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660"/>
  </p:normalViewPr>
  <p:slideViewPr>
    <p:cSldViewPr snapToGrid="0">
      <p:cViewPr varScale="1">
        <p:scale>
          <a:sx n="60" d="100"/>
          <a:sy n="60" d="100"/>
        </p:scale>
        <p:origin x="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EF939-AC65-4ECC-B489-B0348961E537}" type="doc">
      <dgm:prSet loTypeId="urn:microsoft.com/office/officeart/2005/8/layout/targe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36DEE1B-0B7C-4FA1-9310-BD4421330545}">
      <dgm:prSet phldrT="[Text]"/>
      <dgm:spPr/>
      <dgm:t>
        <a:bodyPr/>
        <a:lstStyle/>
        <a:p>
          <a:r>
            <a:rPr lang="en-US" dirty="0" smtClean="0"/>
            <a:t>Planned, systematic, coordinated removal</a:t>
          </a:r>
          <a:endParaRPr lang="en-US" dirty="0"/>
        </a:p>
      </dgm:t>
    </dgm:pt>
    <dgm:pt modelId="{9B6B9401-AED5-4D58-8657-887EB7FC6248}" type="parTrans" cxnId="{94D4CE1C-3583-4311-A168-7FE9F9466160}">
      <dgm:prSet/>
      <dgm:spPr/>
      <dgm:t>
        <a:bodyPr/>
        <a:lstStyle/>
        <a:p>
          <a:endParaRPr lang="en-US"/>
        </a:p>
      </dgm:t>
    </dgm:pt>
    <dgm:pt modelId="{97AE823E-6233-4210-9FDC-8D19760F70CD}" type="sibTrans" cxnId="{94D4CE1C-3583-4311-A168-7FE9F9466160}">
      <dgm:prSet/>
      <dgm:spPr/>
      <dgm:t>
        <a:bodyPr/>
        <a:lstStyle/>
        <a:p>
          <a:endParaRPr lang="en-US"/>
        </a:p>
      </dgm:t>
    </dgm:pt>
    <dgm:pt modelId="{B1DD827B-DEB3-4BC8-B8F7-ACB229A56BD5}">
      <dgm:prSet phldrT="[Text]"/>
      <dgm:spPr/>
      <dgm:t>
        <a:bodyPr/>
        <a:lstStyle/>
        <a:p>
          <a:r>
            <a:rPr lang="en-US" dirty="0" smtClean="0"/>
            <a:t>Heated air</a:t>
          </a:r>
          <a:endParaRPr lang="en-US" dirty="0"/>
        </a:p>
      </dgm:t>
    </dgm:pt>
    <dgm:pt modelId="{50606F4B-28F6-434E-B842-9310935F38B1}" type="parTrans" cxnId="{DF9F816F-B104-4D75-B3BC-EB63B14FA661}">
      <dgm:prSet/>
      <dgm:spPr/>
      <dgm:t>
        <a:bodyPr/>
        <a:lstStyle/>
        <a:p>
          <a:endParaRPr lang="en-US"/>
        </a:p>
      </dgm:t>
    </dgm:pt>
    <dgm:pt modelId="{E9F11AE7-1D62-4AC2-9718-C6CE1ED6BC64}" type="sibTrans" cxnId="{DF9F816F-B104-4D75-B3BC-EB63B14FA661}">
      <dgm:prSet/>
      <dgm:spPr/>
      <dgm:t>
        <a:bodyPr/>
        <a:lstStyle/>
        <a:p>
          <a:endParaRPr lang="en-US"/>
        </a:p>
      </dgm:t>
    </dgm:pt>
    <dgm:pt modelId="{846FEBB5-EC1C-4F5E-A7AC-D334DEE5C60C}">
      <dgm:prSet phldrT="[Text]"/>
      <dgm:spPr/>
      <dgm:t>
        <a:bodyPr/>
        <a:lstStyle/>
        <a:p>
          <a:r>
            <a:rPr lang="en-US" dirty="0" smtClean="0"/>
            <a:t>Smoke</a:t>
          </a:r>
          <a:endParaRPr lang="en-US" dirty="0"/>
        </a:p>
      </dgm:t>
    </dgm:pt>
    <dgm:pt modelId="{854DA5C5-1BA3-450B-8D1E-B9F08AF592F8}" type="parTrans" cxnId="{BAA323E7-DA50-4608-A9CE-69CF42743C73}">
      <dgm:prSet/>
      <dgm:spPr/>
      <dgm:t>
        <a:bodyPr/>
        <a:lstStyle/>
        <a:p>
          <a:endParaRPr lang="en-US"/>
        </a:p>
      </dgm:t>
    </dgm:pt>
    <dgm:pt modelId="{0314FA24-A3C1-40CD-99DA-D6997016712A}" type="sibTrans" cxnId="{BAA323E7-DA50-4608-A9CE-69CF42743C73}">
      <dgm:prSet/>
      <dgm:spPr/>
      <dgm:t>
        <a:bodyPr/>
        <a:lstStyle/>
        <a:p>
          <a:endParaRPr lang="en-US"/>
        </a:p>
      </dgm:t>
    </dgm:pt>
    <dgm:pt modelId="{268F6D6E-888C-4DC7-9082-F5839C5FB4B1}">
      <dgm:prSet phldrT="[Text]"/>
      <dgm:spPr/>
      <dgm:t>
        <a:bodyPr/>
        <a:lstStyle/>
        <a:p>
          <a:r>
            <a:rPr lang="en-US" dirty="0" smtClean="0"/>
            <a:t>Performed for </a:t>
          </a:r>
          <a:endParaRPr lang="en-US" dirty="0"/>
        </a:p>
      </dgm:t>
    </dgm:pt>
    <dgm:pt modelId="{FD1E4001-4806-4CBE-8C8C-04DC0AA34CC3}" type="parTrans" cxnId="{DDC61403-3DDF-470E-9064-72C8BE0828B9}">
      <dgm:prSet/>
      <dgm:spPr/>
      <dgm:t>
        <a:bodyPr/>
        <a:lstStyle/>
        <a:p>
          <a:endParaRPr lang="en-US"/>
        </a:p>
      </dgm:t>
    </dgm:pt>
    <dgm:pt modelId="{FA524031-C542-4655-A29A-14399108D942}" type="sibTrans" cxnId="{DDC61403-3DDF-470E-9064-72C8BE0828B9}">
      <dgm:prSet/>
      <dgm:spPr/>
      <dgm:t>
        <a:bodyPr/>
        <a:lstStyle/>
        <a:p>
          <a:endParaRPr lang="en-US"/>
        </a:p>
      </dgm:t>
    </dgm:pt>
    <dgm:pt modelId="{841137F7-9A47-48D2-93F6-C507F489B3BB}">
      <dgm:prSet phldrT="[Text]"/>
      <dgm:spPr/>
      <dgm:t>
        <a:bodyPr/>
        <a:lstStyle/>
        <a:p>
          <a:r>
            <a:rPr lang="en-US" dirty="0" smtClean="0"/>
            <a:t>Gases</a:t>
          </a:r>
          <a:endParaRPr lang="en-US" dirty="0"/>
        </a:p>
      </dgm:t>
    </dgm:pt>
    <dgm:pt modelId="{38926E8B-C2BE-47AA-8DF5-6C106D27B393}" type="parTrans" cxnId="{748108CA-A277-4F89-930E-62678C9004BD}">
      <dgm:prSet/>
      <dgm:spPr/>
      <dgm:t>
        <a:bodyPr/>
        <a:lstStyle/>
        <a:p>
          <a:endParaRPr lang="en-US"/>
        </a:p>
      </dgm:t>
    </dgm:pt>
    <dgm:pt modelId="{BF1B254E-67BA-488F-ABC2-E4C5EC2C5D4D}" type="sibTrans" cxnId="{748108CA-A277-4F89-930E-62678C9004BD}">
      <dgm:prSet/>
      <dgm:spPr/>
      <dgm:t>
        <a:bodyPr/>
        <a:lstStyle/>
        <a:p>
          <a:endParaRPr lang="en-US"/>
        </a:p>
      </dgm:t>
    </dgm:pt>
    <dgm:pt modelId="{67E19CF7-4271-4E56-9BE7-2867E8B7ABDA}">
      <dgm:prSet phldrT="[Text]"/>
      <dgm:spPr/>
      <dgm:t>
        <a:bodyPr/>
        <a:lstStyle/>
        <a:p>
          <a:r>
            <a:rPr lang="en-US" dirty="0" smtClean="0"/>
            <a:t>Other airborne contaminants</a:t>
          </a:r>
          <a:endParaRPr lang="en-US" dirty="0"/>
        </a:p>
      </dgm:t>
    </dgm:pt>
    <dgm:pt modelId="{8734F0E2-8512-49E8-B502-FA995D50A02A}" type="parTrans" cxnId="{631BBB37-F267-48D4-9984-2AAABF0890A8}">
      <dgm:prSet/>
      <dgm:spPr/>
      <dgm:t>
        <a:bodyPr/>
        <a:lstStyle/>
        <a:p>
          <a:endParaRPr lang="en-US"/>
        </a:p>
      </dgm:t>
    </dgm:pt>
    <dgm:pt modelId="{BDCF9635-1AE0-4D68-870C-41003CF6CA37}" type="sibTrans" cxnId="{631BBB37-F267-48D4-9984-2AAABF0890A8}">
      <dgm:prSet/>
      <dgm:spPr/>
      <dgm:t>
        <a:bodyPr/>
        <a:lstStyle/>
        <a:p>
          <a:endParaRPr lang="en-US"/>
        </a:p>
      </dgm:t>
    </dgm:pt>
    <dgm:pt modelId="{2B2F1CAD-3E10-4429-A235-89675527B702}">
      <dgm:prSet phldrT="[Text]"/>
      <dgm:spPr/>
      <dgm:t>
        <a:bodyPr/>
        <a:lstStyle/>
        <a:p>
          <a:r>
            <a:rPr lang="en-US" dirty="0" smtClean="0"/>
            <a:t>Life safety</a:t>
          </a:r>
          <a:endParaRPr lang="en-US" dirty="0"/>
        </a:p>
      </dgm:t>
    </dgm:pt>
    <dgm:pt modelId="{F699FF19-64C0-45FB-B9DE-6D18C54386F1}" type="parTrans" cxnId="{3843764A-FE4C-40AE-B5B7-855475A500DD}">
      <dgm:prSet/>
      <dgm:spPr/>
      <dgm:t>
        <a:bodyPr/>
        <a:lstStyle/>
        <a:p>
          <a:endParaRPr lang="en-US"/>
        </a:p>
      </dgm:t>
    </dgm:pt>
    <dgm:pt modelId="{4017117D-938C-49B7-B8BA-4C25D3EBE225}" type="sibTrans" cxnId="{3843764A-FE4C-40AE-B5B7-855475A500DD}">
      <dgm:prSet/>
      <dgm:spPr/>
      <dgm:t>
        <a:bodyPr/>
        <a:lstStyle/>
        <a:p>
          <a:endParaRPr lang="en-US"/>
        </a:p>
      </dgm:t>
    </dgm:pt>
    <dgm:pt modelId="{6D7EF4FB-2BE4-4820-8FB6-27DC3730BCFE}">
      <dgm:prSet phldrT="[Text]"/>
      <dgm:spPr/>
      <dgm:t>
        <a:bodyPr/>
        <a:lstStyle/>
        <a:p>
          <a:r>
            <a:rPr lang="en-US" dirty="0" smtClean="0"/>
            <a:t>Incident stabilization</a:t>
          </a:r>
          <a:endParaRPr lang="en-US" dirty="0"/>
        </a:p>
      </dgm:t>
    </dgm:pt>
    <dgm:pt modelId="{D153C83E-ED18-44DC-9B30-90BB21BD468A}" type="parTrans" cxnId="{2E81A317-DA6B-419C-B949-2F6988B9D989}">
      <dgm:prSet/>
      <dgm:spPr/>
      <dgm:t>
        <a:bodyPr/>
        <a:lstStyle/>
        <a:p>
          <a:endParaRPr lang="en-US"/>
        </a:p>
      </dgm:t>
    </dgm:pt>
    <dgm:pt modelId="{18791C4F-0069-4E8C-B7B9-E2E420898493}" type="sibTrans" cxnId="{2E81A317-DA6B-419C-B949-2F6988B9D989}">
      <dgm:prSet/>
      <dgm:spPr/>
      <dgm:t>
        <a:bodyPr/>
        <a:lstStyle/>
        <a:p>
          <a:endParaRPr lang="en-US"/>
        </a:p>
      </dgm:t>
    </dgm:pt>
    <dgm:pt modelId="{82EE2F19-A180-47BE-A41C-8808736A94B7}">
      <dgm:prSet phldrT="[Text]"/>
      <dgm:spPr/>
      <dgm:t>
        <a:bodyPr/>
        <a:lstStyle/>
        <a:p>
          <a:r>
            <a:rPr lang="en-US" dirty="0" smtClean="0"/>
            <a:t>Property conservation</a:t>
          </a:r>
          <a:endParaRPr lang="en-US" dirty="0"/>
        </a:p>
      </dgm:t>
    </dgm:pt>
    <dgm:pt modelId="{7D3C9E11-E3BD-4D22-B603-424E538639C3}" type="parTrans" cxnId="{E4AA7182-C1C8-496C-8E01-5AF2CD693F64}">
      <dgm:prSet/>
      <dgm:spPr/>
      <dgm:t>
        <a:bodyPr/>
        <a:lstStyle/>
        <a:p>
          <a:endParaRPr lang="en-US"/>
        </a:p>
      </dgm:t>
    </dgm:pt>
    <dgm:pt modelId="{CC808B05-31F0-4C45-8EB0-F93FCCFA7F80}" type="sibTrans" cxnId="{E4AA7182-C1C8-496C-8E01-5AF2CD693F64}">
      <dgm:prSet/>
      <dgm:spPr/>
      <dgm:t>
        <a:bodyPr/>
        <a:lstStyle/>
        <a:p>
          <a:endParaRPr lang="en-US"/>
        </a:p>
      </dgm:t>
    </dgm:pt>
    <dgm:pt modelId="{24E8BAC0-3032-4C38-AF97-37F42084BDD4}">
      <dgm:prSet phldrT="[Text]"/>
      <dgm:spPr/>
      <dgm:t>
        <a:bodyPr/>
        <a:lstStyle/>
        <a:p>
          <a:r>
            <a:rPr lang="en-US" dirty="0" smtClean="0"/>
            <a:t>Performed only when fire attack </a:t>
          </a:r>
          <a:r>
            <a:rPr lang="en-US" dirty="0" err="1" smtClean="0"/>
            <a:t>hoselines</a:t>
          </a:r>
          <a:r>
            <a:rPr lang="en-US" dirty="0" smtClean="0"/>
            <a:t>, teams</a:t>
          </a:r>
          <a:endParaRPr lang="en-US" dirty="0"/>
        </a:p>
      </dgm:t>
    </dgm:pt>
    <dgm:pt modelId="{5A85A145-5534-418B-86C7-46263168B865}" type="parTrans" cxnId="{ADF9C25E-B6D8-4195-9FB4-051666DB1E71}">
      <dgm:prSet/>
      <dgm:spPr/>
      <dgm:t>
        <a:bodyPr/>
        <a:lstStyle/>
        <a:p>
          <a:endParaRPr lang="en-US"/>
        </a:p>
      </dgm:t>
    </dgm:pt>
    <dgm:pt modelId="{557758E8-FF63-441F-8BF1-BDEC99F51EB8}" type="sibTrans" cxnId="{ADF9C25E-B6D8-4195-9FB4-051666DB1E71}">
      <dgm:prSet/>
      <dgm:spPr/>
      <dgm:t>
        <a:bodyPr/>
        <a:lstStyle/>
        <a:p>
          <a:endParaRPr lang="en-US"/>
        </a:p>
      </dgm:t>
    </dgm:pt>
    <dgm:pt modelId="{EEB581A4-4B84-4CD3-96CB-71E044071F2B}">
      <dgm:prSet phldrT="[Text]"/>
      <dgm:spPr/>
      <dgm:t>
        <a:bodyPr/>
        <a:lstStyle/>
        <a:p>
          <a:r>
            <a:rPr lang="en-US" dirty="0" smtClean="0"/>
            <a:t>In place</a:t>
          </a:r>
          <a:endParaRPr lang="en-US" dirty="0"/>
        </a:p>
      </dgm:t>
    </dgm:pt>
    <dgm:pt modelId="{82EF5010-DC35-4184-AE22-0A09F161A628}" type="parTrans" cxnId="{B5E9D7DD-DA31-41DF-B9A3-FA63B769E4A2}">
      <dgm:prSet/>
      <dgm:spPr/>
      <dgm:t>
        <a:bodyPr/>
        <a:lstStyle/>
        <a:p>
          <a:endParaRPr lang="en-US"/>
        </a:p>
      </dgm:t>
    </dgm:pt>
    <dgm:pt modelId="{EF817671-FDEF-4D5A-81C2-23AF0BB0D8FE}" type="sibTrans" cxnId="{B5E9D7DD-DA31-41DF-B9A3-FA63B769E4A2}">
      <dgm:prSet/>
      <dgm:spPr/>
      <dgm:t>
        <a:bodyPr/>
        <a:lstStyle/>
        <a:p>
          <a:endParaRPr lang="en-US"/>
        </a:p>
      </dgm:t>
    </dgm:pt>
    <dgm:pt modelId="{3DA70008-524D-4025-B413-5E3F85AD8946}">
      <dgm:prSet phldrT="[Text]"/>
      <dgm:spPr/>
      <dgm:t>
        <a:bodyPr/>
        <a:lstStyle/>
        <a:p>
          <a:r>
            <a:rPr lang="en-US" dirty="0" smtClean="0"/>
            <a:t>Ready to attack</a:t>
          </a:r>
          <a:endParaRPr lang="en-US" dirty="0"/>
        </a:p>
      </dgm:t>
    </dgm:pt>
    <dgm:pt modelId="{B7E3C59E-69B3-4738-80E2-7D76D4E8414E}" type="parTrans" cxnId="{5FD136B4-D8DC-4E1E-A6B5-5F0BF59AC75F}">
      <dgm:prSet/>
      <dgm:spPr/>
      <dgm:t>
        <a:bodyPr/>
        <a:lstStyle/>
        <a:p>
          <a:endParaRPr lang="en-US"/>
        </a:p>
      </dgm:t>
    </dgm:pt>
    <dgm:pt modelId="{196B0773-8661-48A6-B400-1AB89CD74C79}" type="sibTrans" cxnId="{5FD136B4-D8DC-4E1E-A6B5-5F0BF59AC75F}">
      <dgm:prSet/>
      <dgm:spPr/>
      <dgm:t>
        <a:bodyPr/>
        <a:lstStyle/>
        <a:p>
          <a:endParaRPr lang="en-US"/>
        </a:p>
      </dgm:t>
    </dgm:pt>
    <dgm:pt modelId="{AACAA5E2-C9A4-4A0F-BEC8-433249054507}" type="pres">
      <dgm:prSet presAssocID="{854EF939-AC65-4ECC-B489-B0348961E53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FA82D8-DA52-4D4E-8F4A-DDFEEB96C74E}" type="pres">
      <dgm:prSet presAssocID="{236DEE1B-0B7C-4FA1-9310-BD4421330545}" presName="circle1" presStyleLbl="node1" presStyleIdx="0" presStyleCnt="3"/>
      <dgm:spPr/>
    </dgm:pt>
    <dgm:pt modelId="{12218159-71C7-459F-A3D1-8D0464608B05}" type="pres">
      <dgm:prSet presAssocID="{236DEE1B-0B7C-4FA1-9310-BD4421330545}" presName="space" presStyleCnt="0"/>
      <dgm:spPr/>
    </dgm:pt>
    <dgm:pt modelId="{575D6C57-5CFD-417C-A362-A1601F9D4B35}" type="pres">
      <dgm:prSet presAssocID="{236DEE1B-0B7C-4FA1-9310-BD4421330545}" presName="rect1" presStyleLbl="alignAcc1" presStyleIdx="0" presStyleCnt="3"/>
      <dgm:spPr/>
      <dgm:t>
        <a:bodyPr/>
        <a:lstStyle/>
        <a:p>
          <a:endParaRPr lang="en-US"/>
        </a:p>
      </dgm:t>
    </dgm:pt>
    <dgm:pt modelId="{73097081-38AC-4935-8AF8-E6A4493D8333}" type="pres">
      <dgm:prSet presAssocID="{268F6D6E-888C-4DC7-9082-F5839C5FB4B1}" presName="vertSpace2" presStyleLbl="node1" presStyleIdx="0" presStyleCnt="3"/>
      <dgm:spPr/>
    </dgm:pt>
    <dgm:pt modelId="{B1B21F9C-272E-43D6-A8C0-C351E6D06473}" type="pres">
      <dgm:prSet presAssocID="{268F6D6E-888C-4DC7-9082-F5839C5FB4B1}" presName="circle2" presStyleLbl="node1" presStyleIdx="1" presStyleCnt="3"/>
      <dgm:spPr/>
    </dgm:pt>
    <dgm:pt modelId="{11A18AFE-5570-4E50-9F91-542B46AB2504}" type="pres">
      <dgm:prSet presAssocID="{268F6D6E-888C-4DC7-9082-F5839C5FB4B1}" presName="rect2" presStyleLbl="alignAcc1" presStyleIdx="1" presStyleCnt="3"/>
      <dgm:spPr/>
      <dgm:t>
        <a:bodyPr/>
        <a:lstStyle/>
        <a:p>
          <a:endParaRPr lang="en-US"/>
        </a:p>
      </dgm:t>
    </dgm:pt>
    <dgm:pt modelId="{92D6E3FE-5B93-4428-9140-A3CAA622164A}" type="pres">
      <dgm:prSet presAssocID="{24E8BAC0-3032-4C38-AF97-37F42084BDD4}" presName="vertSpace3" presStyleLbl="node1" presStyleIdx="1" presStyleCnt="3"/>
      <dgm:spPr/>
    </dgm:pt>
    <dgm:pt modelId="{30CD8FD9-36B9-41FB-A4C2-7FE7D75F97F6}" type="pres">
      <dgm:prSet presAssocID="{24E8BAC0-3032-4C38-AF97-37F42084BDD4}" presName="circle3" presStyleLbl="node1" presStyleIdx="2" presStyleCnt="3"/>
      <dgm:spPr/>
    </dgm:pt>
    <dgm:pt modelId="{58E367A4-C646-45BF-884D-B09E86204F1D}" type="pres">
      <dgm:prSet presAssocID="{24E8BAC0-3032-4C38-AF97-37F42084BDD4}" presName="rect3" presStyleLbl="alignAcc1" presStyleIdx="2" presStyleCnt="3"/>
      <dgm:spPr/>
      <dgm:t>
        <a:bodyPr/>
        <a:lstStyle/>
        <a:p>
          <a:endParaRPr lang="en-US"/>
        </a:p>
      </dgm:t>
    </dgm:pt>
    <dgm:pt modelId="{F3A2196E-33C7-4EDB-9E5B-DDA5B41D1A5F}" type="pres">
      <dgm:prSet presAssocID="{236DEE1B-0B7C-4FA1-9310-BD4421330545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AB3C6-A1DE-4550-A72F-0D0EBF7119E0}" type="pres">
      <dgm:prSet presAssocID="{236DEE1B-0B7C-4FA1-9310-BD4421330545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214A2-312B-4CB1-A55F-0A8EA508080F}" type="pres">
      <dgm:prSet presAssocID="{268F6D6E-888C-4DC7-9082-F5839C5FB4B1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7E4B8-7AC7-41F8-B873-9A4C232F846B}" type="pres">
      <dgm:prSet presAssocID="{268F6D6E-888C-4DC7-9082-F5839C5FB4B1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27183-CA6D-4911-BAB1-B6EC8D2D53E9}" type="pres">
      <dgm:prSet presAssocID="{24E8BAC0-3032-4C38-AF97-37F42084BDD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D7885D-49B6-4FBC-8176-92C66861DE57}" type="pres">
      <dgm:prSet presAssocID="{24E8BAC0-3032-4C38-AF97-37F42084BDD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F9C25E-B6D8-4195-9FB4-051666DB1E71}" srcId="{854EF939-AC65-4ECC-B489-B0348961E537}" destId="{24E8BAC0-3032-4C38-AF97-37F42084BDD4}" srcOrd="2" destOrd="0" parTransId="{5A85A145-5534-418B-86C7-46263168B865}" sibTransId="{557758E8-FF63-441F-8BF1-BDEC99F51EB8}"/>
    <dgm:cxn modelId="{BED20C5F-09D7-465C-9396-55421B68923B}" type="presOf" srcId="{82EE2F19-A180-47BE-A41C-8808736A94B7}" destId="{1897E4B8-7AC7-41F8-B873-9A4C232F846B}" srcOrd="0" destOrd="2" presId="urn:microsoft.com/office/officeart/2005/8/layout/target3"/>
    <dgm:cxn modelId="{1B2C67EF-CE68-42F9-817E-AEE9A89A24DB}" type="presOf" srcId="{268F6D6E-888C-4DC7-9082-F5839C5FB4B1}" destId="{11A18AFE-5570-4E50-9F91-542B46AB2504}" srcOrd="0" destOrd="0" presId="urn:microsoft.com/office/officeart/2005/8/layout/target3"/>
    <dgm:cxn modelId="{90CCE96B-EA39-4262-BE10-2A6C5F53E1CB}" type="presOf" srcId="{24E8BAC0-3032-4C38-AF97-37F42084BDD4}" destId="{77827183-CA6D-4911-BAB1-B6EC8D2D53E9}" srcOrd="1" destOrd="0" presId="urn:microsoft.com/office/officeart/2005/8/layout/target3"/>
    <dgm:cxn modelId="{9F5F801D-E04F-435C-AD60-2F327C248C2A}" type="presOf" srcId="{846FEBB5-EC1C-4F5E-A7AC-D334DEE5C60C}" destId="{B28AB3C6-A1DE-4550-A72F-0D0EBF7119E0}" srcOrd="0" destOrd="1" presId="urn:microsoft.com/office/officeart/2005/8/layout/target3"/>
    <dgm:cxn modelId="{501D9686-94FF-44DF-80B8-59340BE3FDA0}" type="presOf" srcId="{236DEE1B-0B7C-4FA1-9310-BD4421330545}" destId="{F3A2196E-33C7-4EDB-9E5B-DDA5B41D1A5F}" srcOrd="1" destOrd="0" presId="urn:microsoft.com/office/officeart/2005/8/layout/target3"/>
    <dgm:cxn modelId="{B5E9D7DD-DA31-41DF-B9A3-FA63B769E4A2}" srcId="{24E8BAC0-3032-4C38-AF97-37F42084BDD4}" destId="{EEB581A4-4B84-4CD3-96CB-71E044071F2B}" srcOrd="0" destOrd="0" parTransId="{82EF5010-DC35-4184-AE22-0A09F161A628}" sibTransId="{EF817671-FDEF-4D5A-81C2-23AF0BB0D8FE}"/>
    <dgm:cxn modelId="{1C9034D2-ACD5-4893-9F00-C1568F509FD5}" type="presOf" srcId="{B1DD827B-DEB3-4BC8-B8F7-ACB229A56BD5}" destId="{B28AB3C6-A1DE-4550-A72F-0D0EBF7119E0}" srcOrd="0" destOrd="0" presId="urn:microsoft.com/office/officeart/2005/8/layout/target3"/>
    <dgm:cxn modelId="{BAA323E7-DA50-4608-A9CE-69CF42743C73}" srcId="{236DEE1B-0B7C-4FA1-9310-BD4421330545}" destId="{846FEBB5-EC1C-4F5E-A7AC-D334DEE5C60C}" srcOrd="1" destOrd="0" parTransId="{854DA5C5-1BA3-450B-8D1E-B9F08AF592F8}" sibTransId="{0314FA24-A3C1-40CD-99DA-D6997016712A}"/>
    <dgm:cxn modelId="{E4AA7182-C1C8-496C-8E01-5AF2CD693F64}" srcId="{268F6D6E-888C-4DC7-9082-F5839C5FB4B1}" destId="{82EE2F19-A180-47BE-A41C-8808736A94B7}" srcOrd="2" destOrd="0" parTransId="{7D3C9E11-E3BD-4D22-B603-424E538639C3}" sibTransId="{CC808B05-31F0-4C45-8EB0-F93FCCFA7F80}"/>
    <dgm:cxn modelId="{15C9C110-9F75-43C4-9A96-398DD41D212D}" type="presOf" srcId="{EEB581A4-4B84-4CD3-96CB-71E044071F2B}" destId="{E0D7885D-49B6-4FBC-8176-92C66861DE57}" srcOrd="0" destOrd="0" presId="urn:microsoft.com/office/officeart/2005/8/layout/target3"/>
    <dgm:cxn modelId="{748108CA-A277-4F89-930E-62678C9004BD}" srcId="{236DEE1B-0B7C-4FA1-9310-BD4421330545}" destId="{841137F7-9A47-48D2-93F6-C507F489B3BB}" srcOrd="2" destOrd="0" parTransId="{38926E8B-C2BE-47AA-8DF5-6C106D27B393}" sibTransId="{BF1B254E-67BA-488F-ABC2-E4C5EC2C5D4D}"/>
    <dgm:cxn modelId="{94D4CE1C-3583-4311-A168-7FE9F9466160}" srcId="{854EF939-AC65-4ECC-B489-B0348961E537}" destId="{236DEE1B-0B7C-4FA1-9310-BD4421330545}" srcOrd="0" destOrd="0" parTransId="{9B6B9401-AED5-4D58-8657-887EB7FC6248}" sibTransId="{97AE823E-6233-4210-9FDC-8D19760F70CD}"/>
    <dgm:cxn modelId="{DDC61403-3DDF-470E-9064-72C8BE0828B9}" srcId="{854EF939-AC65-4ECC-B489-B0348961E537}" destId="{268F6D6E-888C-4DC7-9082-F5839C5FB4B1}" srcOrd="1" destOrd="0" parTransId="{FD1E4001-4806-4CBE-8C8C-04DC0AA34CC3}" sibTransId="{FA524031-C542-4655-A29A-14399108D942}"/>
    <dgm:cxn modelId="{DF9F816F-B104-4D75-B3BC-EB63B14FA661}" srcId="{236DEE1B-0B7C-4FA1-9310-BD4421330545}" destId="{B1DD827B-DEB3-4BC8-B8F7-ACB229A56BD5}" srcOrd="0" destOrd="0" parTransId="{50606F4B-28F6-434E-B842-9310935F38B1}" sibTransId="{E9F11AE7-1D62-4AC2-9718-C6CE1ED6BC64}"/>
    <dgm:cxn modelId="{5FD136B4-D8DC-4E1E-A6B5-5F0BF59AC75F}" srcId="{24E8BAC0-3032-4C38-AF97-37F42084BDD4}" destId="{3DA70008-524D-4025-B413-5E3F85AD8946}" srcOrd="1" destOrd="0" parTransId="{B7E3C59E-69B3-4738-80E2-7D76D4E8414E}" sibTransId="{196B0773-8661-48A6-B400-1AB89CD74C79}"/>
    <dgm:cxn modelId="{631BBB37-F267-48D4-9984-2AAABF0890A8}" srcId="{236DEE1B-0B7C-4FA1-9310-BD4421330545}" destId="{67E19CF7-4271-4E56-9BE7-2867E8B7ABDA}" srcOrd="3" destOrd="0" parTransId="{8734F0E2-8512-49E8-B502-FA995D50A02A}" sibTransId="{BDCF9635-1AE0-4D68-870C-41003CF6CA37}"/>
    <dgm:cxn modelId="{E8DD2630-165A-4814-9BA1-ACB5D702AE6C}" type="presOf" srcId="{268F6D6E-888C-4DC7-9082-F5839C5FB4B1}" destId="{697214A2-312B-4CB1-A55F-0A8EA508080F}" srcOrd="1" destOrd="0" presId="urn:microsoft.com/office/officeart/2005/8/layout/target3"/>
    <dgm:cxn modelId="{820AC663-636C-449F-8070-BFBFB52D96AF}" type="presOf" srcId="{2B2F1CAD-3E10-4429-A235-89675527B702}" destId="{1897E4B8-7AC7-41F8-B873-9A4C232F846B}" srcOrd="0" destOrd="0" presId="urn:microsoft.com/office/officeart/2005/8/layout/target3"/>
    <dgm:cxn modelId="{3843764A-FE4C-40AE-B5B7-855475A500DD}" srcId="{268F6D6E-888C-4DC7-9082-F5839C5FB4B1}" destId="{2B2F1CAD-3E10-4429-A235-89675527B702}" srcOrd="0" destOrd="0" parTransId="{F699FF19-64C0-45FB-B9DE-6D18C54386F1}" sibTransId="{4017117D-938C-49B7-B8BA-4C25D3EBE225}"/>
    <dgm:cxn modelId="{1C20EA0A-5C72-4612-BE5D-3BDAE23CF671}" type="presOf" srcId="{67E19CF7-4271-4E56-9BE7-2867E8B7ABDA}" destId="{B28AB3C6-A1DE-4550-A72F-0D0EBF7119E0}" srcOrd="0" destOrd="3" presId="urn:microsoft.com/office/officeart/2005/8/layout/target3"/>
    <dgm:cxn modelId="{3BABF8F4-C15A-4428-AE7E-812CA4FF43D4}" type="presOf" srcId="{6D7EF4FB-2BE4-4820-8FB6-27DC3730BCFE}" destId="{1897E4B8-7AC7-41F8-B873-9A4C232F846B}" srcOrd="0" destOrd="1" presId="urn:microsoft.com/office/officeart/2005/8/layout/target3"/>
    <dgm:cxn modelId="{7E61C259-8635-4728-8845-54674478858C}" type="presOf" srcId="{24E8BAC0-3032-4C38-AF97-37F42084BDD4}" destId="{58E367A4-C646-45BF-884D-B09E86204F1D}" srcOrd="0" destOrd="0" presId="urn:microsoft.com/office/officeart/2005/8/layout/target3"/>
    <dgm:cxn modelId="{BBDEE07D-9613-4CAB-B748-4ECB226D51B2}" type="presOf" srcId="{236DEE1B-0B7C-4FA1-9310-BD4421330545}" destId="{575D6C57-5CFD-417C-A362-A1601F9D4B35}" srcOrd="0" destOrd="0" presId="urn:microsoft.com/office/officeart/2005/8/layout/target3"/>
    <dgm:cxn modelId="{543CCE4A-F3A7-48F2-B904-A3257ED6913A}" type="presOf" srcId="{3DA70008-524D-4025-B413-5E3F85AD8946}" destId="{E0D7885D-49B6-4FBC-8176-92C66861DE57}" srcOrd="0" destOrd="1" presId="urn:microsoft.com/office/officeart/2005/8/layout/target3"/>
    <dgm:cxn modelId="{2E81A317-DA6B-419C-B949-2F6988B9D989}" srcId="{268F6D6E-888C-4DC7-9082-F5839C5FB4B1}" destId="{6D7EF4FB-2BE4-4820-8FB6-27DC3730BCFE}" srcOrd="1" destOrd="0" parTransId="{D153C83E-ED18-44DC-9B30-90BB21BD468A}" sibTransId="{18791C4F-0069-4E8C-B7B9-E2E420898493}"/>
    <dgm:cxn modelId="{282E8FBC-A580-4DD2-8837-E14E9AD642FA}" type="presOf" srcId="{841137F7-9A47-48D2-93F6-C507F489B3BB}" destId="{B28AB3C6-A1DE-4550-A72F-0D0EBF7119E0}" srcOrd="0" destOrd="2" presId="urn:microsoft.com/office/officeart/2005/8/layout/target3"/>
    <dgm:cxn modelId="{AF6588D3-30A0-4980-A838-57EC769D96F0}" type="presOf" srcId="{854EF939-AC65-4ECC-B489-B0348961E537}" destId="{AACAA5E2-C9A4-4A0F-BEC8-433249054507}" srcOrd="0" destOrd="0" presId="urn:microsoft.com/office/officeart/2005/8/layout/target3"/>
    <dgm:cxn modelId="{D9678B73-4DE6-4B3F-99E5-EB588EE5C1BF}" type="presParOf" srcId="{AACAA5E2-C9A4-4A0F-BEC8-433249054507}" destId="{7BFA82D8-DA52-4D4E-8F4A-DDFEEB96C74E}" srcOrd="0" destOrd="0" presId="urn:microsoft.com/office/officeart/2005/8/layout/target3"/>
    <dgm:cxn modelId="{8E5365A5-4121-4CD3-B90C-201234CE5D6A}" type="presParOf" srcId="{AACAA5E2-C9A4-4A0F-BEC8-433249054507}" destId="{12218159-71C7-459F-A3D1-8D0464608B05}" srcOrd="1" destOrd="0" presId="urn:microsoft.com/office/officeart/2005/8/layout/target3"/>
    <dgm:cxn modelId="{9382FF47-B8FB-4047-B046-B550777F275B}" type="presParOf" srcId="{AACAA5E2-C9A4-4A0F-BEC8-433249054507}" destId="{575D6C57-5CFD-417C-A362-A1601F9D4B35}" srcOrd="2" destOrd="0" presId="urn:microsoft.com/office/officeart/2005/8/layout/target3"/>
    <dgm:cxn modelId="{242BE480-93C2-432C-A780-13A02C1C9F4E}" type="presParOf" srcId="{AACAA5E2-C9A4-4A0F-BEC8-433249054507}" destId="{73097081-38AC-4935-8AF8-E6A4493D8333}" srcOrd="3" destOrd="0" presId="urn:microsoft.com/office/officeart/2005/8/layout/target3"/>
    <dgm:cxn modelId="{C821D482-CBA5-43E1-88E4-D8F0524E10A3}" type="presParOf" srcId="{AACAA5E2-C9A4-4A0F-BEC8-433249054507}" destId="{B1B21F9C-272E-43D6-A8C0-C351E6D06473}" srcOrd="4" destOrd="0" presId="urn:microsoft.com/office/officeart/2005/8/layout/target3"/>
    <dgm:cxn modelId="{6F3DB017-26A4-4678-AD4F-2838A58AAE50}" type="presParOf" srcId="{AACAA5E2-C9A4-4A0F-BEC8-433249054507}" destId="{11A18AFE-5570-4E50-9F91-542B46AB2504}" srcOrd="5" destOrd="0" presId="urn:microsoft.com/office/officeart/2005/8/layout/target3"/>
    <dgm:cxn modelId="{10D673C2-D0C8-4B26-9121-C98F9C1C7434}" type="presParOf" srcId="{AACAA5E2-C9A4-4A0F-BEC8-433249054507}" destId="{92D6E3FE-5B93-4428-9140-A3CAA622164A}" srcOrd="6" destOrd="0" presId="urn:microsoft.com/office/officeart/2005/8/layout/target3"/>
    <dgm:cxn modelId="{0474DAB8-8E73-4E0C-861D-D52E80DAAF2B}" type="presParOf" srcId="{AACAA5E2-C9A4-4A0F-BEC8-433249054507}" destId="{30CD8FD9-36B9-41FB-A4C2-7FE7D75F97F6}" srcOrd="7" destOrd="0" presId="urn:microsoft.com/office/officeart/2005/8/layout/target3"/>
    <dgm:cxn modelId="{CC9D4793-AE3B-456C-8741-3B3AB344315D}" type="presParOf" srcId="{AACAA5E2-C9A4-4A0F-BEC8-433249054507}" destId="{58E367A4-C646-45BF-884D-B09E86204F1D}" srcOrd="8" destOrd="0" presId="urn:microsoft.com/office/officeart/2005/8/layout/target3"/>
    <dgm:cxn modelId="{9D5F9197-EADC-4AD4-9306-FEC6D310D544}" type="presParOf" srcId="{AACAA5E2-C9A4-4A0F-BEC8-433249054507}" destId="{F3A2196E-33C7-4EDB-9E5B-DDA5B41D1A5F}" srcOrd="9" destOrd="0" presId="urn:microsoft.com/office/officeart/2005/8/layout/target3"/>
    <dgm:cxn modelId="{72E0FD71-7F94-4EF4-B9AD-32F1D9402454}" type="presParOf" srcId="{AACAA5E2-C9A4-4A0F-BEC8-433249054507}" destId="{B28AB3C6-A1DE-4550-A72F-0D0EBF7119E0}" srcOrd="10" destOrd="0" presId="urn:microsoft.com/office/officeart/2005/8/layout/target3"/>
    <dgm:cxn modelId="{1BF5FA16-EB82-4CC7-927D-6FD4D9D85F4D}" type="presParOf" srcId="{AACAA5E2-C9A4-4A0F-BEC8-433249054507}" destId="{697214A2-312B-4CB1-A55F-0A8EA508080F}" srcOrd="11" destOrd="0" presId="urn:microsoft.com/office/officeart/2005/8/layout/target3"/>
    <dgm:cxn modelId="{48E667BB-645A-4445-AA06-54AA4160F1B6}" type="presParOf" srcId="{AACAA5E2-C9A4-4A0F-BEC8-433249054507}" destId="{1897E4B8-7AC7-41F8-B873-9A4C232F846B}" srcOrd="12" destOrd="0" presId="urn:microsoft.com/office/officeart/2005/8/layout/target3"/>
    <dgm:cxn modelId="{834155BC-DAB8-4B99-B02F-DA105BA36AF0}" type="presParOf" srcId="{AACAA5E2-C9A4-4A0F-BEC8-433249054507}" destId="{77827183-CA6D-4911-BAB1-B6EC8D2D53E9}" srcOrd="13" destOrd="0" presId="urn:microsoft.com/office/officeart/2005/8/layout/target3"/>
    <dgm:cxn modelId="{C7339676-0405-43B7-AF41-B0AA596505BD}" type="presParOf" srcId="{AACAA5E2-C9A4-4A0F-BEC8-433249054507}" destId="{E0D7885D-49B6-4FBC-8176-92C66861DE57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F6D1F51-BD8E-4F4E-BCC7-49F20F4D7618}" type="doc">
      <dgm:prSet loTypeId="urn:microsoft.com/office/officeart/2005/8/layout/bProcess3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04A557C8-F716-4441-99D6-BB8E95C42987}">
      <dgm:prSet phldrT="[Text]"/>
      <dgm:spPr/>
      <dgm:t>
        <a:bodyPr/>
        <a:lstStyle/>
        <a:p>
          <a:r>
            <a:rPr lang="en-US" dirty="0" smtClean="0"/>
            <a:t>Occupancy classification</a:t>
          </a:r>
          <a:endParaRPr lang="en-US" dirty="0"/>
        </a:p>
      </dgm:t>
    </dgm:pt>
    <dgm:pt modelId="{A7F9970C-27CB-4831-9711-ABB0697F08B2}" type="parTrans" cxnId="{A40CBC77-7C28-4D3C-9485-2DA6C9E81B76}">
      <dgm:prSet/>
      <dgm:spPr/>
      <dgm:t>
        <a:bodyPr/>
        <a:lstStyle/>
        <a:p>
          <a:endParaRPr lang="en-US"/>
        </a:p>
      </dgm:t>
    </dgm:pt>
    <dgm:pt modelId="{D6DCA8D3-6A64-417F-937F-378F248893C6}" type="sibTrans" cxnId="{A40CBC77-7C28-4D3C-9485-2DA6C9E81B76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CEEC4F19-C1AD-4292-A7B3-A950C4C497F9}">
      <dgm:prSet phldrT="[Text]"/>
      <dgm:spPr/>
      <dgm:t>
        <a:bodyPr/>
        <a:lstStyle/>
        <a:p>
          <a:r>
            <a:rPr lang="en-US" dirty="0" smtClean="0"/>
            <a:t>Construction type</a:t>
          </a:r>
          <a:endParaRPr lang="en-US" dirty="0"/>
        </a:p>
      </dgm:t>
    </dgm:pt>
    <dgm:pt modelId="{2936822D-0B94-46D4-9B67-8417B546C0CF}" type="parTrans" cxnId="{D0714F1B-FC4D-4BE0-83C3-6326E95AAB2A}">
      <dgm:prSet/>
      <dgm:spPr/>
      <dgm:t>
        <a:bodyPr/>
        <a:lstStyle/>
        <a:p>
          <a:endParaRPr lang="en-US"/>
        </a:p>
      </dgm:t>
    </dgm:pt>
    <dgm:pt modelId="{5D240A70-D5F5-4F56-B690-0B050EC5BF52}" type="sibTrans" cxnId="{D0714F1B-FC4D-4BE0-83C3-6326E95AAB2A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93C1F326-1C2C-4E0B-8751-F201687912FA}">
      <dgm:prSet phldrT="[Text]"/>
      <dgm:spPr/>
      <dgm:t>
        <a:bodyPr/>
        <a:lstStyle/>
        <a:p>
          <a:r>
            <a:rPr lang="en-US" dirty="0" smtClean="0"/>
            <a:t>Floor area, </a:t>
          </a:r>
          <a:r>
            <a:rPr lang="en-US" dirty="0" err="1" smtClean="0"/>
            <a:t>compartmentation</a:t>
          </a:r>
          <a:endParaRPr lang="en-US" dirty="0"/>
        </a:p>
      </dgm:t>
    </dgm:pt>
    <dgm:pt modelId="{3224758F-9935-4FD4-85A1-C5E147603E73}" type="parTrans" cxnId="{60156E2D-786E-4769-B1AE-AEB989BE91AC}">
      <dgm:prSet/>
      <dgm:spPr/>
      <dgm:t>
        <a:bodyPr/>
        <a:lstStyle/>
        <a:p>
          <a:endParaRPr lang="en-US"/>
        </a:p>
      </dgm:t>
    </dgm:pt>
    <dgm:pt modelId="{14D6B1D0-F0CC-407C-B839-795330D2232D}" type="sibTrans" cxnId="{60156E2D-786E-4769-B1AE-AEB989BE91AC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D927FF27-9230-4F45-A036-F40E98117DF3}">
      <dgm:prSet phldrT="[Text]"/>
      <dgm:spPr/>
      <dgm:t>
        <a:bodyPr/>
        <a:lstStyle/>
        <a:p>
          <a:r>
            <a:rPr lang="en-US" dirty="0" smtClean="0"/>
            <a:t>Ceiling height</a:t>
          </a:r>
          <a:endParaRPr lang="en-US" dirty="0"/>
        </a:p>
      </dgm:t>
    </dgm:pt>
    <dgm:pt modelId="{648254DE-5E66-4E99-94AC-ADD4929C5F88}" type="parTrans" cxnId="{B16B5279-E02C-4CAA-B675-4E2DD6ABA739}">
      <dgm:prSet/>
      <dgm:spPr/>
      <dgm:t>
        <a:bodyPr/>
        <a:lstStyle/>
        <a:p>
          <a:endParaRPr lang="en-US"/>
        </a:p>
      </dgm:t>
    </dgm:pt>
    <dgm:pt modelId="{EBE57728-28C4-4F9A-B77E-24F751E2D9A7}" type="sibTrans" cxnId="{B16B5279-E02C-4CAA-B675-4E2DD6ABA739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C87EFA29-F32E-4F83-A24D-4EEFA141A2FF}">
      <dgm:prSet phldrT="[Text]"/>
      <dgm:spPr/>
      <dgm:t>
        <a:bodyPr/>
        <a:lstStyle/>
        <a:p>
          <a:r>
            <a:rPr lang="en-US" dirty="0" smtClean="0"/>
            <a:t>Number of stories</a:t>
          </a:r>
          <a:endParaRPr lang="en-US" dirty="0"/>
        </a:p>
      </dgm:t>
    </dgm:pt>
    <dgm:pt modelId="{C06A6C2D-1E5A-4CB5-A07E-9193EA681F7C}" type="parTrans" cxnId="{CB17E445-E415-4990-94C8-C1627F0A82F3}">
      <dgm:prSet/>
      <dgm:spPr/>
      <dgm:t>
        <a:bodyPr/>
        <a:lstStyle/>
        <a:p>
          <a:endParaRPr lang="en-US"/>
        </a:p>
      </dgm:t>
    </dgm:pt>
    <dgm:pt modelId="{41AB06B6-DCBE-44F7-9570-403DCF7F7841}" type="sibTrans" cxnId="{CB17E445-E415-4990-94C8-C1627F0A82F3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5BE93C9C-5AB8-4BF2-9B5F-10D15EBC1996}">
      <dgm:prSet phldrT="[Text]"/>
      <dgm:spPr/>
      <dgm:t>
        <a:bodyPr/>
        <a:lstStyle/>
        <a:p>
          <a:r>
            <a:rPr lang="en-US" dirty="0" smtClean="0"/>
            <a:t>Number, size of exterior windows, doors, other wall openings</a:t>
          </a:r>
          <a:endParaRPr lang="en-US" dirty="0"/>
        </a:p>
      </dgm:t>
    </dgm:pt>
    <dgm:pt modelId="{FC6F5193-0C3F-4F43-ADF7-812076AE423D}" type="parTrans" cxnId="{9078489B-F8EB-47D7-B036-4FD80122C49D}">
      <dgm:prSet/>
      <dgm:spPr/>
      <dgm:t>
        <a:bodyPr/>
        <a:lstStyle/>
        <a:p>
          <a:endParaRPr lang="en-US"/>
        </a:p>
      </dgm:t>
    </dgm:pt>
    <dgm:pt modelId="{CB17CE7E-5065-41BB-9336-178368470F01}" type="sibTrans" cxnId="{9078489B-F8EB-47D7-B036-4FD80122C49D}">
      <dgm:prSet/>
      <dgm:spPr/>
      <dgm:t>
        <a:bodyPr/>
        <a:lstStyle/>
        <a:p>
          <a:endParaRPr lang="en-US"/>
        </a:p>
      </dgm:t>
    </dgm:pt>
    <dgm:pt modelId="{3B6AF5E1-DF7D-4937-99AB-32683A1AF41B}" type="pres">
      <dgm:prSet presAssocID="{6F6D1F51-BD8E-4F4E-BCC7-49F20F4D76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9C9886-779B-47F3-BBA2-ADCDB4494E57}" type="pres">
      <dgm:prSet presAssocID="{04A557C8-F716-4441-99D6-BB8E95C4298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A138D8-996F-46A7-A837-082B385C1A90}" type="pres">
      <dgm:prSet presAssocID="{D6DCA8D3-6A64-417F-937F-378F248893C6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932D82A-1450-4271-AF5F-134E83822050}" type="pres">
      <dgm:prSet presAssocID="{D6DCA8D3-6A64-417F-937F-378F248893C6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FC1E3D90-D50F-455F-A2EF-6FBDC8A74474}" type="pres">
      <dgm:prSet presAssocID="{CEEC4F19-C1AD-4292-A7B3-A950C4C497F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D69FE5-2ECE-40DD-A07B-D359584BBF1D}" type="pres">
      <dgm:prSet presAssocID="{5D240A70-D5F5-4F56-B690-0B050EC5BF5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DB7059A7-F0D6-4DA5-811E-3B244605AE4E}" type="pres">
      <dgm:prSet presAssocID="{5D240A70-D5F5-4F56-B690-0B050EC5BF52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330536B3-F433-4848-B3E2-CA746E857661}" type="pres">
      <dgm:prSet presAssocID="{93C1F326-1C2C-4E0B-8751-F201687912F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EFF835-FC1B-4493-936F-4550CB7DB038}" type="pres">
      <dgm:prSet presAssocID="{14D6B1D0-F0CC-407C-B839-795330D2232D}" presName="sibTrans" presStyleLbl="sibTrans1D1" presStyleIdx="2" presStyleCnt="5"/>
      <dgm:spPr/>
      <dgm:t>
        <a:bodyPr/>
        <a:lstStyle/>
        <a:p>
          <a:endParaRPr lang="en-US"/>
        </a:p>
      </dgm:t>
    </dgm:pt>
    <dgm:pt modelId="{69B8522C-0E10-45FF-95F9-C285A8FCBA40}" type="pres">
      <dgm:prSet presAssocID="{14D6B1D0-F0CC-407C-B839-795330D2232D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BFD8A00B-AE28-44AE-BDC9-7E7C130962FB}" type="pres">
      <dgm:prSet presAssocID="{D927FF27-9230-4F45-A036-F40E98117DF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2827C-D0FE-4945-A919-41A2EEE51E4E}" type="pres">
      <dgm:prSet presAssocID="{EBE57728-28C4-4F9A-B77E-24F751E2D9A7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FF7103B-29B2-47B6-A1E4-0F4A3D550F57}" type="pres">
      <dgm:prSet presAssocID="{EBE57728-28C4-4F9A-B77E-24F751E2D9A7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C7A5C004-3F42-4C33-84D9-44733E4B82D9}" type="pres">
      <dgm:prSet presAssocID="{C87EFA29-F32E-4F83-A24D-4EEFA141A2F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7DE4CB-F106-4B2E-BB7C-8A158DFF10DD}" type="pres">
      <dgm:prSet presAssocID="{41AB06B6-DCBE-44F7-9570-403DCF7F7841}" presName="sibTrans" presStyleLbl="sibTrans1D1" presStyleIdx="4" presStyleCnt="5"/>
      <dgm:spPr/>
      <dgm:t>
        <a:bodyPr/>
        <a:lstStyle/>
        <a:p>
          <a:endParaRPr lang="en-US"/>
        </a:p>
      </dgm:t>
    </dgm:pt>
    <dgm:pt modelId="{76101F2B-EB81-4311-AEFA-76A352E35DD4}" type="pres">
      <dgm:prSet presAssocID="{41AB06B6-DCBE-44F7-9570-403DCF7F7841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9A02ACDE-7A79-43AB-A097-C80E167002E7}" type="pres">
      <dgm:prSet presAssocID="{5BE93C9C-5AB8-4BF2-9B5F-10D15EBC199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78489B-F8EB-47D7-B036-4FD80122C49D}" srcId="{6F6D1F51-BD8E-4F4E-BCC7-49F20F4D7618}" destId="{5BE93C9C-5AB8-4BF2-9B5F-10D15EBC1996}" srcOrd="5" destOrd="0" parTransId="{FC6F5193-0C3F-4F43-ADF7-812076AE423D}" sibTransId="{CB17CE7E-5065-41BB-9336-178368470F01}"/>
    <dgm:cxn modelId="{424E3670-7346-45F3-90B8-AD42A542A42F}" type="presOf" srcId="{5D240A70-D5F5-4F56-B690-0B050EC5BF52}" destId="{DB7059A7-F0D6-4DA5-811E-3B244605AE4E}" srcOrd="1" destOrd="0" presId="urn:microsoft.com/office/officeart/2005/8/layout/bProcess3"/>
    <dgm:cxn modelId="{AECF4BEF-8C43-4DE8-83D7-7BC4719F2CF5}" type="presOf" srcId="{EBE57728-28C4-4F9A-B77E-24F751E2D9A7}" destId="{B902827C-D0FE-4945-A919-41A2EEE51E4E}" srcOrd="0" destOrd="0" presId="urn:microsoft.com/office/officeart/2005/8/layout/bProcess3"/>
    <dgm:cxn modelId="{553E5E19-474E-4940-B7F1-977458B5584E}" type="presOf" srcId="{C87EFA29-F32E-4F83-A24D-4EEFA141A2FF}" destId="{C7A5C004-3F42-4C33-84D9-44733E4B82D9}" srcOrd="0" destOrd="0" presId="urn:microsoft.com/office/officeart/2005/8/layout/bProcess3"/>
    <dgm:cxn modelId="{7D990EE0-B7D4-4D5C-B78C-44DB06438626}" type="presOf" srcId="{D927FF27-9230-4F45-A036-F40E98117DF3}" destId="{BFD8A00B-AE28-44AE-BDC9-7E7C130962FB}" srcOrd="0" destOrd="0" presId="urn:microsoft.com/office/officeart/2005/8/layout/bProcess3"/>
    <dgm:cxn modelId="{8936BFDC-503C-4EEE-ADD6-84BB2B012BD9}" type="presOf" srcId="{D6DCA8D3-6A64-417F-937F-378F248893C6}" destId="{A932D82A-1450-4271-AF5F-134E83822050}" srcOrd="1" destOrd="0" presId="urn:microsoft.com/office/officeart/2005/8/layout/bProcess3"/>
    <dgm:cxn modelId="{AAAEC67E-5B91-49E9-A714-176FF3A1B38F}" type="presOf" srcId="{41AB06B6-DCBE-44F7-9570-403DCF7F7841}" destId="{1A7DE4CB-F106-4B2E-BB7C-8A158DFF10DD}" srcOrd="0" destOrd="0" presId="urn:microsoft.com/office/officeart/2005/8/layout/bProcess3"/>
    <dgm:cxn modelId="{E153A95F-A206-4477-8C38-91464BB7DD2E}" type="presOf" srcId="{CEEC4F19-C1AD-4292-A7B3-A950C4C497F9}" destId="{FC1E3D90-D50F-455F-A2EF-6FBDC8A74474}" srcOrd="0" destOrd="0" presId="urn:microsoft.com/office/officeart/2005/8/layout/bProcess3"/>
    <dgm:cxn modelId="{8C6A41A7-BB33-44A4-906B-6DBE041E776F}" type="presOf" srcId="{D6DCA8D3-6A64-417F-937F-378F248893C6}" destId="{9EA138D8-996F-46A7-A837-082B385C1A90}" srcOrd="0" destOrd="0" presId="urn:microsoft.com/office/officeart/2005/8/layout/bProcess3"/>
    <dgm:cxn modelId="{06043391-D05B-4E64-B2CC-C36BBA6EEBAA}" type="presOf" srcId="{14D6B1D0-F0CC-407C-B839-795330D2232D}" destId="{69B8522C-0E10-45FF-95F9-C285A8FCBA40}" srcOrd="1" destOrd="0" presId="urn:microsoft.com/office/officeart/2005/8/layout/bProcess3"/>
    <dgm:cxn modelId="{73B42AF6-3EAB-4893-8A43-C772609B052D}" type="presOf" srcId="{93C1F326-1C2C-4E0B-8751-F201687912FA}" destId="{330536B3-F433-4848-B3E2-CA746E857661}" srcOrd="0" destOrd="0" presId="urn:microsoft.com/office/officeart/2005/8/layout/bProcess3"/>
    <dgm:cxn modelId="{28CE5622-3E0A-4275-AB68-8C199AC2EA24}" type="presOf" srcId="{6F6D1F51-BD8E-4F4E-BCC7-49F20F4D7618}" destId="{3B6AF5E1-DF7D-4937-99AB-32683A1AF41B}" srcOrd="0" destOrd="0" presId="urn:microsoft.com/office/officeart/2005/8/layout/bProcess3"/>
    <dgm:cxn modelId="{2B85DCB9-AEBE-456E-88D3-019C247CD72D}" type="presOf" srcId="{5D240A70-D5F5-4F56-B690-0B050EC5BF52}" destId="{4AD69FE5-2ECE-40DD-A07B-D359584BBF1D}" srcOrd="0" destOrd="0" presId="urn:microsoft.com/office/officeart/2005/8/layout/bProcess3"/>
    <dgm:cxn modelId="{3101F08E-2400-4758-BD09-BCA1919374C4}" type="presOf" srcId="{14D6B1D0-F0CC-407C-B839-795330D2232D}" destId="{C7EFF835-FC1B-4493-936F-4550CB7DB038}" srcOrd="0" destOrd="0" presId="urn:microsoft.com/office/officeart/2005/8/layout/bProcess3"/>
    <dgm:cxn modelId="{A40CBC77-7C28-4D3C-9485-2DA6C9E81B76}" srcId="{6F6D1F51-BD8E-4F4E-BCC7-49F20F4D7618}" destId="{04A557C8-F716-4441-99D6-BB8E95C42987}" srcOrd="0" destOrd="0" parTransId="{A7F9970C-27CB-4831-9711-ABB0697F08B2}" sibTransId="{D6DCA8D3-6A64-417F-937F-378F248893C6}"/>
    <dgm:cxn modelId="{64AB7D8D-2997-49C9-AA00-FEEEAFB2D5AC}" type="presOf" srcId="{41AB06B6-DCBE-44F7-9570-403DCF7F7841}" destId="{76101F2B-EB81-4311-AEFA-76A352E35DD4}" srcOrd="1" destOrd="0" presId="urn:microsoft.com/office/officeart/2005/8/layout/bProcess3"/>
    <dgm:cxn modelId="{22DFA0B2-4E68-4FD0-B4A4-D38A298A6B71}" type="presOf" srcId="{EBE57728-28C4-4F9A-B77E-24F751E2D9A7}" destId="{7FF7103B-29B2-47B6-A1E4-0F4A3D550F57}" srcOrd="1" destOrd="0" presId="urn:microsoft.com/office/officeart/2005/8/layout/bProcess3"/>
    <dgm:cxn modelId="{9B218F55-9482-469E-8072-A7D0DBA8C4E7}" type="presOf" srcId="{5BE93C9C-5AB8-4BF2-9B5F-10D15EBC1996}" destId="{9A02ACDE-7A79-43AB-A097-C80E167002E7}" srcOrd="0" destOrd="0" presId="urn:microsoft.com/office/officeart/2005/8/layout/bProcess3"/>
    <dgm:cxn modelId="{B16B5279-E02C-4CAA-B675-4E2DD6ABA739}" srcId="{6F6D1F51-BD8E-4F4E-BCC7-49F20F4D7618}" destId="{D927FF27-9230-4F45-A036-F40E98117DF3}" srcOrd="3" destOrd="0" parTransId="{648254DE-5E66-4E99-94AC-ADD4929C5F88}" sibTransId="{EBE57728-28C4-4F9A-B77E-24F751E2D9A7}"/>
    <dgm:cxn modelId="{CB17E445-E415-4990-94C8-C1627F0A82F3}" srcId="{6F6D1F51-BD8E-4F4E-BCC7-49F20F4D7618}" destId="{C87EFA29-F32E-4F83-A24D-4EEFA141A2FF}" srcOrd="4" destOrd="0" parTransId="{C06A6C2D-1E5A-4CB5-A07E-9193EA681F7C}" sibTransId="{41AB06B6-DCBE-44F7-9570-403DCF7F7841}"/>
    <dgm:cxn modelId="{D0714F1B-FC4D-4BE0-83C3-6326E95AAB2A}" srcId="{6F6D1F51-BD8E-4F4E-BCC7-49F20F4D7618}" destId="{CEEC4F19-C1AD-4292-A7B3-A950C4C497F9}" srcOrd="1" destOrd="0" parTransId="{2936822D-0B94-46D4-9B67-8417B546C0CF}" sibTransId="{5D240A70-D5F5-4F56-B690-0B050EC5BF52}"/>
    <dgm:cxn modelId="{8521F0E9-101C-41D3-AD76-2F8AD804426B}" type="presOf" srcId="{04A557C8-F716-4441-99D6-BB8E95C42987}" destId="{139C9886-779B-47F3-BBA2-ADCDB4494E57}" srcOrd="0" destOrd="0" presId="urn:microsoft.com/office/officeart/2005/8/layout/bProcess3"/>
    <dgm:cxn modelId="{60156E2D-786E-4769-B1AE-AEB989BE91AC}" srcId="{6F6D1F51-BD8E-4F4E-BCC7-49F20F4D7618}" destId="{93C1F326-1C2C-4E0B-8751-F201687912FA}" srcOrd="2" destOrd="0" parTransId="{3224758F-9935-4FD4-85A1-C5E147603E73}" sibTransId="{14D6B1D0-F0CC-407C-B839-795330D2232D}"/>
    <dgm:cxn modelId="{9701783A-BE71-4C71-AE06-2873256ECF1D}" type="presParOf" srcId="{3B6AF5E1-DF7D-4937-99AB-32683A1AF41B}" destId="{139C9886-779B-47F3-BBA2-ADCDB4494E57}" srcOrd="0" destOrd="0" presId="urn:microsoft.com/office/officeart/2005/8/layout/bProcess3"/>
    <dgm:cxn modelId="{AD90D26D-6A59-4E55-AA14-594FC8511538}" type="presParOf" srcId="{3B6AF5E1-DF7D-4937-99AB-32683A1AF41B}" destId="{9EA138D8-996F-46A7-A837-082B385C1A90}" srcOrd="1" destOrd="0" presId="urn:microsoft.com/office/officeart/2005/8/layout/bProcess3"/>
    <dgm:cxn modelId="{C6BB7129-DF40-49AD-A8F2-AF1D72DE531C}" type="presParOf" srcId="{9EA138D8-996F-46A7-A837-082B385C1A90}" destId="{A932D82A-1450-4271-AF5F-134E83822050}" srcOrd="0" destOrd="0" presId="urn:microsoft.com/office/officeart/2005/8/layout/bProcess3"/>
    <dgm:cxn modelId="{5F373079-C2D9-4A92-A84A-4DF11424E387}" type="presParOf" srcId="{3B6AF5E1-DF7D-4937-99AB-32683A1AF41B}" destId="{FC1E3D90-D50F-455F-A2EF-6FBDC8A74474}" srcOrd="2" destOrd="0" presId="urn:microsoft.com/office/officeart/2005/8/layout/bProcess3"/>
    <dgm:cxn modelId="{0A9ADF96-7A87-4832-99DA-D29314342DED}" type="presParOf" srcId="{3B6AF5E1-DF7D-4937-99AB-32683A1AF41B}" destId="{4AD69FE5-2ECE-40DD-A07B-D359584BBF1D}" srcOrd="3" destOrd="0" presId="urn:microsoft.com/office/officeart/2005/8/layout/bProcess3"/>
    <dgm:cxn modelId="{E747C65A-AFEA-4C79-8689-BB5B4BBEC4C7}" type="presParOf" srcId="{4AD69FE5-2ECE-40DD-A07B-D359584BBF1D}" destId="{DB7059A7-F0D6-4DA5-811E-3B244605AE4E}" srcOrd="0" destOrd="0" presId="urn:microsoft.com/office/officeart/2005/8/layout/bProcess3"/>
    <dgm:cxn modelId="{D3EEDA40-4726-4E32-82FE-D10847129B49}" type="presParOf" srcId="{3B6AF5E1-DF7D-4937-99AB-32683A1AF41B}" destId="{330536B3-F433-4848-B3E2-CA746E857661}" srcOrd="4" destOrd="0" presId="urn:microsoft.com/office/officeart/2005/8/layout/bProcess3"/>
    <dgm:cxn modelId="{8B43E60C-FB5A-41DD-B8FB-293A29D9A6CE}" type="presParOf" srcId="{3B6AF5E1-DF7D-4937-99AB-32683A1AF41B}" destId="{C7EFF835-FC1B-4493-936F-4550CB7DB038}" srcOrd="5" destOrd="0" presId="urn:microsoft.com/office/officeart/2005/8/layout/bProcess3"/>
    <dgm:cxn modelId="{E8C993A8-3EE1-4716-BEA3-01A1CEAA3405}" type="presParOf" srcId="{C7EFF835-FC1B-4493-936F-4550CB7DB038}" destId="{69B8522C-0E10-45FF-95F9-C285A8FCBA40}" srcOrd="0" destOrd="0" presId="urn:microsoft.com/office/officeart/2005/8/layout/bProcess3"/>
    <dgm:cxn modelId="{FC182D03-F166-4AC1-9597-1E72A1FF753A}" type="presParOf" srcId="{3B6AF5E1-DF7D-4937-99AB-32683A1AF41B}" destId="{BFD8A00B-AE28-44AE-BDC9-7E7C130962FB}" srcOrd="6" destOrd="0" presId="urn:microsoft.com/office/officeart/2005/8/layout/bProcess3"/>
    <dgm:cxn modelId="{C3168F1C-4D9E-4538-82CB-A96067B499D8}" type="presParOf" srcId="{3B6AF5E1-DF7D-4937-99AB-32683A1AF41B}" destId="{B902827C-D0FE-4945-A919-41A2EEE51E4E}" srcOrd="7" destOrd="0" presId="urn:microsoft.com/office/officeart/2005/8/layout/bProcess3"/>
    <dgm:cxn modelId="{990578DA-EE5B-463A-A678-66F85ED7C47C}" type="presParOf" srcId="{B902827C-D0FE-4945-A919-41A2EEE51E4E}" destId="{7FF7103B-29B2-47B6-A1E4-0F4A3D550F57}" srcOrd="0" destOrd="0" presId="urn:microsoft.com/office/officeart/2005/8/layout/bProcess3"/>
    <dgm:cxn modelId="{85C73C28-2C97-4536-BF97-6CD0271564FD}" type="presParOf" srcId="{3B6AF5E1-DF7D-4937-99AB-32683A1AF41B}" destId="{C7A5C004-3F42-4C33-84D9-44733E4B82D9}" srcOrd="8" destOrd="0" presId="urn:microsoft.com/office/officeart/2005/8/layout/bProcess3"/>
    <dgm:cxn modelId="{11BAE392-E31B-4F52-9A3C-9CE9DF9266B4}" type="presParOf" srcId="{3B6AF5E1-DF7D-4937-99AB-32683A1AF41B}" destId="{1A7DE4CB-F106-4B2E-BB7C-8A158DFF10DD}" srcOrd="9" destOrd="0" presId="urn:microsoft.com/office/officeart/2005/8/layout/bProcess3"/>
    <dgm:cxn modelId="{8ACDC19A-DEE2-4B58-8A74-8C3152FC2AB8}" type="presParOf" srcId="{1A7DE4CB-F106-4B2E-BB7C-8A158DFF10DD}" destId="{76101F2B-EB81-4311-AEFA-76A352E35DD4}" srcOrd="0" destOrd="0" presId="urn:microsoft.com/office/officeart/2005/8/layout/bProcess3"/>
    <dgm:cxn modelId="{EDB28656-312F-4D92-9932-A3B3D4CC1B56}" type="presParOf" srcId="{3B6AF5E1-DF7D-4937-99AB-32683A1AF41B}" destId="{9A02ACDE-7A79-43AB-A097-C80E167002E7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F6D1F51-BD8E-4F4E-BCC7-49F20F4D7618}" type="doc">
      <dgm:prSet loTypeId="urn:microsoft.com/office/officeart/2005/8/layout/bProcess3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04A557C8-F716-4441-99D6-BB8E95C42987}">
      <dgm:prSet phldrT="[Text]"/>
      <dgm:spPr/>
      <dgm:t>
        <a:bodyPr/>
        <a:lstStyle/>
        <a:p>
          <a:r>
            <a:rPr lang="en-US" dirty="0" smtClean="0"/>
            <a:t>Number, location of staircases, elevator shafts, dumbwaiters, ducts, roof openings</a:t>
          </a:r>
          <a:endParaRPr lang="en-US" dirty="0"/>
        </a:p>
      </dgm:t>
    </dgm:pt>
    <dgm:pt modelId="{A7F9970C-27CB-4831-9711-ABB0697F08B2}" type="parTrans" cxnId="{A40CBC77-7C28-4D3C-9485-2DA6C9E81B76}">
      <dgm:prSet/>
      <dgm:spPr/>
      <dgm:t>
        <a:bodyPr/>
        <a:lstStyle/>
        <a:p>
          <a:endParaRPr lang="en-US"/>
        </a:p>
      </dgm:t>
    </dgm:pt>
    <dgm:pt modelId="{D6DCA8D3-6A64-417F-937F-378F248893C6}" type="sibTrans" cxnId="{A40CBC77-7C28-4D3C-9485-2DA6C9E81B76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DD3552B5-12E4-4CD9-9FAA-B458CE86D52A}">
      <dgm:prSet phldrT="[Text]"/>
      <dgm:spPr/>
      <dgm:t>
        <a:bodyPr/>
        <a:lstStyle/>
        <a:p>
          <a:r>
            <a:rPr lang="en-US" dirty="0" smtClean="0"/>
            <a:t>External exposures</a:t>
          </a:r>
          <a:endParaRPr lang="en-US" dirty="0"/>
        </a:p>
      </dgm:t>
    </dgm:pt>
    <dgm:pt modelId="{20C8D54F-4005-48EB-A732-28CE7F51B487}" type="parTrans" cxnId="{03964CC6-53B5-4447-B5F0-35A5417D0CA4}">
      <dgm:prSet/>
      <dgm:spPr/>
      <dgm:t>
        <a:bodyPr/>
        <a:lstStyle/>
        <a:p>
          <a:endParaRPr lang="en-US"/>
        </a:p>
      </dgm:t>
    </dgm:pt>
    <dgm:pt modelId="{AA327A25-C3DF-4B01-A6D6-BFE015BD053D}" type="sibTrans" cxnId="{03964CC6-53B5-4447-B5F0-35A5417D0CA4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0F4CEE0E-0300-4CA9-81BA-5DF365BF4F28}">
      <dgm:prSet phldrT="[Text]"/>
      <dgm:spPr/>
      <dgm:t>
        <a:bodyPr/>
        <a:lstStyle/>
        <a:p>
          <a:r>
            <a:rPr lang="en-US" dirty="0" smtClean="0"/>
            <a:t>Connection to adjoining structures</a:t>
          </a:r>
        </a:p>
      </dgm:t>
    </dgm:pt>
    <dgm:pt modelId="{4B73F23B-1E45-4736-8D4B-5A8A0E84FF14}" type="parTrans" cxnId="{B27FC9F3-8B39-4B4E-BBE0-2510CA8E4F58}">
      <dgm:prSet/>
      <dgm:spPr/>
      <dgm:t>
        <a:bodyPr/>
        <a:lstStyle/>
        <a:p>
          <a:endParaRPr lang="en-US"/>
        </a:p>
      </dgm:t>
    </dgm:pt>
    <dgm:pt modelId="{77E4C5DB-F749-48E1-9A9D-124D1CA0333A}" type="sibTrans" cxnId="{B27FC9F3-8B39-4B4E-BBE0-2510CA8E4F58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AAB0FA1C-8C81-475F-9E91-6EF91CC587BE}">
      <dgm:prSet phldrT="[Text]"/>
      <dgm:spPr/>
      <dgm:t>
        <a:bodyPr/>
        <a:lstStyle/>
        <a:p>
          <a:r>
            <a:rPr lang="en-US" dirty="0" smtClean="0"/>
            <a:t>Type, design of roof</a:t>
          </a:r>
        </a:p>
      </dgm:t>
    </dgm:pt>
    <dgm:pt modelId="{3053F59E-EBCE-4FFC-94D2-87518D62C495}" type="parTrans" cxnId="{D3FC491E-C153-4C06-84BE-32E08B7EA127}">
      <dgm:prSet/>
      <dgm:spPr/>
      <dgm:t>
        <a:bodyPr/>
        <a:lstStyle/>
        <a:p>
          <a:endParaRPr lang="en-US"/>
        </a:p>
      </dgm:t>
    </dgm:pt>
    <dgm:pt modelId="{19392FEE-6A01-46B4-A1CC-8ABC252DB1BD}" type="sibTrans" cxnId="{D3FC491E-C153-4C06-84BE-32E08B7EA127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707FCE6F-FB18-48C7-A0FF-8FD5DE5225BB}">
      <dgm:prSet phldrT="[Text]"/>
      <dgm:spPr/>
      <dgm:t>
        <a:bodyPr/>
        <a:lstStyle/>
        <a:p>
          <a:r>
            <a:rPr lang="en-US" dirty="0" smtClean="0"/>
            <a:t>Type, location of fire protection systems</a:t>
          </a:r>
        </a:p>
      </dgm:t>
    </dgm:pt>
    <dgm:pt modelId="{D9EEFDDB-E847-4260-8C95-3BBC8719439F}" type="parTrans" cxnId="{B600CF6A-454D-457E-9031-1A03225D424D}">
      <dgm:prSet/>
      <dgm:spPr/>
      <dgm:t>
        <a:bodyPr/>
        <a:lstStyle/>
        <a:p>
          <a:endParaRPr lang="en-US"/>
        </a:p>
      </dgm:t>
    </dgm:pt>
    <dgm:pt modelId="{FD5B15F0-A97A-4F56-A271-C22BF9AC9F9A}" type="sibTrans" cxnId="{B600CF6A-454D-457E-9031-1A03225D424D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4DAAD804-87B6-4DF0-94CF-22906CC6536E}">
      <dgm:prSet phldrT="[Text]"/>
      <dgm:spPr/>
      <dgm:t>
        <a:bodyPr/>
        <a:lstStyle/>
        <a:p>
          <a:r>
            <a:rPr lang="en-US" dirty="0" smtClean="0"/>
            <a:t>Contents</a:t>
          </a:r>
        </a:p>
      </dgm:t>
    </dgm:pt>
    <dgm:pt modelId="{16EADC2D-5BD2-4B21-8316-6F341F87429C}" type="parTrans" cxnId="{EC148F8A-06D6-40CC-B700-CEDC08AC06AB}">
      <dgm:prSet/>
      <dgm:spPr/>
      <dgm:t>
        <a:bodyPr/>
        <a:lstStyle/>
        <a:p>
          <a:endParaRPr lang="en-US"/>
        </a:p>
      </dgm:t>
    </dgm:pt>
    <dgm:pt modelId="{F03A559E-1AF0-4531-AECA-360CC74A2D52}" type="sibTrans" cxnId="{EC148F8A-06D6-40CC-B700-CEDC08AC06AB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CF5C5EC0-9F28-48CF-863A-7C5E5AAA3E15}">
      <dgm:prSet phldrT="[Text]"/>
      <dgm:spPr/>
      <dgm:t>
        <a:bodyPr/>
        <a:lstStyle/>
        <a:p>
          <a:r>
            <a:rPr lang="en-US" dirty="0" smtClean="0"/>
            <a:t>HVAC system</a:t>
          </a:r>
        </a:p>
      </dgm:t>
    </dgm:pt>
    <dgm:pt modelId="{8F7515EA-2E88-457E-9D56-72BEC780893C}" type="parTrans" cxnId="{A6BFED72-B65D-4D7F-89DE-CDF7E62B0C13}">
      <dgm:prSet/>
      <dgm:spPr/>
      <dgm:t>
        <a:bodyPr/>
        <a:lstStyle/>
        <a:p>
          <a:endParaRPr lang="en-US"/>
        </a:p>
      </dgm:t>
    </dgm:pt>
    <dgm:pt modelId="{6F76BC7E-4378-4807-9978-7EA42E17FA3F}" type="sibTrans" cxnId="{A6BFED72-B65D-4D7F-89DE-CDF7E62B0C13}">
      <dgm:prSet/>
      <dgm:spPr/>
      <dgm:t>
        <a:bodyPr/>
        <a:lstStyle/>
        <a:p>
          <a:endParaRPr lang="en-US"/>
        </a:p>
      </dgm:t>
    </dgm:pt>
    <dgm:pt modelId="{D09C1D11-F08B-45F9-B010-9335C210EF2B}" type="pres">
      <dgm:prSet presAssocID="{6F6D1F51-BD8E-4F4E-BCC7-49F20F4D76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1A5D61-BC74-4F7A-8EC7-E93D1619BE9C}" type="pres">
      <dgm:prSet presAssocID="{04A557C8-F716-4441-99D6-BB8E95C4298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F5259-B3C4-42FB-9E88-E2E0C2AAC6F4}" type="pres">
      <dgm:prSet presAssocID="{D6DCA8D3-6A64-417F-937F-378F248893C6}" presName="sibTrans" presStyleLbl="sibTrans1D1" presStyleIdx="0" presStyleCnt="6"/>
      <dgm:spPr/>
      <dgm:t>
        <a:bodyPr/>
        <a:lstStyle/>
        <a:p>
          <a:endParaRPr lang="en-US"/>
        </a:p>
      </dgm:t>
    </dgm:pt>
    <dgm:pt modelId="{FC561F2E-1D7A-45DA-B952-C92DE1540736}" type="pres">
      <dgm:prSet presAssocID="{D6DCA8D3-6A64-417F-937F-378F248893C6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02B8D720-F10E-4195-B2CF-06F1ABB226C9}" type="pres">
      <dgm:prSet presAssocID="{DD3552B5-12E4-4CD9-9FAA-B458CE86D52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B08F1-89D6-46F8-B3A1-665B779FC7BF}" type="pres">
      <dgm:prSet presAssocID="{AA327A25-C3DF-4B01-A6D6-BFE015BD053D}" presName="sibTrans" presStyleLbl="sibTrans1D1" presStyleIdx="1" presStyleCnt="6"/>
      <dgm:spPr/>
      <dgm:t>
        <a:bodyPr/>
        <a:lstStyle/>
        <a:p>
          <a:endParaRPr lang="en-US"/>
        </a:p>
      </dgm:t>
    </dgm:pt>
    <dgm:pt modelId="{62FBA94C-5689-45DF-8480-8DA4205D63BA}" type="pres">
      <dgm:prSet presAssocID="{AA327A25-C3DF-4B01-A6D6-BFE015BD053D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E8193FC1-4184-4861-A9A8-50B62F601892}" type="pres">
      <dgm:prSet presAssocID="{0F4CEE0E-0300-4CA9-81BA-5DF365BF4F2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1F037-5B7E-44E0-AA7D-55A013C8C02C}" type="pres">
      <dgm:prSet presAssocID="{77E4C5DB-F749-48E1-9A9D-124D1CA0333A}" presName="sibTrans" presStyleLbl="sibTrans1D1" presStyleIdx="2" presStyleCnt="6"/>
      <dgm:spPr/>
      <dgm:t>
        <a:bodyPr/>
        <a:lstStyle/>
        <a:p>
          <a:endParaRPr lang="en-US"/>
        </a:p>
      </dgm:t>
    </dgm:pt>
    <dgm:pt modelId="{0C49E3C6-3D73-4FB1-827A-9D45BDCB4325}" type="pres">
      <dgm:prSet presAssocID="{77E4C5DB-F749-48E1-9A9D-124D1CA0333A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4BC56DCF-BEC3-4012-8843-A0BE697F0B87}" type="pres">
      <dgm:prSet presAssocID="{AAB0FA1C-8C81-475F-9E91-6EF91CC587B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2A2D60-E5D3-4054-87C0-2091A16F6E89}" type="pres">
      <dgm:prSet presAssocID="{19392FEE-6A01-46B4-A1CC-8ABC252DB1BD}" presName="sibTrans" presStyleLbl="sibTrans1D1" presStyleIdx="3" presStyleCnt="6"/>
      <dgm:spPr/>
      <dgm:t>
        <a:bodyPr/>
        <a:lstStyle/>
        <a:p>
          <a:endParaRPr lang="en-US"/>
        </a:p>
      </dgm:t>
    </dgm:pt>
    <dgm:pt modelId="{C6FDBB45-8984-4F5B-BAD5-7A846ABDF427}" type="pres">
      <dgm:prSet presAssocID="{19392FEE-6A01-46B4-A1CC-8ABC252DB1BD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2422CDC8-F04C-4730-9A54-DD29B53A478B}" type="pres">
      <dgm:prSet presAssocID="{707FCE6F-FB18-48C7-A0FF-8FD5DE5225B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B1032-6C89-4F71-95DC-0DB18E79578C}" type="pres">
      <dgm:prSet presAssocID="{FD5B15F0-A97A-4F56-A271-C22BF9AC9F9A}" presName="sibTrans" presStyleLbl="sibTrans1D1" presStyleIdx="4" presStyleCnt="6"/>
      <dgm:spPr/>
      <dgm:t>
        <a:bodyPr/>
        <a:lstStyle/>
        <a:p>
          <a:endParaRPr lang="en-US"/>
        </a:p>
      </dgm:t>
    </dgm:pt>
    <dgm:pt modelId="{BB6B62FD-75F7-44E7-9D06-0F83ACADF6F4}" type="pres">
      <dgm:prSet presAssocID="{FD5B15F0-A97A-4F56-A271-C22BF9AC9F9A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F41338DA-6BE8-47D4-BB5C-13DA9966E56B}" type="pres">
      <dgm:prSet presAssocID="{4DAAD804-87B6-4DF0-94CF-22906CC6536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4930E-0EBC-4F77-B37E-879F12CA6B11}" type="pres">
      <dgm:prSet presAssocID="{F03A559E-1AF0-4531-AECA-360CC74A2D52}" presName="sibTrans" presStyleLbl="sibTrans1D1" presStyleIdx="5" presStyleCnt="6"/>
      <dgm:spPr/>
      <dgm:t>
        <a:bodyPr/>
        <a:lstStyle/>
        <a:p>
          <a:endParaRPr lang="en-US"/>
        </a:p>
      </dgm:t>
    </dgm:pt>
    <dgm:pt modelId="{1E00726B-862B-4C5F-ABB5-F97038BCF60D}" type="pres">
      <dgm:prSet presAssocID="{F03A559E-1AF0-4531-AECA-360CC74A2D52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23D9C64F-1A8F-436B-891D-018E1950CC55}" type="pres">
      <dgm:prSet presAssocID="{CF5C5EC0-9F28-48CF-863A-7C5E5AAA3E1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BE8E0A-D4BD-438F-BF0B-CE965434C5E9}" type="presOf" srcId="{6F6D1F51-BD8E-4F4E-BCC7-49F20F4D7618}" destId="{D09C1D11-F08B-45F9-B010-9335C210EF2B}" srcOrd="0" destOrd="0" presId="urn:microsoft.com/office/officeart/2005/8/layout/bProcess3"/>
    <dgm:cxn modelId="{55464A74-8948-49F6-82F0-C6205E496F57}" type="presOf" srcId="{77E4C5DB-F749-48E1-9A9D-124D1CA0333A}" destId="{0711F037-5B7E-44E0-AA7D-55A013C8C02C}" srcOrd="0" destOrd="0" presId="urn:microsoft.com/office/officeart/2005/8/layout/bProcess3"/>
    <dgm:cxn modelId="{D3FC491E-C153-4C06-84BE-32E08B7EA127}" srcId="{6F6D1F51-BD8E-4F4E-BCC7-49F20F4D7618}" destId="{AAB0FA1C-8C81-475F-9E91-6EF91CC587BE}" srcOrd="3" destOrd="0" parTransId="{3053F59E-EBCE-4FFC-94D2-87518D62C495}" sibTransId="{19392FEE-6A01-46B4-A1CC-8ABC252DB1BD}"/>
    <dgm:cxn modelId="{ACC77DFD-95FE-4599-A970-70A5159A3A68}" type="presOf" srcId="{AA327A25-C3DF-4B01-A6D6-BFE015BD053D}" destId="{A32B08F1-89D6-46F8-B3A1-665B779FC7BF}" srcOrd="0" destOrd="0" presId="urn:microsoft.com/office/officeart/2005/8/layout/bProcess3"/>
    <dgm:cxn modelId="{59963E2C-2CE4-4156-B079-B17DE073A371}" type="presOf" srcId="{CF5C5EC0-9F28-48CF-863A-7C5E5AAA3E15}" destId="{23D9C64F-1A8F-436B-891D-018E1950CC55}" srcOrd="0" destOrd="0" presId="urn:microsoft.com/office/officeart/2005/8/layout/bProcess3"/>
    <dgm:cxn modelId="{435ACF9C-567B-46C9-A004-349AA4F711CD}" type="presOf" srcId="{707FCE6F-FB18-48C7-A0FF-8FD5DE5225BB}" destId="{2422CDC8-F04C-4730-9A54-DD29B53A478B}" srcOrd="0" destOrd="0" presId="urn:microsoft.com/office/officeart/2005/8/layout/bProcess3"/>
    <dgm:cxn modelId="{745F546F-B693-4E77-92A4-35117DC3611F}" type="presOf" srcId="{0F4CEE0E-0300-4CA9-81BA-5DF365BF4F28}" destId="{E8193FC1-4184-4861-A9A8-50B62F601892}" srcOrd="0" destOrd="0" presId="urn:microsoft.com/office/officeart/2005/8/layout/bProcess3"/>
    <dgm:cxn modelId="{4C4D697B-F459-4F8E-9A88-7C507D283374}" type="presOf" srcId="{DD3552B5-12E4-4CD9-9FAA-B458CE86D52A}" destId="{02B8D720-F10E-4195-B2CF-06F1ABB226C9}" srcOrd="0" destOrd="0" presId="urn:microsoft.com/office/officeart/2005/8/layout/bProcess3"/>
    <dgm:cxn modelId="{19F68DCE-DDCD-40A9-866E-4F4D03970BD3}" type="presOf" srcId="{FD5B15F0-A97A-4F56-A271-C22BF9AC9F9A}" destId="{FE3B1032-6C89-4F71-95DC-0DB18E79578C}" srcOrd="0" destOrd="0" presId="urn:microsoft.com/office/officeart/2005/8/layout/bProcess3"/>
    <dgm:cxn modelId="{B27FC9F3-8B39-4B4E-BBE0-2510CA8E4F58}" srcId="{6F6D1F51-BD8E-4F4E-BCC7-49F20F4D7618}" destId="{0F4CEE0E-0300-4CA9-81BA-5DF365BF4F28}" srcOrd="2" destOrd="0" parTransId="{4B73F23B-1E45-4736-8D4B-5A8A0E84FF14}" sibTransId="{77E4C5DB-F749-48E1-9A9D-124D1CA0333A}"/>
    <dgm:cxn modelId="{D7E25F3D-9D01-434E-A901-04AE642DF07E}" type="presOf" srcId="{77E4C5DB-F749-48E1-9A9D-124D1CA0333A}" destId="{0C49E3C6-3D73-4FB1-827A-9D45BDCB4325}" srcOrd="1" destOrd="0" presId="urn:microsoft.com/office/officeart/2005/8/layout/bProcess3"/>
    <dgm:cxn modelId="{42DE93F9-60BC-4FE1-92A1-C024A65A825B}" type="presOf" srcId="{04A557C8-F716-4441-99D6-BB8E95C42987}" destId="{C11A5D61-BC74-4F7A-8EC7-E93D1619BE9C}" srcOrd="0" destOrd="0" presId="urn:microsoft.com/office/officeart/2005/8/layout/bProcess3"/>
    <dgm:cxn modelId="{9CF7A26F-C6B7-4D5A-B01A-9CF057AD19A8}" type="presOf" srcId="{19392FEE-6A01-46B4-A1CC-8ABC252DB1BD}" destId="{3B2A2D60-E5D3-4054-87C0-2091A16F6E89}" srcOrd="0" destOrd="0" presId="urn:microsoft.com/office/officeart/2005/8/layout/bProcess3"/>
    <dgm:cxn modelId="{03BAC710-C16D-46DD-A63F-06E29A642210}" type="presOf" srcId="{AA327A25-C3DF-4B01-A6D6-BFE015BD053D}" destId="{62FBA94C-5689-45DF-8480-8DA4205D63BA}" srcOrd="1" destOrd="0" presId="urn:microsoft.com/office/officeart/2005/8/layout/bProcess3"/>
    <dgm:cxn modelId="{A40CBC77-7C28-4D3C-9485-2DA6C9E81B76}" srcId="{6F6D1F51-BD8E-4F4E-BCC7-49F20F4D7618}" destId="{04A557C8-F716-4441-99D6-BB8E95C42987}" srcOrd="0" destOrd="0" parTransId="{A7F9970C-27CB-4831-9711-ABB0697F08B2}" sibTransId="{D6DCA8D3-6A64-417F-937F-378F248893C6}"/>
    <dgm:cxn modelId="{F87D202B-5875-437C-AD39-95DAC66CFEFA}" type="presOf" srcId="{4DAAD804-87B6-4DF0-94CF-22906CC6536E}" destId="{F41338DA-6BE8-47D4-BB5C-13DA9966E56B}" srcOrd="0" destOrd="0" presId="urn:microsoft.com/office/officeart/2005/8/layout/bProcess3"/>
    <dgm:cxn modelId="{30B5D623-67AF-4C40-8187-9C91D335A309}" type="presOf" srcId="{F03A559E-1AF0-4531-AECA-360CC74A2D52}" destId="{5634930E-0EBC-4F77-B37E-879F12CA6B11}" srcOrd="0" destOrd="0" presId="urn:microsoft.com/office/officeart/2005/8/layout/bProcess3"/>
    <dgm:cxn modelId="{DE86CD18-1EEC-4C4D-9104-7D07B0136CB0}" type="presOf" srcId="{D6DCA8D3-6A64-417F-937F-378F248893C6}" destId="{527F5259-B3C4-42FB-9E88-E2E0C2AAC6F4}" srcOrd="0" destOrd="0" presId="urn:microsoft.com/office/officeart/2005/8/layout/bProcess3"/>
    <dgm:cxn modelId="{03964CC6-53B5-4447-B5F0-35A5417D0CA4}" srcId="{6F6D1F51-BD8E-4F4E-BCC7-49F20F4D7618}" destId="{DD3552B5-12E4-4CD9-9FAA-B458CE86D52A}" srcOrd="1" destOrd="0" parTransId="{20C8D54F-4005-48EB-A732-28CE7F51B487}" sibTransId="{AA327A25-C3DF-4B01-A6D6-BFE015BD053D}"/>
    <dgm:cxn modelId="{EC148F8A-06D6-40CC-B700-CEDC08AC06AB}" srcId="{6F6D1F51-BD8E-4F4E-BCC7-49F20F4D7618}" destId="{4DAAD804-87B6-4DF0-94CF-22906CC6536E}" srcOrd="5" destOrd="0" parTransId="{16EADC2D-5BD2-4B21-8316-6F341F87429C}" sibTransId="{F03A559E-1AF0-4531-AECA-360CC74A2D52}"/>
    <dgm:cxn modelId="{95C97C3F-C614-4409-BF60-190B511DBA35}" type="presOf" srcId="{F03A559E-1AF0-4531-AECA-360CC74A2D52}" destId="{1E00726B-862B-4C5F-ABB5-F97038BCF60D}" srcOrd="1" destOrd="0" presId="urn:microsoft.com/office/officeart/2005/8/layout/bProcess3"/>
    <dgm:cxn modelId="{B631C800-2DD4-46F5-8BC9-95A406A25389}" type="presOf" srcId="{AAB0FA1C-8C81-475F-9E91-6EF91CC587BE}" destId="{4BC56DCF-BEC3-4012-8843-A0BE697F0B87}" srcOrd="0" destOrd="0" presId="urn:microsoft.com/office/officeart/2005/8/layout/bProcess3"/>
    <dgm:cxn modelId="{A6BFED72-B65D-4D7F-89DE-CDF7E62B0C13}" srcId="{6F6D1F51-BD8E-4F4E-BCC7-49F20F4D7618}" destId="{CF5C5EC0-9F28-48CF-863A-7C5E5AAA3E15}" srcOrd="6" destOrd="0" parTransId="{8F7515EA-2E88-457E-9D56-72BEC780893C}" sibTransId="{6F76BC7E-4378-4807-9978-7EA42E17FA3F}"/>
    <dgm:cxn modelId="{B600CF6A-454D-457E-9031-1A03225D424D}" srcId="{6F6D1F51-BD8E-4F4E-BCC7-49F20F4D7618}" destId="{707FCE6F-FB18-48C7-A0FF-8FD5DE5225BB}" srcOrd="4" destOrd="0" parTransId="{D9EEFDDB-E847-4260-8C95-3BBC8719439F}" sibTransId="{FD5B15F0-A97A-4F56-A271-C22BF9AC9F9A}"/>
    <dgm:cxn modelId="{E3B9E4E6-F45E-4C96-BA6C-84AC0AE0A7C0}" type="presOf" srcId="{FD5B15F0-A97A-4F56-A271-C22BF9AC9F9A}" destId="{BB6B62FD-75F7-44E7-9D06-0F83ACADF6F4}" srcOrd="1" destOrd="0" presId="urn:microsoft.com/office/officeart/2005/8/layout/bProcess3"/>
    <dgm:cxn modelId="{456B8C2B-2B93-4DDA-946F-2E273EA9F396}" type="presOf" srcId="{D6DCA8D3-6A64-417F-937F-378F248893C6}" destId="{FC561F2E-1D7A-45DA-B952-C92DE1540736}" srcOrd="1" destOrd="0" presId="urn:microsoft.com/office/officeart/2005/8/layout/bProcess3"/>
    <dgm:cxn modelId="{51A1A94E-FFA1-441A-843B-B044A9A96BDD}" type="presOf" srcId="{19392FEE-6A01-46B4-A1CC-8ABC252DB1BD}" destId="{C6FDBB45-8984-4F5B-BAD5-7A846ABDF427}" srcOrd="1" destOrd="0" presId="urn:microsoft.com/office/officeart/2005/8/layout/bProcess3"/>
    <dgm:cxn modelId="{9FF3E693-9800-46C1-8721-26D776B02984}" type="presParOf" srcId="{D09C1D11-F08B-45F9-B010-9335C210EF2B}" destId="{C11A5D61-BC74-4F7A-8EC7-E93D1619BE9C}" srcOrd="0" destOrd="0" presId="urn:microsoft.com/office/officeart/2005/8/layout/bProcess3"/>
    <dgm:cxn modelId="{338637E8-5401-4180-B22B-98A705B7CAF9}" type="presParOf" srcId="{D09C1D11-F08B-45F9-B010-9335C210EF2B}" destId="{527F5259-B3C4-42FB-9E88-E2E0C2AAC6F4}" srcOrd="1" destOrd="0" presId="urn:microsoft.com/office/officeart/2005/8/layout/bProcess3"/>
    <dgm:cxn modelId="{3E9FD648-45F0-4C3E-BDB7-DCF090D8382B}" type="presParOf" srcId="{527F5259-B3C4-42FB-9E88-E2E0C2AAC6F4}" destId="{FC561F2E-1D7A-45DA-B952-C92DE1540736}" srcOrd="0" destOrd="0" presId="urn:microsoft.com/office/officeart/2005/8/layout/bProcess3"/>
    <dgm:cxn modelId="{3CA4EB04-D2B5-4AE8-8BB1-9A0AF292D9A1}" type="presParOf" srcId="{D09C1D11-F08B-45F9-B010-9335C210EF2B}" destId="{02B8D720-F10E-4195-B2CF-06F1ABB226C9}" srcOrd="2" destOrd="0" presId="urn:microsoft.com/office/officeart/2005/8/layout/bProcess3"/>
    <dgm:cxn modelId="{F3590BAB-478C-493A-84FA-65A0682A3E76}" type="presParOf" srcId="{D09C1D11-F08B-45F9-B010-9335C210EF2B}" destId="{A32B08F1-89D6-46F8-B3A1-665B779FC7BF}" srcOrd="3" destOrd="0" presId="urn:microsoft.com/office/officeart/2005/8/layout/bProcess3"/>
    <dgm:cxn modelId="{B819C6BA-9ED2-4E40-9C87-C308ECFC2344}" type="presParOf" srcId="{A32B08F1-89D6-46F8-B3A1-665B779FC7BF}" destId="{62FBA94C-5689-45DF-8480-8DA4205D63BA}" srcOrd="0" destOrd="0" presId="urn:microsoft.com/office/officeart/2005/8/layout/bProcess3"/>
    <dgm:cxn modelId="{7BF25A59-668B-4CA4-9C52-34CFD705EE8D}" type="presParOf" srcId="{D09C1D11-F08B-45F9-B010-9335C210EF2B}" destId="{E8193FC1-4184-4861-A9A8-50B62F601892}" srcOrd="4" destOrd="0" presId="urn:microsoft.com/office/officeart/2005/8/layout/bProcess3"/>
    <dgm:cxn modelId="{87AC68B4-31B3-425F-9DA2-876339CAEBA0}" type="presParOf" srcId="{D09C1D11-F08B-45F9-B010-9335C210EF2B}" destId="{0711F037-5B7E-44E0-AA7D-55A013C8C02C}" srcOrd="5" destOrd="0" presId="urn:microsoft.com/office/officeart/2005/8/layout/bProcess3"/>
    <dgm:cxn modelId="{A7C20DCD-F530-4AFA-845B-9EECF5C197D5}" type="presParOf" srcId="{0711F037-5B7E-44E0-AA7D-55A013C8C02C}" destId="{0C49E3C6-3D73-4FB1-827A-9D45BDCB4325}" srcOrd="0" destOrd="0" presId="urn:microsoft.com/office/officeart/2005/8/layout/bProcess3"/>
    <dgm:cxn modelId="{EE295AF8-A157-425A-96B8-34DB5D275466}" type="presParOf" srcId="{D09C1D11-F08B-45F9-B010-9335C210EF2B}" destId="{4BC56DCF-BEC3-4012-8843-A0BE697F0B87}" srcOrd="6" destOrd="0" presId="urn:microsoft.com/office/officeart/2005/8/layout/bProcess3"/>
    <dgm:cxn modelId="{53B6ABCB-BCE3-4126-A116-C95089498300}" type="presParOf" srcId="{D09C1D11-F08B-45F9-B010-9335C210EF2B}" destId="{3B2A2D60-E5D3-4054-87C0-2091A16F6E89}" srcOrd="7" destOrd="0" presId="urn:microsoft.com/office/officeart/2005/8/layout/bProcess3"/>
    <dgm:cxn modelId="{C23AD0CD-C315-4C69-813F-BC469556FB3C}" type="presParOf" srcId="{3B2A2D60-E5D3-4054-87C0-2091A16F6E89}" destId="{C6FDBB45-8984-4F5B-BAD5-7A846ABDF427}" srcOrd="0" destOrd="0" presId="urn:microsoft.com/office/officeart/2005/8/layout/bProcess3"/>
    <dgm:cxn modelId="{2E1DD200-642C-4A91-9541-60CC7663EAC2}" type="presParOf" srcId="{D09C1D11-F08B-45F9-B010-9335C210EF2B}" destId="{2422CDC8-F04C-4730-9A54-DD29B53A478B}" srcOrd="8" destOrd="0" presId="urn:microsoft.com/office/officeart/2005/8/layout/bProcess3"/>
    <dgm:cxn modelId="{D8F90A98-0EFB-4409-A304-7020F5EEF86B}" type="presParOf" srcId="{D09C1D11-F08B-45F9-B010-9335C210EF2B}" destId="{FE3B1032-6C89-4F71-95DC-0DB18E79578C}" srcOrd="9" destOrd="0" presId="urn:microsoft.com/office/officeart/2005/8/layout/bProcess3"/>
    <dgm:cxn modelId="{9D7F4F7B-0FD3-43CE-BCE7-6127B6D48F5C}" type="presParOf" srcId="{FE3B1032-6C89-4F71-95DC-0DB18E79578C}" destId="{BB6B62FD-75F7-44E7-9D06-0F83ACADF6F4}" srcOrd="0" destOrd="0" presId="urn:microsoft.com/office/officeart/2005/8/layout/bProcess3"/>
    <dgm:cxn modelId="{DD653B9D-1B76-4CD9-8F8A-92EA76047BD5}" type="presParOf" srcId="{D09C1D11-F08B-45F9-B010-9335C210EF2B}" destId="{F41338DA-6BE8-47D4-BB5C-13DA9966E56B}" srcOrd="10" destOrd="0" presId="urn:microsoft.com/office/officeart/2005/8/layout/bProcess3"/>
    <dgm:cxn modelId="{C17F3DEE-F0E7-424D-A470-EF2C5DCA8115}" type="presParOf" srcId="{D09C1D11-F08B-45F9-B010-9335C210EF2B}" destId="{5634930E-0EBC-4F77-B37E-879F12CA6B11}" srcOrd="11" destOrd="0" presId="urn:microsoft.com/office/officeart/2005/8/layout/bProcess3"/>
    <dgm:cxn modelId="{FC41A4A9-4CC2-4080-B596-C8AA60D10A2E}" type="presParOf" srcId="{5634930E-0EBC-4F77-B37E-879F12CA6B11}" destId="{1E00726B-862B-4C5F-ABB5-F97038BCF60D}" srcOrd="0" destOrd="0" presId="urn:microsoft.com/office/officeart/2005/8/layout/bProcess3"/>
    <dgm:cxn modelId="{B54DDB87-FDC8-4B14-9537-6EBE24729278}" type="presParOf" srcId="{D09C1D11-F08B-45F9-B010-9335C210EF2B}" destId="{23D9C64F-1A8F-436B-891D-018E1950CC55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B64B84B-240A-4AB0-9D01-68C7C5146C98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106FEA0-EAAF-4C4B-A545-23AB9FAF9EE1}">
      <dgm:prSet phldrT="[Text]"/>
      <dgm:spPr/>
      <dgm:t>
        <a:bodyPr/>
        <a:lstStyle/>
        <a:p>
          <a:r>
            <a:rPr lang="en-US" dirty="0" smtClean="0"/>
            <a:t>Smoke</a:t>
          </a:r>
          <a:endParaRPr lang="en-US" dirty="0"/>
        </a:p>
      </dgm:t>
    </dgm:pt>
    <dgm:pt modelId="{1BC987A7-E37B-4319-B09D-E04822826FD9}" type="parTrans" cxnId="{0F122C3D-96B9-4F7E-9254-CBE7425F417B}">
      <dgm:prSet/>
      <dgm:spPr/>
      <dgm:t>
        <a:bodyPr/>
        <a:lstStyle/>
        <a:p>
          <a:endParaRPr lang="en-US"/>
        </a:p>
      </dgm:t>
    </dgm:pt>
    <dgm:pt modelId="{E647F82E-E1C2-4D15-95F9-34B7AB26D72C}" type="sibTrans" cxnId="{0F122C3D-96B9-4F7E-9254-CBE7425F417B}">
      <dgm:prSet/>
      <dgm:spPr/>
      <dgm:t>
        <a:bodyPr/>
        <a:lstStyle/>
        <a:p>
          <a:endParaRPr lang="en-US"/>
        </a:p>
      </dgm:t>
    </dgm:pt>
    <dgm:pt modelId="{19240E45-F35B-48C4-A20B-A86D80E1C27F}">
      <dgm:prSet phldrT="[Text]"/>
      <dgm:spPr/>
      <dgm:t>
        <a:bodyPr/>
        <a:lstStyle/>
        <a:p>
          <a:r>
            <a:rPr lang="en-US" dirty="0" smtClean="0"/>
            <a:t>Air flow</a:t>
          </a:r>
          <a:endParaRPr lang="en-US" dirty="0"/>
        </a:p>
      </dgm:t>
    </dgm:pt>
    <dgm:pt modelId="{FF6CA406-0DD4-4F44-AC5D-AA525C3C162E}" type="parTrans" cxnId="{54EAFE38-75F9-4FAD-8E3F-5B6848442F5A}">
      <dgm:prSet/>
      <dgm:spPr/>
      <dgm:t>
        <a:bodyPr/>
        <a:lstStyle/>
        <a:p>
          <a:endParaRPr lang="en-US"/>
        </a:p>
      </dgm:t>
    </dgm:pt>
    <dgm:pt modelId="{4C413CD5-8CD9-4A28-A5F4-72BDE5A2B011}" type="sibTrans" cxnId="{54EAFE38-75F9-4FAD-8E3F-5B6848442F5A}">
      <dgm:prSet/>
      <dgm:spPr/>
      <dgm:t>
        <a:bodyPr/>
        <a:lstStyle/>
        <a:p>
          <a:endParaRPr lang="en-US"/>
        </a:p>
      </dgm:t>
    </dgm:pt>
    <dgm:pt modelId="{D2812B2B-3BBA-4847-B27F-20B592FB7A9A}" type="pres">
      <dgm:prSet presAssocID="{EB64B84B-240A-4AB0-9D01-68C7C5146C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71D24E-0434-4EA4-A1DC-3796052778BD}" type="pres">
      <dgm:prSet presAssocID="{D106FEA0-EAAF-4C4B-A545-23AB9FAF9EE1}" presName="composite" presStyleCnt="0"/>
      <dgm:spPr/>
    </dgm:pt>
    <dgm:pt modelId="{99122B60-128C-47A1-8024-1228F432A12D}" type="pres">
      <dgm:prSet presAssocID="{D106FEA0-EAAF-4C4B-A545-23AB9FAF9EE1}" presName="rect1" presStyleLbl="bgShp" presStyleIdx="0" presStyleCnt="2"/>
      <dgm:spPr>
        <a:blipFill>
          <a:blip xmlns:r="http://schemas.openxmlformats.org/officeDocument/2006/relationships" r:embed="rId1">
            <a:extLst/>
          </a:blip>
          <a:srcRect/>
          <a:stretch>
            <a:fillRect l="-15000" r="-15000"/>
          </a:stretch>
        </a:blipFill>
      </dgm:spPr>
    </dgm:pt>
    <dgm:pt modelId="{46659319-BA2D-42EF-A3C8-8AB80CC79A66}" type="pres">
      <dgm:prSet presAssocID="{D106FEA0-EAAF-4C4B-A545-23AB9FAF9EE1}" presName="rect2" presStyleLbl="tr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56B5C-DFA0-4BCD-A90D-B85F9CDD2E50}" type="pres">
      <dgm:prSet presAssocID="{E647F82E-E1C2-4D15-95F9-34B7AB26D72C}" presName="sibTrans" presStyleCnt="0"/>
      <dgm:spPr/>
    </dgm:pt>
    <dgm:pt modelId="{14D9CFCD-EE83-4371-83AA-B8A0A7A69223}" type="pres">
      <dgm:prSet presAssocID="{19240E45-F35B-48C4-A20B-A86D80E1C27F}" presName="composite" presStyleCnt="0"/>
      <dgm:spPr/>
    </dgm:pt>
    <dgm:pt modelId="{3A71F560-9162-4F35-813C-C1F2A759FD49}" type="pres">
      <dgm:prSet presAssocID="{19240E45-F35B-48C4-A20B-A86D80E1C27F}" presName="rect1" presStyleLbl="bgShp" presStyleIdx="1" presStyleCnt="2"/>
      <dgm:spPr>
        <a:blipFill>
          <a:blip xmlns:r="http://schemas.openxmlformats.org/officeDocument/2006/relationships" r:embed="rId2">
            <a:extLst/>
          </a:blip>
          <a:srcRect/>
          <a:stretch>
            <a:fillRect l="-16000" r="-16000"/>
          </a:stretch>
        </a:blipFill>
      </dgm:spPr>
    </dgm:pt>
    <dgm:pt modelId="{95E07A33-633D-4D24-87BD-F83A28DD10EA}" type="pres">
      <dgm:prSet presAssocID="{19240E45-F35B-48C4-A20B-A86D80E1C27F}" presName="rect2" presStyleLbl="tr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6C1680-461D-4C9C-A78E-3AEB39DE5557}" type="presOf" srcId="{EB64B84B-240A-4AB0-9D01-68C7C5146C98}" destId="{D2812B2B-3BBA-4847-B27F-20B592FB7A9A}" srcOrd="0" destOrd="0" presId="urn:microsoft.com/office/officeart/2008/layout/BendingPictureSemiTransparentText"/>
    <dgm:cxn modelId="{0F122C3D-96B9-4F7E-9254-CBE7425F417B}" srcId="{EB64B84B-240A-4AB0-9D01-68C7C5146C98}" destId="{D106FEA0-EAAF-4C4B-A545-23AB9FAF9EE1}" srcOrd="0" destOrd="0" parTransId="{1BC987A7-E37B-4319-B09D-E04822826FD9}" sibTransId="{E647F82E-E1C2-4D15-95F9-34B7AB26D72C}"/>
    <dgm:cxn modelId="{F2481A57-1CC7-4FA0-A881-D4938FB18153}" type="presOf" srcId="{19240E45-F35B-48C4-A20B-A86D80E1C27F}" destId="{95E07A33-633D-4D24-87BD-F83A28DD10EA}" srcOrd="0" destOrd="0" presId="urn:microsoft.com/office/officeart/2008/layout/BendingPictureSemiTransparentText"/>
    <dgm:cxn modelId="{288F4F61-6E19-4CE8-8C45-E530018DA11A}" type="presOf" srcId="{D106FEA0-EAAF-4C4B-A545-23AB9FAF9EE1}" destId="{46659319-BA2D-42EF-A3C8-8AB80CC79A66}" srcOrd="0" destOrd="0" presId="urn:microsoft.com/office/officeart/2008/layout/BendingPictureSemiTransparentText"/>
    <dgm:cxn modelId="{54EAFE38-75F9-4FAD-8E3F-5B6848442F5A}" srcId="{EB64B84B-240A-4AB0-9D01-68C7C5146C98}" destId="{19240E45-F35B-48C4-A20B-A86D80E1C27F}" srcOrd="1" destOrd="0" parTransId="{FF6CA406-0DD4-4F44-AC5D-AA525C3C162E}" sibTransId="{4C413CD5-8CD9-4A28-A5F4-72BDE5A2B011}"/>
    <dgm:cxn modelId="{C0085899-70DA-4DD5-9C10-6AF3B7517238}" type="presParOf" srcId="{D2812B2B-3BBA-4847-B27F-20B592FB7A9A}" destId="{7271D24E-0434-4EA4-A1DC-3796052778BD}" srcOrd="0" destOrd="0" presId="urn:microsoft.com/office/officeart/2008/layout/BendingPictureSemiTransparentText"/>
    <dgm:cxn modelId="{AE9D181D-1B01-4456-AA16-4087C9FDFED6}" type="presParOf" srcId="{7271D24E-0434-4EA4-A1DC-3796052778BD}" destId="{99122B60-128C-47A1-8024-1228F432A12D}" srcOrd="0" destOrd="0" presId="urn:microsoft.com/office/officeart/2008/layout/BendingPictureSemiTransparentText"/>
    <dgm:cxn modelId="{E74454D0-B40D-43B0-8E3E-599239DAE588}" type="presParOf" srcId="{7271D24E-0434-4EA4-A1DC-3796052778BD}" destId="{46659319-BA2D-42EF-A3C8-8AB80CC79A66}" srcOrd="1" destOrd="0" presId="urn:microsoft.com/office/officeart/2008/layout/BendingPictureSemiTransparentText"/>
    <dgm:cxn modelId="{7D1F35C1-508D-44C4-B94F-4BC3E49882DF}" type="presParOf" srcId="{D2812B2B-3BBA-4847-B27F-20B592FB7A9A}" destId="{A1C56B5C-DFA0-4BCD-A90D-B85F9CDD2E50}" srcOrd="1" destOrd="0" presId="urn:microsoft.com/office/officeart/2008/layout/BendingPictureSemiTransparentText"/>
    <dgm:cxn modelId="{08213495-64CC-4570-AF0B-72276E7F04F4}" type="presParOf" srcId="{D2812B2B-3BBA-4847-B27F-20B592FB7A9A}" destId="{14D9CFCD-EE83-4371-83AA-B8A0A7A69223}" srcOrd="2" destOrd="0" presId="urn:microsoft.com/office/officeart/2008/layout/BendingPictureSemiTransparentText"/>
    <dgm:cxn modelId="{690B59E3-51B1-450A-8576-C51E05BFC34E}" type="presParOf" srcId="{14D9CFCD-EE83-4371-83AA-B8A0A7A69223}" destId="{3A71F560-9162-4F35-813C-C1F2A759FD49}" srcOrd="0" destOrd="0" presId="urn:microsoft.com/office/officeart/2008/layout/BendingPictureSemiTransparentText"/>
    <dgm:cxn modelId="{DEFEC29F-E7F7-45E7-8EFE-95FF5428022E}" type="presParOf" srcId="{14D9CFCD-EE83-4371-83AA-B8A0A7A69223}" destId="{95E07A33-633D-4D24-87BD-F83A28DD10EA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B64B84B-240A-4AB0-9D01-68C7C5146C98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106FEA0-EAAF-4C4B-A545-23AB9FAF9EE1}">
      <dgm:prSet phldrT="[Text]"/>
      <dgm:spPr/>
      <dgm:t>
        <a:bodyPr/>
        <a:lstStyle/>
        <a:p>
          <a:r>
            <a:rPr lang="en-US" dirty="0" smtClean="0"/>
            <a:t>Heat</a:t>
          </a:r>
          <a:endParaRPr lang="en-US" dirty="0"/>
        </a:p>
      </dgm:t>
    </dgm:pt>
    <dgm:pt modelId="{1BC987A7-E37B-4319-B09D-E04822826FD9}" type="parTrans" cxnId="{0F122C3D-96B9-4F7E-9254-CBE7425F417B}">
      <dgm:prSet/>
      <dgm:spPr/>
      <dgm:t>
        <a:bodyPr/>
        <a:lstStyle/>
        <a:p>
          <a:endParaRPr lang="en-US"/>
        </a:p>
      </dgm:t>
    </dgm:pt>
    <dgm:pt modelId="{E647F82E-E1C2-4D15-95F9-34B7AB26D72C}" type="sibTrans" cxnId="{0F122C3D-96B9-4F7E-9254-CBE7425F417B}">
      <dgm:prSet/>
      <dgm:spPr/>
      <dgm:t>
        <a:bodyPr/>
        <a:lstStyle/>
        <a:p>
          <a:endParaRPr lang="en-US"/>
        </a:p>
      </dgm:t>
    </dgm:pt>
    <dgm:pt modelId="{19240E45-F35B-48C4-A20B-A86D80E1C27F}">
      <dgm:prSet phldrT="[Text]"/>
      <dgm:spPr/>
      <dgm:t>
        <a:bodyPr/>
        <a:lstStyle/>
        <a:p>
          <a:r>
            <a:rPr lang="en-US" dirty="0" smtClean="0"/>
            <a:t>Flame</a:t>
          </a:r>
          <a:endParaRPr lang="en-US" dirty="0"/>
        </a:p>
      </dgm:t>
    </dgm:pt>
    <dgm:pt modelId="{FF6CA406-0DD4-4F44-AC5D-AA525C3C162E}" type="parTrans" cxnId="{54EAFE38-75F9-4FAD-8E3F-5B6848442F5A}">
      <dgm:prSet/>
      <dgm:spPr/>
      <dgm:t>
        <a:bodyPr/>
        <a:lstStyle/>
        <a:p>
          <a:endParaRPr lang="en-US"/>
        </a:p>
      </dgm:t>
    </dgm:pt>
    <dgm:pt modelId="{4C413CD5-8CD9-4A28-A5F4-72BDE5A2B011}" type="sibTrans" cxnId="{54EAFE38-75F9-4FAD-8E3F-5B6848442F5A}">
      <dgm:prSet/>
      <dgm:spPr/>
      <dgm:t>
        <a:bodyPr/>
        <a:lstStyle/>
        <a:p>
          <a:endParaRPr lang="en-US"/>
        </a:p>
      </dgm:t>
    </dgm:pt>
    <dgm:pt modelId="{D2812B2B-3BBA-4847-B27F-20B592FB7A9A}" type="pres">
      <dgm:prSet presAssocID="{EB64B84B-240A-4AB0-9D01-68C7C5146C9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71D24E-0434-4EA4-A1DC-3796052778BD}" type="pres">
      <dgm:prSet presAssocID="{D106FEA0-EAAF-4C4B-A545-23AB9FAF9EE1}" presName="composite" presStyleCnt="0"/>
      <dgm:spPr/>
    </dgm:pt>
    <dgm:pt modelId="{99122B60-128C-47A1-8024-1228F432A12D}" type="pres">
      <dgm:prSet presAssocID="{D106FEA0-EAAF-4C4B-A545-23AB9FAF9EE1}" presName="rect1" presStyleLbl="bgShp" presStyleIdx="0" presStyleCnt="2"/>
      <dgm:spPr>
        <a:blipFill>
          <a:blip xmlns:r="http://schemas.openxmlformats.org/officeDocument/2006/relationships" r:embed="rId1">
            <a:extLst/>
          </a:blip>
          <a:srcRect/>
          <a:stretch>
            <a:fillRect t="-27000" b="-27000"/>
          </a:stretch>
        </a:blipFill>
      </dgm:spPr>
    </dgm:pt>
    <dgm:pt modelId="{46659319-BA2D-42EF-A3C8-8AB80CC79A66}" type="pres">
      <dgm:prSet presAssocID="{D106FEA0-EAAF-4C4B-A545-23AB9FAF9EE1}" presName="rect2" presStyleLbl="trBgShp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56B5C-DFA0-4BCD-A90D-B85F9CDD2E50}" type="pres">
      <dgm:prSet presAssocID="{E647F82E-E1C2-4D15-95F9-34B7AB26D72C}" presName="sibTrans" presStyleCnt="0"/>
      <dgm:spPr/>
    </dgm:pt>
    <dgm:pt modelId="{14D9CFCD-EE83-4371-83AA-B8A0A7A69223}" type="pres">
      <dgm:prSet presAssocID="{19240E45-F35B-48C4-A20B-A86D80E1C27F}" presName="composite" presStyleCnt="0"/>
      <dgm:spPr/>
    </dgm:pt>
    <dgm:pt modelId="{3A71F560-9162-4F35-813C-C1F2A759FD49}" type="pres">
      <dgm:prSet presAssocID="{19240E45-F35B-48C4-A20B-A86D80E1C27F}" presName="rect1" presStyleLbl="bgShp" presStyleIdx="1" presStyleCnt="2"/>
      <dgm:spPr>
        <a:blipFill>
          <a:blip xmlns:r="http://schemas.openxmlformats.org/officeDocument/2006/relationships" r:embed="rId2">
            <a:extLst/>
          </a:blip>
          <a:srcRect/>
          <a:stretch>
            <a:fillRect t="-10000" b="-10000"/>
          </a:stretch>
        </a:blipFill>
      </dgm:spPr>
    </dgm:pt>
    <dgm:pt modelId="{95E07A33-633D-4D24-87BD-F83A28DD10EA}" type="pres">
      <dgm:prSet presAssocID="{19240E45-F35B-48C4-A20B-A86D80E1C27F}" presName="rect2" presStyleLbl="trBgShp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24FDDC-5D07-413D-AFF4-5EEBC930F69F}" type="presOf" srcId="{EB64B84B-240A-4AB0-9D01-68C7C5146C98}" destId="{D2812B2B-3BBA-4847-B27F-20B592FB7A9A}" srcOrd="0" destOrd="0" presId="urn:microsoft.com/office/officeart/2008/layout/BendingPictureSemiTransparentText"/>
    <dgm:cxn modelId="{0F122C3D-96B9-4F7E-9254-CBE7425F417B}" srcId="{EB64B84B-240A-4AB0-9D01-68C7C5146C98}" destId="{D106FEA0-EAAF-4C4B-A545-23AB9FAF9EE1}" srcOrd="0" destOrd="0" parTransId="{1BC987A7-E37B-4319-B09D-E04822826FD9}" sibTransId="{E647F82E-E1C2-4D15-95F9-34B7AB26D72C}"/>
    <dgm:cxn modelId="{54EAFE38-75F9-4FAD-8E3F-5B6848442F5A}" srcId="{EB64B84B-240A-4AB0-9D01-68C7C5146C98}" destId="{19240E45-F35B-48C4-A20B-A86D80E1C27F}" srcOrd="1" destOrd="0" parTransId="{FF6CA406-0DD4-4F44-AC5D-AA525C3C162E}" sibTransId="{4C413CD5-8CD9-4A28-A5F4-72BDE5A2B011}"/>
    <dgm:cxn modelId="{9F02CE3A-CEFD-4168-A40D-C7C97CD6259E}" type="presOf" srcId="{D106FEA0-EAAF-4C4B-A545-23AB9FAF9EE1}" destId="{46659319-BA2D-42EF-A3C8-8AB80CC79A66}" srcOrd="0" destOrd="0" presId="urn:microsoft.com/office/officeart/2008/layout/BendingPictureSemiTransparentText"/>
    <dgm:cxn modelId="{14FC269F-CF5B-4817-A334-9F0603BA100F}" type="presOf" srcId="{19240E45-F35B-48C4-A20B-A86D80E1C27F}" destId="{95E07A33-633D-4D24-87BD-F83A28DD10EA}" srcOrd="0" destOrd="0" presId="urn:microsoft.com/office/officeart/2008/layout/BendingPictureSemiTransparentText"/>
    <dgm:cxn modelId="{D9E273E1-CF65-4AB8-A534-3B4FC91BB191}" type="presParOf" srcId="{D2812B2B-3BBA-4847-B27F-20B592FB7A9A}" destId="{7271D24E-0434-4EA4-A1DC-3796052778BD}" srcOrd="0" destOrd="0" presId="urn:microsoft.com/office/officeart/2008/layout/BendingPictureSemiTransparentText"/>
    <dgm:cxn modelId="{EE00E1ED-6D5B-468F-A9FC-E3E3515AA4F1}" type="presParOf" srcId="{7271D24E-0434-4EA4-A1DC-3796052778BD}" destId="{99122B60-128C-47A1-8024-1228F432A12D}" srcOrd="0" destOrd="0" presId="urn:microsoft.com/office/officeart/2008/layout/BendingPictureSemiTransparentText"/>
    <dgm:cxn modelId="{F224F559-3A60-4524-82B7-13C52E6F8533}" type="presParOf" srcId="{7271D24E-0434-4EA4-A1DC-3796052778BD}" destId="{46659319-BA2D-42EF-A3C8-8AB80CC79A66}" srcOrd="1" destOrd="0" presId="urn:microsoft.com/office/officeart/2008/layout/BendingPictureSemiTransparentText"/>
    <dgm:cxn modelId="{C9306AD0-288D-44EC-BCF6-4B47305B4083}" type="presParOf" srcId="{D2812B2B-3BBA-4847-B27F-20B592FB7A9A}" destId="{A1C56B5C-DFA0-4BCD-A90D-B85F9CDD2E50}" srcOrd="1" destOrd="0" presId="urn:microsoft.com/office/officeart/2008/layout/BendingPictureSemiTransparentText"/>
    <dgm:cxn modelId="{CFAE5306-7451-4E70-A047-4B2C5CC670CD}" type="presParOf" srcId="{D2812B2B-3BBA-4847-B27F-20B592FB7A9A}" destId="{14D9CFCD-EE83-4371-83AA-B8A0A7A69223}" srcOrd="2" destOrd="0" presId="urn:microsoft.com/office/officeart/2008/layout/BendingPictureSemiTransparentText"/>
    <dgm:cxn modelId="{DE1BA9D4-0E1F-4AA1-ADC3-2CA7006BDB7A}" type="presParOf" srcId="{14D9CFCD-EE83-4371-83AA-B8A0A7A69223}" destId="{3A71F560-9162-4F35-813C-C1F2A759FD49}" srcOrd="0" destOrd="0" presId="urn:microsoft.com/office/officeart/2008/layout/BendingPictureSemiTransparentText"/>
    <dgm:cxn modelId="{63AF395A-2664-4AE7-BCAE-AF26A5A66317}" type="presParOf" srcId="{14D9CFCD-EE83-4371-83AA-B8A0A7A69223}" destId="{95E07A33-633D-4D24-87BD-F83A28DD10EA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1D09022-FE71-4AC0-9FDD-2DCD67257FE2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DE85AC02-2BBE-4355-8DFD-5B0CB5F1D677}">
      <dgm:prSet phldrT="[Text]"/>
      <dgm:spPr/>
      <dgm:t>
        <a:bodyPr/>
        <a:lstStyle/>
        <a:p>
          <a:r>
            <a:rPr lang="en-US" dirty="0" smtClean="0"/>
            <a:t>Uncoordinated ventilation</a:t>
          </a:r>
          <a:endParaRPr lang="en-US" dirty="0"/>
        </a:p>
      </dgm:t>
    </dgm:pt>
    <dgm:pt modelId="{9160B87A-12F7-4C9F-B695-2A316EF6AB54}" type="parTrans" cxnId="{094F3EF8-B2DD-439B-B73E-9BD62030C439}">
      <dgm:prSet/>
      <dgm:spPr/>
      <dgm:t>
        <a:bodyPr/>
        <a:lstStyle/>
        <a:p>
          <a:endParaRPr lang="en-US"/>
        </a:p>
      </dgm:t>
    </dgm:pt>
    <dgm:pt modelId="{DD9F87C4-43BF-41FF-B9C2-B98736091716}" type="sibTrans" cxnId="{094F3EF8-B2DD-439B-B73E-9BD62030C439}">
      <dgm:prSet/>
      <dgm:spPr/>
      <dgm:t>
        <a:bodyPr/>
        <a:lstStyle/>
        <a:p>
          <a:endParaRPr lang="en-US"/>
        </a:p>
      </dgm:t>
    </dgm:pt>
    <dgm:pt modelId="{F9EF5538-B29D-41A6-9F3F-F1A070FF7D40}">
      <dgm:prSet phldrT="[Text]"/>
      <dgm:spPr/>
      <dgm:t>
        <a:bodyPr/>
        <a:lstStyle/>
        <a:p>
          <a:r>
            <a:rPr lang="en-US" dirty="0" smtClean="0"/>
            <a:t>Can spread fire or cut off escape</a:t>
          </a:r>
          <a:endParaRPr lang="en-US" dirty="0"/>
        </a:p>
      </dgm:t>
    </dgm:pt>
    <dgm:pt modelId="{F5E1E1A4-1D2A-4622-84CA-352DB44603FD}" type="parTrans" cxnId="{6DA174B4-06C5-403D-A672-FCE5A498739E}">
      <dgm:prSet/>
      <dgm:spPr/>
      <dgm:t>
        <a:bodyPr/>
        <a:lstStyle/>
        <a:p>
          <a:endParaRPr lang="en-US"/>
        </a:p>
      </dgm:t>
    </dgm:pt>
    <dgm:pt modelId="{4115328D-8D41-4AE1-A0BD-BC40254338DF}" type="sibTrans" cxnId="{6DA174B4-06C5-403D-A672-FCE5A498739E}">
      <dgm:prSet/>
      <dgm:spPr/>
      <dgm:t>
        <a:bodyPr/>
        <a:lstStyle/>
        <a:p>
          <a:endParaRPr lang="en-US"/>
        </a:p>
      </dgm:t>
    </dgm:pt>
    <dgm:pt modelId="{BCDCBA33-8E03-4B52-BF44-B93937E67615}">
      <dgm:prSet phldrT="[Text]"/>
      <dgm:spPr/>
      <dgm:t>
        <a:bodyPr/>
        <a:lstStyle/>
        <a:p>
          <a:r>
            <a:rPr lang="en-US" dirty="0" smtClean="0"/>
            <a:t>Severity, extent of fire depends on several factors</a:t>
          </a:r>
          <a:endParaRPr lang="en-US" dirty="0"/>
        </a:p>
      </dgm:t>
    </dgm:pt>
    <dgm:pt modelId="{37EDCF49-D67A-4476-B455-E3DD14E2463A}" type="parTrans" cxnId="{A00758E3-4906-4BEC-9B35-A8D9710FA338}">
      <dgm:prSet/>
      <dgm:spPr/>
      <dgm:t>
        <a:bodyPr/>
        <a:lstStyle/>
        <a:p>
          <a:endParaRPr lang="en-US"/>
        </a:p>
      </dgm:t>
    </dgm:pt>
    <dgm:pt modelId="{16660565-0EE2-4AD8-9B4E-78A1DAD319F6}" type="sibTrans" cxnId="{A00758E3-4906-4BEC-9B35-A8D9710FA338}">
      <dgm:prSet/>
      <dgm:spPr/>
      <dgm:t>
        <a:bodyPr/>
        <a:lstStyle/>
        <a:p>
          <a:endParaRPr lang="en-US"/>
        </a:p>
      </dgm:t>
    </dgm:pt>
    <dgm:pt modelId="{9D91697A-A69A-49F0-9C41-2D028CDB9B14}">
      <dgm:prSet phldrT="[Text]"/>
      <dgm:spPr/>
      <dgm:t>
        <a:bodyPr/>
        <a:lstStyle/>
        <a:p>
          <a:r>
            <a:rPr lang="en-US" dirty="0" smtClean="0"/>
            <a:t>Primary consideration</a:t>
          </a:r>
          <a:endParaRPr lang="en-US" dirty="0"/>
        </a:p>
      </dgm:t>
    </dgm:pt>
    <dgm:pt modelId="{4CFDF780-0ADD-48E4-B8B1-BD3D9D6E4EF3}" type="parTrans" cxnId="{CA27B9C0-1FF4-46FE-B159-F036155B0775}">
      <dgm:prSet/>
      <dgm:spPr/>
      <dgm:t>
        <a:bodyPr/>
        <a:lstStyle/>
        <a:p>
          <a:endParaRPr lang="en-US"/>
        </a:p>
      </dgm:t>
    </dgm:pt>
    <dgm:pt modelId="{00E5AFEF-B883-4D48-8647-AE19405DCD55}" type="sibTrans" cxnId="{CA27B9C0-1FF4-46FE-B159-F036155B0775}">
      <dgm:prSet/>
      <dgm:spPr/>
      <dgm:t>
        <a:bodyPr/>
        <a:lstStyle/>
        <a:p>
          <a:endParaRPr lang="en-US"/>
        </a:p>
      </dgm:t>
    </dgm:pt>
    <dgm:pt modelId="{4A5B4E80-FC76-4DDE-9A24-36244BEB6C05}">
      <dgm:prSet phldrT="[Text]"/>
      <dgm:spPr/>
      <dgm:t>
        <a:bodyPr/>
        <a:lstStyle/>
        <a:p>
          <a:r>
            <a:rPr lang="en-US" dirty="0" smtClean="0"/>
            <a:t>Phase to which fire has progressed</a:t>
          </a:r>
          <a:endParaRPr lang="en-US" dirty="0"/>
        </a:p>
      </dgm:t>
    </dgm:pt>
    <dgm:pt modelId="{2AAB809F-9629-4F53-8610-1EA70B7B57F9}" type="parTrans" cxnId="{3100ADCC-C82E-4ABA-AF59-C38774E7A71E}">
      <dgm:prSet/>
      <dgm:spPr/>
      <dgm:t>
        <a:bodyPr/>
        <a:lstStyle/>
        <a:p>
          <a:endParaRPr lang="en-US"/>
        </a:p>
      </dgm:t>
    </dgm:pt>
    <dgm:pt modelId="{A9C37E90-6007-481B-824F-D250F5048B2C}" type="sibTrans" cxnId="{3100ADCC-C82E-4ABA-AF59-C38774E7A71E}">
      <dgm:prSet/>
      <dgm:spPr/>
      <dgm:t>
        <a:bodyPr/>
        <a:lstStyle/>
        <a:p>
          <a:endParaRPr lang="en-US"/>
        </a:p>
      </dgm:t>
    </dgm:pt>
    <dgm:pt modelId="{ED510ADE-22B5-4743-BDBD-E337730582F1}" type="pres">
      <dgm:prSet presAssocID="{91D09022-FE71-4AC0-9FDD-2DCD67257FE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6C91DDC-6E75-413D-AD7C-FBEB106B2170}" type="pres">
      <dgm:prSet presAssocID="{DE85AC02-2BBE-4355-8DFD-5B0CB5F1D677}" presName="composite" presStyleCnt="0"/>
      <dgm:spPr/>
    </dgm:pt>
    <dgm:pt modelId="{C180E57F-C3BC-41DF-91C5-516C9EE20BE0}" type="pres">
      <dgm:prSet presAssocID="{DE85AC02-2BBE-4355-8DFD-5B0CB5F1D677}" presName="bentUpArrow1" presStyleLbl="alignImgPlace1" presStyleIdx="0" presStyleCnt="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012D722C-947F-43CD-9B2A-7373A923F1E8}" type="pres">
      <dgm:prSet presAssocID="{DE85AC02-2BBE-4355-8DFD-5B0CB5F1D67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E8A24-2B08-482A-9111-E51E51E88F27}" type="pres">
      <dgm:prSet presAssocID="{DE85AC02-2BBE-4355-8DFD-5B0CB5F1D677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37E49-5FF6-4930-AF9C-D4DACE7514B9}" type="pres">
      <dgm:prSet presAssocID="{DD9F87C4-43BF-41FF-B9C2-B98736091716}" presName="sibTrans" presStyleCnt="0"/>
      <dgm:spPr/>
    </dgm:pt>
    <dgm:pt modelId="{61EAB5C0-1FED-400E-9EF2-B093EF4F236A}" type="pres">
      <dgm:prSet presAssocID="{BCDCBA33-8E03-4B52-BF44-B93937E67615}" presName="composite" presStyleCnt="0"/>
      <dgm:spPr/>
    </dgm:pt>
    <dgm:pt modelId="{2E0BC0A6-DA91-4DEA-B8C0-785EF0A83DB3}" type="pres">
      <dgm:prSet presAssocID="{BCDCBA33-8E03-4B52-BF44-B93937E67615}" presName="bentUpArrow1" presStyleLbl="alignImgPlace1" presStyleIdx="1" presStyleCnt="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2A33559E-F8D6-4381-B9AD-984C412869B5}" type="pres">
      <dgm:prSet presAssocID="{BCDCBA33-8E03-4B52-BF44-B93937E67615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7ADF7-AFBB-49FE-9494-BB86FB54A20D}" type="pres">
      <dgm:prSet presAssocID="{BCDCBA33-8E03-4B52-BF44-B93937E67615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8BCB2-41DE-4EDC-BD91-B3237885673C}" type="pres">
      <dgm:prSet presAssocID="{16660565-0EE2-4AD8-9B4E-78A1DAD319F6}" presName="sibTrans" presStyleCnt="0"/>
      <dgm:spPr/>
    </dgm:pt>
    <dgm:pt modelId="{4256C786-D77C-4EE0-B24C-8A1F9593FCE9}" type="pres">
      <dgm:prSet presAssocID="{9D91697A-A69A-49F0-9C41-2D028CDB9B14}" presName="composite" presStyleCnt="0"/>
      <dgm:spPr/>
    </dgm:pt>
    <dgm:pt modelId="{B7BA284E-83AC-491D-B92C-640AC76E89A9}" type="pres">
      <dgm:prSet presAssocID="{9D91697A-A69A-49F0-9C41-2D028CDB9B1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27FCF-318B-4FBE-8675-B4BB6C281882}" type="pres">
      <dgm:prSet presAssocID="{9D91697A-A69A-49F0-9C41-2D028CDB9B14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B11426-8718-46BF-AD88-5071E483111C}" type="presOf" srcId="{F9EF5538-B29D-41A6-9F3F-F1A070FF7D40}" destId="{662E8A24-2B08-482A-9111-E51E51E88F27}" srcOrd="0" destOrd="0" presId="urn:microsoft.com/office/officeart/2005/8/layout/StepDownProcess"/>
    <dgm:cxn modelId="{77C6EA71-7C3E-4A9B-85F5-5C74CEC5D8A8}" type="presOf" srcId="{9D91697A-A69A-49F0-9C41-2D028CDB9B14}" destId="{B7BA284E-83AC-491D-B92C-640AC76E89A9}" srcOrd="0" destOrd="0" presId="urn:microsoft.com/office/officeart/2005/8/layout/StepDownProcess"/>
    <dgm:cxn modelId="{599B5D16-A043-48E1-8032-D5CD5F1C8286}" type="presOf" srcId="{BCDCBA33-8E03-4B52-BF44-B93937E67615}" destId="{2A33559E-F8D6-4381-B9AD-984C412869B5}" srcOrd="0" destOrd="0" presId="urn:microsoft.com/office/officeart/2005/8/layout/StepDownProcess"/>
    <dgm:cxn modelId="{A00758E3-4906-4BEC-9B35-A8D9710FA338}" srcId="{91D09022-FE71-4AC0-9FDD-2DCD67257FE2}" destId="{BCDCBA33-8E03-4B52-BF44-B93937E67615}" srcOrd="1" destOrd="0" parTransId="{37EDCF49-D67A-4476-B455-E3DD14E2463A}" sibTransId="{16660565-0EE2-4AD8-9B4E-78A1DAD319F6}"/>
    <dgm:cxn modelId="{5CF1E545-D7DC-4F8E-BC83-2768B4490056}" type="presOf" srcId="{DE85AC02-2BBE-4355-8DFD-5B0CB5F1D677}" destId="{012D722C-947F-43CD-9B2A-7373A923F1E8}" srcOrd="0" destOrd="0" presId="urn:microsoft.com/office/officeart/2005/8/layout/StepDownProcess"/>
    <dgm:cxn modelId="{D6D39BC8-5720-4257-9181-819C3AC066B1}" type="presOf" srcId="{91D09022-FE71-4AC0-9FDD-2DCD67257FE2}" destId="{ED510ADE-22B5-4743-BDBD-E337730582F1}" srcOrd="0" destOrd="0" presId="urn:microsoft.com/office/officeart/2005/8/layout/StepDownProcess"/>
    <dgm:cxn modelId="{6DA174B4-06C5-403D-A672-FCE5A498739E}" srcId="{DE85AC02-2BBE-4355-8DFD-5B0CB5F1D677}" destId="{F9EF5538-B29D-41A6-9F3F-F1A070FF7D40}" srcOrd="0" destOrd="0" parTransId="{F5E1E1A4-1D2A-4622-84CA-352DB44603FD}" sibTransId="{4115328D-8D41-4AE1-A0BD-BC40254338DF}"/>
    <dgm:cxn modelId="{094F3EF8-B2DD-439B-B73E-9BD62030C439}" srcId="{91D09022-FE71-4AC0-9FDD-2DCD67257FE2}" destId="{DE85AC02-2BBE-4355-8DFD-5B0CB5F1D677}" srcOrd="0" destOrd="0" parTransId="{9160B87A-12F7-4C9F-B695-2A316EF6AB54}" sibTransId="{DD9F87C4-43BF-41FF-B9C2-B98736091716}"/>
    <dgm:cxn modelId="{3100ADCC-C82E-4ABA-AF59-C38774E7A71E}" srcId="{9D91697A-A69A-49F0-9C41-2D028CDB9B14}" destId="{4A5B4E80-FC76-4DDE-9A24-36244BEB6C05}" srcOrd="0" destOrd="0" parTransId="{2AAB809F-9629-4F53-8610-1EA70B7B57F9}" sibTransId="{A9C37E90-6007-481B-824F-D250F5048B2C}"/>
    <dgm:cxn modelId="{93AEEF32-9332-4A0B-BFF4-042D38397F76}" type="presOf" srcId="{4A5B4E80-FC76-4DDE-9A24-36244BEB6C05}" destId="{D8A27FCF-318B-4FBE-8675-B4BB6C281882}" srcOrd="0" destOrd="0" presId="urn:microsoft.com/office/officeart/2005/8/layout/StepDownProcess"/>
    <dgm:cxn modelId="{CA27B9C0-1FF4-46FE-B159-F036155B0775}" srcId="{91D09022-FE71-4AC0-9FDD-2DCD67257FE2}" destId="{9D91697A-A69A-49F0-9C41-2D028CDB9B14}" srcOrd="2" destOrd="0" parTransId="{4CFDF780-0ADD-48E4-B8B1-BD3D9D6E4EF3}" sibTransId="{00E5AFEF-B883-4D48-8647-AE19405DCD55}"/>
    <dgm:cxn modelId="{FD386308-6731-49C7-8C9D-2109987DF757}" type="presParOf" srcId="{ED510ADE-22B5-4743-BDBD-E337730582F1}" destId="{F6C91DDC-6E75-413D-AD7C-FBEB106B2170}" srcOrd="0" destOrd="0" presId="urn:microsoft.com/office/officeart/2005/8/layout/StepDownProcess"/>
    <dgm:cxn modelId="{3E981A26-D209-44D1-89C7-B4599B160649}" type="presParOf" srcId="{F6C91DDC-6E75-413D-AD7C-FBEB106B2170}" destId="{C180E57F-C3BC-41DF-91C5-516C9EE20BE0}" srcOrd="0" destOrd="0" presId="urn:microsoft.com/office/officeart/2005/8/layout/StepDownProcess"/>
    <dgm:cxn modelId="{859D85F2-3E72-4721-A4D0-C5A63DDA09FA}" type="presParOf" srcId="{F6C91DDC-6E75-413D-AD7C-FBEB106B2170}" destId="{012D722C-947F-43CD-9B2A-7373A923F1E8}" srcOrd="1" destOrd="0" presId="urn:microsoft.com/office/officeart/2005/8/layout/StepDownProcess"/>
    <dgm:cxn modelId="{BBA49EFD-3B66-441C-A3F4-280C342983B9}" type="presParOf" srcId="{F6C91DDC-6E75-413D-AD7C-FBEB106B2170}" destId="{662E8A24-2B08-482A-9111-E51E51E88F27}" srcOrd="2" destOrd="0" presId="urn:microsoft.com/office/officeart/2005/8/layout/StepDownProcess"/>
    <dgm:cxn modelId="{F818F1DE-A10B-479F-A033-78A70CF07C5E}" type="presParOf" srcId="{ED510ADE-22B5-4743-BDBD-E337730582F1}" destId="{40E37E49-5FF6-4930-AF9C-D4DACE7514B9}" srcOrd="1" destOrd="0" presId="urn:microsoft.com/office/officeart/2005/8/layout/StepDownProcess"/>
    <dgm:cxn modelId="{A8F6C3EE-5670-4E52-AB69-3428058AE12D}" type="presParOf" srcId="{ED510ADE-22B5-4743-BDBD-E337730582F1}" destId="{61EAB5C0-1FED-400E-9EF2-B093EF4F236A}" srcOrd="2" destOrd="0" presId="urn:microsoft.com/office/officeart/2005/8/layout/StepDownProcess"/>
    <dgm:cxn modelId="{868110B4-7D30-4548-991A-AB4FDF975258}" type="presParOf" srcId="{61EAB5C0-1FED-400E-9EF2-B093EF4F236A}" destId="{2E0BC0A6-DA91-4DEA-B8C0-785EF0A83DB3}" srcOrd="0" destOrd="0" presId="urn:microsoft.com/office/officeart/2005/8/layout/StepDownProcess"/>
    <dgm:cxn modelId="{03F4CB18-DF7A-4FA0-BD2E-714071BD2DD8}" type="presParOf" srcId="{61EAB5C0-1FED-400E-9EF2-B093EF4F236A}" destId="{2A33559E-F8D6-4381-B9AD-984C412869B5}" srcOrd="1" destOrd="0" presId="urn:microsoft.com/office/officeart/2005/8/layout/StepDownProcess"/>
    <dgm:cxn modelId="{FC694EAF-A9B1-48B7-8243-E0EC3C2A300A}" type="presParOf" srcId="{61EAB5C0-1FED-400E-9EF2-B093EF4F236A}" destId="{6797ADF7-AFBB-49FE-9494-BB86FB54A20D}" srcOrd="2" destOrd="0" presId="urn:microsoft.com/office/officeart/2005/8/layout/StepDownProcess"/>
    <dgm:cxn modelId="{DD8B35F7-57B9-4CE1-95B2-3109F429AED1}" type="presParOf" srcId="{ED510ADE-22B5-4743-BDBD-E337730582F1}" destId="{FDC8BCB2-41DE-4EDC-BD91-B3237885673C}" srcOrd="3" destOrd="0" presId="urn:microsoft.com/office/officeart/2005/8/layout/StepDownProcess"/>
    <dgm:cxn modelId="{45350717-59E8-4F4F-9D80-53AB14FDB69F}" type="presParOf" srcId="{ED510ADE-22B5-4743-BDBD-E337730582F1}" destId="{4256C786-D77C-4EE0-B24C-8A1F9593FCE9}" srcOrd="4" destOrd="0" presId="urn:microsoft.com/office/officeart/2005/8/layout/StepDownProcess"/>
    <dgm:cxn modelId="{CE6C6652-6846-4600-BD9E-06555AFB1A2E}" type="presParOf" srcId="{4256C786-D77C-4EE0-B24C-8A1F9593FCE9}" destId="{B7BA284E-83AC-491D-B92C-640AC76E89A9}" srcOrd="0" destOrd="0" presId="urn:microsoft.com/office/officeart/2005/8/layout/StepDownProcess"/>
    <dgm:cxn modelId="{2F12A40C-E3A0-4EB2-9532-B250EAC0A5E8}" type="presParOf" srcId="{4256C786-D77C-4EE0-B24C-8A1F9593FCE9}" destId="{D8A27FCF-318B-4FBE-8675-B4BB6C28188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B6E46E1-C0E3-42E2-A121-2CCBEAFD626B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</dgm:pt>
    <dgm:pt modelId="{C60251CB-03AF-4C94-95FF-B98D5122B65A}">
      <dgm:prSet phldrT="[Text]"/>
      <dgm:spPr/>
      <dgm:t>
        <a:bodyPr/>
        <a:lstStyle/>
        <a:p>
          <a:r>
            <a:rPr lang="en-US" dirty="0" smtClean="0"/>
            <a:t>Coordination with other operations</a:t>
          </a:r>
          <a:endParaRPr lang="en-US" dirty="0"/>
        </a:p>
      </dgm:t>
    </dgm:pt>
    <dgm:pt modelId="{658E8DBC-D7EE-44D2-8530-0A98F7BAE346}" type="parTrans" cxnId="{06B993E4-6677-4F0E-BD85-FAAC3897381D}">
      <dgm:prSet/>
      <dgm:spPr/>
      <dgm:t>
        <a:bodyPr/>
        <a:lstStyle/>
        <a:p>
          <a:endParaRPr lang="en-US"/>
        </a:p>
      </dgm:t>
    </dgm:pt>
    <dgm:pt modelId="{B84299E3-1732-4DA9-85B9-2523EC0F844F}" type="sibTrans" cxnId="{06B993E4-6677-4F0E-BD85-FAAC3897381D}">
      <dgm:prSet/>
      <dgm:spPr/>
      <dgm:t>
        <a:bodyPr/>
        <a:lstStyle/>
        <a:p>
          <a:endParaRPr lang="en-US"/>
        </a:p>
      </dgm:t>
    </dgm:pt>
    <dgm:pt modelId="{3E54D3AC-58D7-4EB6-996E-42B6C30908BC}">
      <dgm:prSet phldrT="[Text]"/>
      <dgm:spPr/>
      <dgm:t>
        <a:bodyPr/>
        <a:lstStyle/>
        <a:p>
          <a:r>
            <a:rPr lang="en-US" dirty="0" smtClean="0"/>
            <a:t>Before orders are given</a:t>
          </a:r>
          <a:endParaRPr lang="en-US" dirty="0"/>
        </a:p>
      </dgm:t>
    </dgm:pt>
    <dgm:pt modelId="{2E797DD8-19CA-498F-AD70-0639330E0456}" type="parTrans" cxnId="{46BA8183-8C06-4761-A252-A9203FAAD842}">
      <dgm:prSet/>
      <dgm:spPr/>
      <dgm:t>
        <a:bodyPr/>
        <a:lstStyle/>
        <a:p>
          <a:endParaRPr lang="en-US"/>
        </a:p>
      </dgm:t>
    </dgm:pt>
    <dgm:pt modelId="{D83B9FDC-1D53-4F6A-A061-D70C359A54C2}" type="sibTrans" cxnId="{46BA8183-8C06-4761-A252-A9203FAAD842}">
      <dgm:prSet/>
      <dgm:spPr/>
      <dgm:t>
        <a:bodyPr/>
        <a:lstStyle/>
        <a:p>
          <a:endParaRPr lang="en-US"/>
        </a:p>
      </dgm:t>
    </dgm:pt>
    <dgm:pt modelId="{FD96E4CE-DC04-4CE1-9FCC-182C0732CF80}">
      <dgm:prSet phldrT="[Text]"/>
      <dgm:spPr/>
      <dgm:t>
        <a:bodyPr/>
        <a:lstStyle/>
        <a:p>
          <a:r>
            <a:rPr lang="en-US" dirty="0" smtClean="0"/>
            <a:t>IC determines if necessary</a:t>
          </a:r>
          <a:endParaRPr lang="en-US" dirty="0"/>
        </a:p>
      </dgm:t>
    </dgm:pt>
    <dgm:pt modelId="{D8BD5561-D9F9-48AD-9AAC-BC5C26E0FA99}" type="parTrans" cxnId="{5E5FAD76-6F22-496A-A85E-D9ACF7C75F7B}">
      <dgm:prSet/>
      <dgm:spPr/>
      <dgm:t>
        <a:bodyPr/>
        <a:lstStyle/>
        <a:p>
          <a:endParaRPr lang="en-US"/>
        </a:p>
      </dgm:t>
    </dgm:pt>
    <dgm:pt modelId="{32B32F13-BFED-476D-8052-5C93204795D7}" type="sibTrans" cxnId="{5E5FAD76-6F22-496A-A85E-D9ACF7C75F7B}">
      <dgm:prSet/>
      <dgm:spPr/>
      <dgm:t>
        <a:bodyPr/>
        <a:lstStyle/>
        <a:p>
          <a:endParaRPr lang="en-US"/>
        </a:p>
      </dgm:t>
    </dgm:pt>
    <dgm:pt modelId="{847E10F7-5C2C-443B-8D84-21D73DB4DCC0}" type="pres">
      <dgm:prSet presAssocID="{EB6E46E1-C0E3-42E2-A121-2CCBEAFD626B}" presName="Name0" presStyleCnt="0">
        <dgm:presLayoutVars>
          <dgm:dir/>
          <dgm:resizeHandles val="exact"/>
        </dgm:presLayoutVars>
      </dgm:prSet>
      <dgm:spPr/>
    </dgm:pt>
    <dgm:pt modelId="{37B5BEFF-D91A-4B49-B8B2-666ACEA049D3}" type="pres">
      <dgm:prSet presAssocID="{C60251CB-03AF-4C94-95FF-B98D5122B6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226F3-E896-400A-8B6F-B513710513CE}" type="pres">
      <dgm:prSet presAssocID="{B84299E3-1732-4DA9-85B9-2523EC0F844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E140787-43B1-45B4-80CB-AC32F6BB262E}" type="pres">
      <dgm:prSet presAssocID="{B84299E3-1732-4DA9-85B9-2523EC0F844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8090669-5311-4101-9A01-743F64EC6F3D}" type="pres">
      <dgm:prSet presAssocID="{3E54D3AC-58D7-4EB6-996E-42B6C30908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2CEFE-DB94-4CB0-A0DD-41D805856A63}" type="pres">
      <dgm:prSet presAssocID="{D83B9FDC-1D53-4F6A-A061-D70C359A54C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1339819-1840-4FBF-85AD-062A24F344AC}" type="pres">
      <dgm:prSet presAssocID="{D83B9FDC-1D53-4F6A-A061-D70C359A54C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853C41C-B6B7-4E50-932E-ADEDA5C4BC7B}" type="pres">
      <dgm:prSet presAssocID="{FD96E4CE-DC04-4CE1-9FCC-182C0732CF8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2226E6-AE3D-41D0-BA65-CDD8E98E3660}" type="presOf" srcId="{EB6E46E1-C0E3-42E2-A121-2CCBEAFD626B}" destId="{847E10F7-5C2C-443B-8D84-21D73DB4DCC0}" srcOrd="0" destOrd="0" presId="urn:microsoft.com/office/officeart/2005/8/layout/process1"/>
    <dgm:cxn modelId="{904D9DBB-D592-4339-95E7-F1E579F78414}" type="presOf" srcId="{D83B9FDC-1D53-4F6A-A061-D70C359A54C2}" destId="{1162CEFE-DB94-4CB0-A0DD-41D805856A63}" srcOrd="0" destOrd="0" presId="urn:microsoft.com/office/officeart/2005/8/layout/process1"/>
    <dgm:cxn modelId="{67F3FE7E-F85C-4752-8573-7CB83BCE701B}" type="presOf" srcId="{D83B9FDC-1D53-4F6A-A061-D70C359A54C2}" destId="{F1339819-1840-4FBF-85AD-062A24F344AC}" srcOrd="1" destOrd="0" presId="urn:microsoft.com/office/officeart/2005/8/layout/process1"/>
    <dgm:cxn modelId="{06B993E4-6677-4F0E-BD85-FAAC3897381D}" srcId="{EB6E46E1-C0E3-42E2-A121-2CCBEAFD626B}" destId="{C60251CB-03AF-4C94-95FF-B98D5122B65A}" srcOrd="0" destOrd="0" parTransId="{658E8DBC-D7EE-44D2-8530-0A98F7BAE346}" sibTransId="{B84299E3-1732-4DA9-85B9-2523EC0F844F}"/>
    <dgm:cxn modelId="{19252B85-DD9A-42F0-B5F2-26BD7DBE1AEE}" type="presOf" srcId="{FD96E4CE-DC04-4CE1-9FCC-182C0732CF80}" destId="{E853C41C-B6B7-4E50-932E-ADEDA5C4BC7B}" srcOrd="0" destOrd="0" presId="urn:microsoft.com/office/officeart/2005/8/layout/process1"/>
    <dgm:cxn modelId="{68429322-C119-4391-9B73-8383E2583B8E}" type="presOf" srcId="{3E54D3AC-58D7-4EB6-996E-42B6C30908BC}" destId="{58090669-5311-4101-9A01-743F64EC6F3D}" srcOrd="0" destOrd="0" presId="urn:microsoft.com/office/officeart/2005/8/layout/process1"/>
    <dgm:cxn modelId="{3EC42ACC-1442-4F68-881A-32A48A44F436}" type="presOf" srcId="{B84299E3-1732-4DA9-85B9-2523EC0F844F}" destId="{1E140787-43B1-45B4-80CB-AC32F6BB262E}" srcOrd="1" destOrd="0" presId="urn:microsoft.com/office/officeart/2005/8/layout/process1"/>
    <dgm:cxn modelId="{7096D368-1BCE-4D2A-8440-30EA0B591B09}" type="presOf" srcId="{B84299E3-1732-4DA9-85B9-2523EC0F844F}" destId="{809226F3-E896-400A-8B6F-B513710513CE}" srcOrd="0" destOrd="0" presId="urn:microsoft.com/office/officeart/2005/8/layout/process1"/>
    <dgm:cxn modelId="{C1214767-ADBB-4524-BA7E-8134406C265F}" type="presOf" srcId="{C60251CB-03AF-4C94-95FF-B98D5122B65A}" destId="{37B5BEFF-D91A-4B49-B8B2-666ACEA049D3}" srcOrd="0" destOrd="0" presId="urn:microsoft.com/office/officeart/2005/8/layout/process1"/>
    <dgm:cxn modelId="{46BA8183-8C06-4761-A252-A9203FAAD842}" srcId="{EB6E46E1-C0E3-42E2-A121-2CCBEAFD626B}" destId="{3E54D3AC-58D7-4EB6-996E-42B6C30908BC}" srcOrd="1" destOrd="0" parTransId="{2E797DD8-19CA-498F-AD70-0639330E0456}" sibTransId="{D83B9FDC-1D53-4F6A-A061-D70C359A54C2}"/>
    <dgm:cxn modelId="{5E5FAD76-6F22-496A-A85E-D9ACF7C75F7B}" srcId="{EB6E46E1-C0E3-42E2-A121-2CCBEAFD626B}" destId="{FD96E4CE-DC04-4CE1-9FCC-182C0732CF80}" srcOrd="2" destOrd="0" parTransId="{D8BD5561-D9F9-48AD-9AAC-BC5C26E0FA99}" sibTransId="{32B32F13-BFED-476D-8052-5C93204795D7}"/>
    <dgm:cxn modelId="{075FD36E-9AD9-4C4B-A96A-5D0380BEFF01}" type="presParOf" srcId="{847E10F7-5C2C-443B-8D84-21D73DB4DCC0}" destId="{37B5BEFF-D91A-4B49-B8B2-666ACEA049D3}" srcOrd="0" destOrd="0" presId="urn:microsoft.com/office/officeart/2005/8/layout/process1"/>
    <dgm:cxn modelId="{46C389D6-4665-4D25-B18F-D93C2A26F2DF}" type="presParOf" srcId="{847E10F7-5C2C-443B-8D84-21D73DB4DCC0}" destId="{809226F3-E896-400A-8B6F-B513710513CE}" srcOrd="1" destOrd="0" presId="urn:microsoft.com/office/officeart/2005/8/layout/process1"/>
    <dgm:cxn modelId="{ACB65140-C293-4A9C-9271-3E22D5CBC933}" type="presParOf" srcId="{809226F3-E896-400A-8B6F-B513710513CE}" destId="{1E140787-43B1-45B4-80CB-AC32F6BB262E}" srcOrd="0" destOrd="0" presId="urn:microsoft.com/office/officeart/2005/8/layout/process1"/>
    <dgm:cxn modelId="{076D3719-33FA-465D-9AA6-6FBAADFF0794}" type="presParOf" srcId="{847E10F7-5C2C-443B-8D84-21D73DB4DCC0}" destId="{58090669-5311-4101-9A01-743F64EC6F3D}" srcOrd="2" destOrd="0" presId="urn:microsoft.com/office/officeart/2005/8/layout/process1"/>
    <dgm:cxn modelId="{F03E5691-5E1A-4DEB-9064-FD6EDFA44277}" type="presParOf" srcId="{847E10F7-5C2C-443B-8D84-21D73DB4DCC0}" destId="{1162CEFE-DB94-4CB0-A0DD-41D805856A63}" srcOrd="3" destOrd="0" presId="urn:microsoft.com/office/officeart/2005/8/layout/process1"/>
    <dgm:cxn modelId="{42330DF6-6C44-4B92-960C-723E8D28DF94}" type="presParOf" srcId="{1162CEFE-DB94-4CB0-A0DD-41D805856A63}" destId="{F1339819-1840-4FBF-85AD-062A24F344AC}" srcOrd="0" destOrd="0" presId="urn:microsoft.com/office/officeart/2005/8/layout/process1"/>
    <dgm:cxn modelId="{D72D0258-B8A8-4F5F-8BF0-A59D4FFA5809}" type="presParOf" srcId="{847E10F7-5C2C-443B-8D84-21D73DB4DCC0}" destId="{E853C41C-B6B7-4E50-932E-ADEDA5C4BC7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B6E46E1-C0E3-42E2-A121-2CCBEAFD626B}" type="doc">
      <dgm:prSet loTypeId="urn:microsoft.com/office/officeart/2005/8/layout/process1" loCatId="process" qsTypeId="urn:microsoft.com/office/officeart/2005/8/quickstyle/simple1" qsCatId="simple" csTypeId="urn:microsoft.com/office/officeart/2005/8/colors/accent2_3" csCatId="accent2" phldr="1"/>
      <dgm:spPr/>
    </dgm:pt>
    <dgm:pt modelId="{C60251CB-03AF-4C94-95FF-B98D5122B65A}">
      <dgm:prSet phldrT="[Text]"/>
      <dgm:spPr/>
      <dgm:t>
        <a:bodyPr/>
        <a:lstStyle/>
        <a:p>
          <a:r>
            <a:rPr lang="en-US" dirty="0" smtClean="0"/>
            <a:t>Conditions upon arrival </a:t>
          </a:r>
          <a:endParaRPr lang="en-US" dirty="0"/>
        </a:p>
      </dgm:t>
    </dgm:pt>
    <dgm:pt modelId="{658E8DBC-D7EE-44D2-8530-0A98F7BAE346}" type="parTrans" cxnId="{06B993E4-6677-4F0E-BD85-FAAC3897381D}">
      <dgm:prSet/>
      <dgm:spPr/>
      <dgm:t>
        <a:bodyPr/>
        <a:lstStyle/>
        <a:p>
          <a:endParaRPr lang="en-US"/>
        </a:p>
      </dgm:t>
    </dgm:pt>
    <dgm:pt modelId="{B84299E3-1732-4DA9-85B9-2523EC0F844F}" type="sibTrans" cxnId="{06B993E4-6677-4F0E-BD85-FAAC3897381D}">
      <dgm:prSet/>
      <dgm:spPr/>
      <dgm:t>
        <a:bodyPr/>
        <a:lstStyle/>
        <a:p>
          <a:endParaRPr lang="en-US"/>
        </a:p>
      </dgm:t>
    </dgm:pt>
    <dgm:pt modelId="{3E54D3AC-58D7-4EB6-996E-42B6C30908BC}">
      <dgm:prSet phldrT="[Text]"/>
      <dgm:spPr/>
      <dgm:t>
        <a:bodyPr/>
        <a:lstStyle/>
        <a:p>
          <a:r>
            <a:rPr lang="en-US" dirty="0" smtClean="0"/>
            <a:t>Must be appropriate for situation</a:t>
          </a:r>
          <a:endParaRPr lang="en-US" dirty="0"/>
        </a:p>
      </dgm:t>
    </dgm:pt>
    <dgm:pt modelId="{2E797DD8-19CA-498F-AD70-0639330E0456}" type="parTrans" cxnId="{46BA8183-8C06-4761-A252-A9203FAAD842}">
      <dgm:prSet/>
      <dgm:spPr/>
      <dgm:t>
        <a:bodyPr/>
        <a:lstStyle/>
        <a:p>
          <a:endParaRPr lang="en-US"/>
        </a:p>
      </dgm:t>
    </dgm:pt>
    <dgm:pt modelId="{D83B9FDC-1D53-4F6A-A061-D70C359A54C2}" type="sibTrans" cxnId="{46BA8183-8C06-4761-A252-A9203FAAD842}">
      <dgm:prSet/>
      <dgm:spPr/>
      <dgm:t>
        <a:bodyPr/>
        <a:lstStyle/>
        <a:p>
          <a:endParaRPr lang="en-US"/>
        </a:p>
      </dgm:t>
    </dgm:pt>
    <dgm:pt modelId="{FD96E4CE-DC04-4CE1-9FCC-182C0732CF80}">
      <dgm:prSet phldrT="[Text]"/>
      <dgm:spPr/>
      <dgm:t>
        <a:bodyPr/>
        <a:lstStyle/>
        <a:p>
          <a:r>
            <a:rPr lang="en-US" dirty="0" smtClean="0"/>
            <a:t>Must be capable of exhausting volume</a:t>
          </a:r>
          <a:endParaRPr lang="en-US" dirty="0"/>
        </a:p>
      </dgm:t>
    </dgm:pt>
    <dgm:pt modelId="{D8BD5561-D9F9-48AD-9AAC-BC5C26E0FA99}" type="parTrans" cxnId="{5E5FAD76-6F22-496A-A85E-D9ACF7C75F7B}">
      <dgm:prSet/>
      <dgm:spPr/>
      <dgm:t>
        <a:bodyPr/>
        <a:lstStyle/>
        <a:p>
          <a:endParaRPr lang="en-US"/>
        </a:p>
      </dgm:t>
    </dgm:pt>
    <dgm:pt modelId="{32B32F13-BFED-476D-8052-5C93204795D7}" type="sibTrans" cxnId="{5E5FAD76-6F22-496A-A85E-D9ACF7C75F7B}">
      <dgm:prSet/>
      <dgm:spPr/>
      <dgm:t>
        <a:bodyPr/>
        <a:lstStyle/>
        <a:p>
          <a:endParaRPr lang="en-US"/>
        </a:p>
      </dgm:t>
    </dgm:pt>
    <dgm:pt modelId="{847E10F7-5C2C-443B-8D84-21D73DB4DCC0}" type="pres">
      <dgm:prSet presAssocID="{EB6E46E1-C0E3-42E2-A121-2CCBEAFD626B}" presName="Name0" presStyleCnt="0">
        <dgm:presLayoutVars>
          <dgm:dir/>
          <dgm:resizeHandles val="exact"/>
        </dgm:presLayoutVars>
      </dgm:prSet>
      <dgm:spPr/>
    </dgm:pt>
    <dgm:pt modelId="{37B5BEFF-D91A-4B49-B8B2-666ACEA049D3}" type="pres">
      <dgm:prSet presAssocID="{C60251CB-03AF-4C94-95FF-B98D5122B6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9226F3-E896-400A-8B6F-B513710513CE}" type="pres">
      <dgm:prSet presAssocID="{B84299E3-1732-4DA9-85B9-2523EC0F844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E140787-43B1-45B4-80CB-AC32F6BB262E}" type="pres">
      <dgm:prSet presAssocID="{B84299E3-1732-4DA9-85B9-2523EC0F844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8090669-5311-4101-9A01-743F64EC6F3D}" type="pres">
      <dgm:prSet presAssocID="{3E54D3AC-58D7-4EB6-996E-42B6C30908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2CEFE-DB94-4CB0-A0DD-41D805856A63}" type="pres">
      <dgm:prSet presAssocID="{D83B9FDC-1D53-4F6A-A061-D70C359A54C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F1339819-1840-4FBF-85AD-062A24F344AC}" type="pres">
      <dgm:prSet presAssocID="{D83B9FDC-1D53-4F6A-A061-D70C359A54C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E853C41C-B6B7-4E50-932E-ADEDA5C4BC7B}" type="pres">
      <dgm:prSet presAssocID="{FD96E4CE-DC04-4CE1-9FCC-182C0732CF8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0EA979-F961-42AB-9E9D-1807E6339885}" type="presOf" srcId="{FD96E4CE-DC04-4CE1-9FCC-182C0732CF80}" destId="{E853C41C-B6B7-4E50-932E-ADEDA5C4BC7B}" srcOrd="0" destOrd="0" presId="urn:microsoft.com/office/officeart/2005/8/layout/process1"/>
    <dgm:cxn modelId="{5E5FAD76-6F22-496A-A85E-D9ACF7C75F7B}" srcId="{EB6E46E1-C0E3-42E2-A121-2CCBEAFD626B}" destId="{FD96E4CE-DC04-4CE1-9FCC-182C0732CF80}" srcOrd="2" destOrd="0" parTransId="{D8BD5561-D9F9-48AD-9AAC-BC5C26E0FA99}" sibTransId="{32B32F13-BFED-476D-8052-5C93204795D7}"/>
    <dgm:cxn modelId="{CFDC387A-87A7-4A92-B5C2-4FB1320B73F5}" type="presOf" srcId="{D83B9FDC-1D53-4F6A-A061-D70C359A54C2}" destId="{1162CEFE-DB94-4CB0-A0DD-41D805856A63}" srcOrd="0" destOrd="0" presId="urn:microsoft.com/office/officeart/2005/8/layout/process1"/>
    <dgm:cxn modelId="{8F02D747-383C-4DEE-AD7A-E3D54CB5839A}" type="presOf" srcId="{B84299E3-1732-4DA9-85B9-2523EC0F844F}" destId="{809226F3-E896-400A-8B6F-B513710513CE}" srcOrd="0" destOrd="0" presId="urn:microsoft.com/office/officeart/2005/8/layout/process1"/>
    <dgm:cxn modelId="{55E9AFC5-1668-451A-9F57-F01801E72D75}" type="presOf" srcId="{EB6E46E1-C0E3-42E2-A121-2CCBEAFD626B}" destId="{847E10F7-5C2C-443B-8D84-21D73DB4DCC0}" srcOrd="0" destOrd="0" presId="urn:microsoft.com/office/officeart/2005/8/layout/process1"/>
    <dgm:cxn modelId="{46BA8183-8C06-4761-A252-A9203FAAD842}" srcId="{EB6E46E1-C0E3-42E2-A121-2CCBEAFD626B}" destId="{3E54D3AC-58D7-4EB6-996E-42B6C30908BC}" srcOrd="1" destOrd="0" parTransId="{2E797DD8-19CA-498F-AD70-0639330E0456}" sibTransId="{D83B9FDC-1D53-4F6A-A061-D70C359A54C2}"/>
    <dgm:cxn modelId="{B10629F3-D957-4ACB-B2F0-D14AF8943568}" type="presOf" srcId="{B84299E3-1732-4DA9-85B9-2523EC0F844F}" destId="{1E140787-43B1-45B4-80CB-AC32F6BB262E}" srcOrd="1" destOrd="0" presId="urn:microsoft.com/office/officeart/2005/8/layout/process1"/>
    <dgm:cxn modelId="{06B993E4-6677-4F0E-BD85-FAAC3897381D}" srcId="{EB6E46E1-C0E3-42E2-A121-2CCBEAFD626B}" destId="{C60251CB-03AF-4C94-95FF-B98D5122B65A}" srcOrd="0" destOrd="0" parTransId="{658E8DBC-D7EE-44D2-8530-0A98F7BAE346}" sibTransId="{B84299E3-1732-4DA9-85B9-2523EC0F844F}"/>
    <dgm:cxn modelId="{B1017586-1FDD-4F03-82F2-0E56B2395F60}" type="presOf" srcId="{C60251CB-03AF-4C94-95FF-B98D5122B65A}" destId="{37B5BEFF-D91A-4B49-B8B2-666ACEA049D3}" srcOrd="0" destOrd="0" presId="urn:microsoft.com/office/officeart/2005/8/layout/process1"/>
    <dgm:cxn modelId="{C1EA012D-05AE-4AF2-90C5-411FCBEAE389}" type="presOf" srcId="{3E54D3AC-58D7-4EB6-996E-42B6C30908BC}" destId="{58090669-5311-4101-9A01-743F64EC6F3D}" srcOrd="0" destOrd="0" presId="urn:microsoft.com/office/officeart/2005/8/layout/process1"/>
    <dgm:cxn modelId="{C87CC1EF-5592-40AB-BF10-258AC5DFC326}" type="presOf" srcId="{D83B9FDC-1D53-4F6A-A061-D70C359A54C2}" destId="{F1339819-1840-4FBF-85AD-062A24F344AC}" srcOrd="1" destOrd="0" presId="urn:microsoft.com/office/officeart/2005/8/layout/process1"/>
    <dgm:cxn modelId="{5FB07E68-ADF6-4556-A06A-809569683C7E}" type="presParOf" srcId="{847E10F7-5C2C-443B-8D84-21D73DB4DCC0}" destId="{37B5BEFF-D91A-4B49-B8B2-666ACEA049D3}" srcOrd="0" destOrd="0" presId="urn:microsoft.com/office/officeart/2005/8/layout/process1"/>
    <dgm:cxn modelId="{1FF6A0F9-B355-46DE-8B49-9015BEF35319}" type="presParOf" srcId="{847E10F7-5C2C-443B-8D84-21D73DB4DCC0}" destId="{809226F3-E896-400A-8B6F-B513710513CE}" srcOrd="1" destOrd="0" presId="urn:microsoft.com/office/officeart/2005/8/layout/process1"/>
    <dgm:cxn modelId="{04F8CE58-AA83-4F76-B1BA-A3723894E15D}" type="presParOf" srcId="{809226F3-E896-400A-8B6F-B513710513CE}" destId="{1E140787-43B1-45B4-80CB-AC32F6BB262E}" srcOrd="0" destOrd="0" presId="urn:microsoft.com/office/officeart/2005/8/layout/process1"/>
    <dgm:cxn modelId="{7C6A8A63-90FF-43D8-B73A-63CD09B23DD4}" type="presParOf" srcId="{847E10F7-5C2C-443B-8D84-21D73DB4DCC0}" destId="{58090669-5311-4101-9A01-743F64EC6F3D}" srcOrd="2" destOrd="0" presId="urn:microsoft.com/office/officeart/2005/8/layout/process1"/>
    <dgm:cxn modelId="{CE2CF987-A955-46E3-B685-7C641587F919}" type="presParOf" srcId="{847E10F7-5C2C-443B-8D84-21D73DB4DCC0}" destId="{1162CEFE-DB94-4CB0-A0DD-41D805856A63}" srcOrd="3" destOrd="0" presId="urn:microsoft.com/office/officeart/2005/8/layout/process1"/>
    <dgm:cxn modelId="{69EA53E4-0C17-47F5-9D3B-4397065F3633}" type="presParOf" srcId="{1162CEFE-DB94-4CB0-A0DD-41D805856A63}" destId="{F1339819-1840-4FBF-85AD-062A24F344AC}" srcOrd="0" destOrd="0" presId="urn:microsoft.com/office/officeart/2005/8/layout/process1"/>
    <dgm:cxn modelId="{EAE352ED-A682-4514-8405-4C27CCECE7E0}" type="presParOf" srcId="{847E10F7-5C2C-443B-8D84-21D73DB4DCC0}" destId="{E853C41C-B6B7-4E50-932E-ADEDA5C4BC7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FECCC1-C476-4119-B61C-FEE0847B4553}" type="doc">
      <dgm:prSet loTypeId="urn:microsoft.com/office/officeart/2005/8/layout/bProcess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18C8E10-463D-46A4-B47B-F4753EE39735}">
      <dgm:prSet phldrT="[Text]"/>
      <dgm:spPr/>
      <dgm:t>
        <a:bodyPr/>
        <a:lstStyle/>
        <a:p>
          <a:r>
            <a:rPr lang="en-US" dirty="0" smtClean="0"/>
            <a:t>Location of occupants</a:t>
          </a:r>
          <a:endParaRPr lang="en-US" dirty="0"/>
        </a:p>
      </dgm:t>
    </dgm:pt>
    <dgm:pt modelId="{993DCDD3-3631-4EC4-80B7-7863BF108738}" type="parTrans" cxnId="{3D8813C8-A180-4110-BB76-B586835733B7}">
      <dgm:prSet/>
      <dgm:spPr/>
      <dgm:t>
        <a:bodyPr/>
        <a:lstStyle/>
        <a:p>
          <a:endParaRPr lang="en-US"/>
        </a:p>
      </dgm:t>
    </dgm:pt>
    <dgm:pt modelId="{5255A3AB-9DB4-4372-8BA5-DA4D91BFF03C}" type="sibTrans" cxnId="{3D8813C8-A180-4110-BB76-B586835733B7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FE4B25C7-6163-45A6-91C5-E4AE1269C21C}">
      <dgm:prSet phldrT="[Text]"/>
      <dgm:spPr/>
      <dgm:t>
        <a:bodyPr/>
        <a:lstStyle/>
        <a:p>
          <a:r>
            <a:rPr lang="en-US" dirty="0" smtClean="0"/>
            <a:t>Existing roof openings</a:t>
          </a:r>
          <a:endParaRPr lang="en-US" dirty="0"/>
        </a:p>
      </dgm:t>
    </dgm:pt>
    <dgm:pt modelId="{47E2E2E8-AC2D-49DC-BC24-AA2B6C87C5F4}" type="parTrans" cxnId="{92383B31-D839-49EA-89A1-A6A57248235E}">
      <dgm:prSet/>
      <dgm:spPr/>
      <dgm:t>
        <a:bodyPr/>
        <a:lstStyle/>
        <a:p>
          <a:endParaRPr lang="en-US"/>
        </a:p>
      </dgm:t>
    </dgm:pt>
    <dgm:pt modelId="{87FA546D-FB25-4CC1-8E4C-F6A489B51CE6}" type="sibTrans" cxnId="{92383B31-D839-49EA-89A1-A6A57248235E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9EA71BAD-4C9B-4FB1-9D35-A854FC13CC5A}">
      <dgm:prSet phldrT="[Text]"/>
      <dgm:spPr/>
      <dgm:t>
        <a:bodyPr/>
        <a:lstStyle/>
        <a:p>
          <a:r>
            <a:rPr lang="en-US" dirty="0" smtClean="0"/>
            <a:t>Desired air flow path</a:t>
          </a:r>
          <a:endParaRPr lang="en-US" dirty="0"/>
        </a:p>
      </dgm:t>
    </dgm:pt>
    <dgm:pt modelId="{5B40D5E5-EA4B-4B9B-A7FC-BFECF2E1EAEE}" type="parTrans" cxnId="{CBDF14D4-E1F0-4B69-865E-144E62268CD6}">
      <dgm:prSet/>
      <dgm:spPr/>
      <dgm:t>
        <a:bodyPr/>
        <a:lstStyle/>
        <a:p>
          <a:endParaRPr lang="en-US"/>
        </a:p>
      </dgm:t>
    </dgm:pt>
    <dgm:pt modelId="{E09B6D4A-08CE-4F50-922C-5BBFFBD75DFF}" type="sibTrans" cxnId="{CBDF14D4-E1F0-4B69-865E-144E62268CD6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EE0CD351-B3E6-4EE8-B165-999DBBEF039D}">
      <dgm:prSet phldrT="[Text]"/>
      <dgm:spPr/>
      <dgm:t>
        <a:bodyPr/>
        <a:lstStyle/>
        <a:p>
          <a:r>
            <a:rPr lang="en-US" dirty="0" smtClean="0"/>
            <a:t>Building construction</a:t>
          </a:r>
          <a:endParaRPr lang="en-US" dirty="0"/>
        </a:p>
      </dgm:t>
    </dgm:pt>
    <dgm:pt modelId="{B89292C4-5935-4A4F-9E3C-4982F6179EE0}" type="parTrans" cxnId="{1C2BFF56-A4F0-44A8-91AB-C5590CB3C331}">
      <dgm:prSet/>
      <dgm:spPr/>
      <dgm:t>
        <a:bodyPr/>
        <a:lstStyle/>
        <a:p>
          <a:endParaRPr lang="en-US"/>
        </a:p>
      </dgm:t>
    </dgm:pt>
    <dgm:pt modelId="{E67B0E9B-F5A7-4BD1-A9A1-4B59FD6EDD77}" type="sibTrans" cxnId="{1C2BFF56-A4F0-44A8-91AB-C5590CB3C33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B42B71EB-B213-4BDA-AD14-02F72A228CFD}">
      <dgm:prSet phldrT="[Text]"/>
      <dgm:spPr/>
      <dgm:t>
        <a:bodyPr/>
        <a:lstStyle/>
        <a:p>
          <a:r>
            <a:rPr lang="en-US" dirty="0" smtClean="0"/>
            <a:t>Wind direction</a:t>
          </a:r>
          <a:endParaRPr lang="en-US" dirty="0"/>
        </a:p>
      </dgm:t>
    </dgm:pt>
    <dgm:pt modelId="{8BD43E2B-9653-4265-9671-2DC7DFB54B17}" type="parTrans" cxnId="{FBD7A25F-1E59-4A91-8E8E-125A3AB6BF3E}">
      <dgm:prSet/>
      <dgm:spPr/>
      <dgm:t>
        <a:bodyPr/>
        <a:lstStyle/>
        <a:p>
          <a:endParaRPr lang="en-US"/>
        </a:p>
      </dgm:t>
    </dgm:pt>
    <dgm:pt modelId="{684D065F-5E10-4EB0-A040-B463AEB67A9C}" type="sibTrans" cxnId="{FBD7A25F-1E59-4A91-8E8E-125A3AB6BF3E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2EAC3BE1-3BF7-4728-8DF3-63EA32A1DB04}">
      <dgm:prSet phldrT="[Text]"/>
      <dgm:spPr/>
      <dgm:t>
        <a:bodyPr/>
        <a:lstStyle/>
        <a:p>
          <a:r>
            <a:rPr lang="en-US" dirty="0" smtClean="0"/>
            <a:t>Extent of fire progress</a:t>
          </a:r>
          <a:endParaRPr lang="en-US" dirty="0"/>
        </a:p>
      </dgm:t>
    </dgm:pt>
    <dgm:pt modelId="{3E30B7A8-9545-4157-9CA6-C2B0FE501854}" type="parTrans" cxnId="{F8939D9F-1A4E-4076-B03B-5DB1F89F3428}">
      <dgm:prSet/>
      <dgm:spPr/>
      <dgm:t>
        <a:bodyPr/>
        <a:lstStyle/>
        <a:p>
          <a:endParaRPr lang="en-US"/>
        </a:p>
      </dgm:t>
    </dgm:pt>
    <dgm:pt modelId="{D3D9593A-C0FB-4120-9B1F-47F4A35CCCE2}" type="sibTrans" cxnId="{F8939D9F-1A4E-4076-B03B-5DB1F89F3428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8CF961D5-BD89-4FB8-824C-0A52DC28E42C}">
      <dgm:prSet phldrT="[Text]"/>
      <dgm:spPr/>
      <dgm:t>
        <a:bodyPr/>
        <a:lstStyle/>
        <a:p>
          <a:r>
            <a:rPr lang="en-US" dirty="0" smtClean="0"/>
            <a:t>Condition of building, contents</a:t>
          </a:r>
          <a:endParaRPr lang="en-US" dirty="0"/>
        </a:p>
      </dgm:t>
    </dgm:pt>
    <dgm:pt modelId="{DB7D78AB-5F48-4AEB-A0C3-54E4A51D12E0}" type="parTrans" cxnId="{32B0B067-6AFD-4B5B-8C06-191EB77C011B}">
      <dgm:prSet/>
      <dgm:spPr/>
      <dgm:t>
        <a:bodyPr/>
        <a:lstStyle/>
        <a:p>
          <a:endParaRPr lang="en-US"/>
        </a:p>
      </dgm:t>
    </dgm:pt>
    <dgm:pt modelId="{4B174E03-9E74-4484-BE2F-64C5662DCBFC}" type="sibTrans" cxnId="{32B0B067-6AFD-4B5B-8C06-191EB77C011B}">
      <dgm:prSet/>
      <dgm:spPr/>
      <dgm:t>
        <a:bodyPr/>
        <a:lstStyle/>
        <a:p>
          <a:endParaRPr lang="en-US"/>
        </a:p>
      </dgm:t>
    </dgm:pt>
    <dgm:pt modelId="{8BC2C7F0-30C2-41DB-B256-7086E68FBCBE}" type="pres">
      <dgm:prSet presAssocID="{2DFECCC1-C476-4119-B61C-FEE0847B45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5C099E-A0F9-4D3B-A117-EE3A0015A99D}" type="pres">
      <dgm:prSet presAssocID="{518C8E10-463D-46A4-B47B-F4753EE3973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0971C-A20E-4997-ACC4-FE7898627FA5}" type="pres">
      <dgm:prSet presAssocID="{5255A3AB-9DB4-4372-8BA5-DA4D91BFF03C}" presName="sibTrans" presStyleLbl="sibTrans1D1" presStyleIdx="0" presStyleCnt="6"/>
      <dgm:spPr/>
      <dgm:t>
        <a:bodyPr/>
        <a:lstStyle/>
        <a:p>
          <a:endParaRPr lang="en-US"/>
        </a:p>
      </dgm:t>
    </dgm:pt>
    <dgm:pt modelId="{7CF11E5B-C323-4F9B-A3BE-A8D2C4A64A46}" type="pres">
      <dgm:prSet presAssocID="{5255A3AB-9DB4-4372-8BA5-DA4D91BFF03C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2D666537-E91D-4290-B7C1-D4357874315B}" type="pres">
      <dgm:prSet presAssocID="{FE4B25C7-6163-45A6-91C5-E4AE1269C21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DB68B-3905-424C-962C-EA8D4946CC7A}" type="pres">
      <dgm:prSet presAssocID="{87FA546D-FB25-4CC1-8E4C-F6A489B51CE6}" presName="sibTrans" presStyleLbl="sibTrans1D1" presStyleIdx="1" presStyleCnt="6"/>
      <dgm:spPr/>
      <dgm:t>
        <a:bodyPr/>
        <a:lstStyle/>
        <a:p>
          <a:endParaRPr lang="en-US"/>
        </a:p>
      </dgm:t>
    </dgm:pt>
    <dgm:pt modelId="{022D0EAC-FA0C-4925-BFA5-FD43CA874373}" type="pres">
      <dgm:prSet presAssocID="{87FA546D-FB25-4CC1-8E4C-F6A489B51CE6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DCB19739-AC92-4E76-8A70-175C1AC7AF15}" type="pres">
      <dgm:prSet presAssocID="{9EA71BAD-4C9B-4FB1-9D35-A854FC13CC5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4CB33-5C64-4F20-A8CE-0BF72E92ADE7}" type="pres">
      <dgm:prSet presAssocID="{E09B6D4A-08CE-4F50-922C-5BBFFBD75DFF}" presName="sibTrans" presStyleLbl="sibTrans1D1" presStyleIdx="2" presStyleCnt="6"/>
      <dgm:spPr/>
      <dgm:t>
        <a:bodyPr/>
        <a:lstStyle/>
        <a:p>
          <a:endParaRPr lang="en-US"/>
        </a:p>
      </dgm:t>
    </dgm:pt>
    <dgm:pt modelId="{C1EA1FA6-EE02-459B-A2CC-7F7264B0E942}" type="pres">
      <dgm:prSet presAssocID="{E09B6D4A-08CE-4F50-922C-5BBFFBD75DFF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9E14DAA4-918D-4F9C-BECA-A3A9FDE99032}" type="pres">
      <dgm:prSet presAssocID="{EE0CD351-B3E6-4EE8-B165-999DBBEF039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1C568-7BEC-4D18-BE7D-1FF6D282BCC5}" type="pres">
      <dgm:prSet presAssocID="{E67B0E9B-F5A7-4BD1-A9A1-4B59FD6EDD77}" presName="sibTrans" presStyleLbl="sibTrans1D1" presStyleIdx="3" presStyleCnt="6"/>
      <dgm:spPr/>
      <dgm:t>
        <a:bodyPr/>
        <a:lstStyle/>
        <a:p>
          <a:endParaRPr lang="en-US"/>
        </a:p>
      </dgm:t>
    </dgm:pt>
    <dgm:pt modelId="{AC36F9E6-CC46-427D-B44B-B5D35DFC6F6D}" type="pres">
      <dgm:prSet presAssocID="{E67B0E9B-F5A7-4BD1-A9A1-4B59FD6EDD77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AEA6DA98-27F9-4822-B4FC-2DAB579FFAAA}" type="pres">
      <dgm:prSet presAssocID="{B42B71EB-B213-4BDA-AD14-02F72A228CF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56CF75-9453-4BE8-9C85-2166543E4C6B}" type="pres">
      <dgm:prSet presAssocID="{684D065F-5E10-4EB0-A040-B463AEB67A9C}" presName="sibTrans" presStyleLbl="sibTrans1D1" presStyleIdx="4" presStyleCnt="6"/>
      <dgm:spPr/>
      <dgm:t>
        <a:bodyPr/>
        <a:lstStyle/>
        <a:p>
          <a:endParaRPr lang="en-US"/>
        </a:p>
      </dgm:t>
    </dgm:pt>
    <dgm:pt modelId="{33E3294E-034E-4AF7-A0DB-0F79C705A698}" type="pres">
      <dgm:prSet presAssocID="{684D065F-5E10-4EB0-A040-B463AEB67A9C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51FC5A2D-0700-4FA7-84DA-8E12E2FB6050}" type="pres">
      <dgm:prSet presAssocID="{2EAC3BE1-3BF7-4728-8DF3-63EA32A1DB0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6C97F-5930-47B0-8E0A-C00BA09F772F}" type="pres">
      <dgm:prSet presAssocID="{D3D9593A-C0FB-4120-9B1F-47F4A35CCCE2}" presName="sibTrans" presStyleLbl="sibTrans1D1" presStyleIdx="5" presStyleCnt="6"/>
      <dgm:spPr/>
      <dgm:t>
        <a:bodyPr/>
        <a:lstStyle/>
        <a:p>
          <a:endParaRPr lang="en-US"/>
        </a:p>
      </dgm:t>
    </dgm:pt>
    <dgm:pt modelId="{A64EB8C5-1FC6-427D-88C7-EB1B5306E482}" type="pres">
      <dgm:prSet presAssocID="{D3D9593A-C0FB-4120-9B1F-47F4A35CCCE2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23644474-3F5C-488F-AE70-98FDFD57B5EB}" type="pres">
      <dgm:prSet presAssocID="{8CF961D5-BD89-4FB8-824C-0A52DC28E42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453673-7008-4A15-BF4F-2E7D14B24921}" type="presOf" srcId="{2EAC3BE1-3BF7-4728-8DF3-63EA32A1DB04}" destId="{51FC5A2D-0700-4FA7-84DA-8E12E2FB6050}" srcOrd="0" destOrd="0" presId="urn:microsoft.com/office/officeart/2005/8/layout/bProcess3"/>
    <dgm:cxn modelId="{3AC82CB4-129C-4D9A-B519-99A1FD7FBCFB}" type="presOf" srcId="{FE4B25C7-6163-45A6-91C5-E4AE1269C21C}" destId="{2D666537-E91D-4290-B7C1-D4357874315B}" srcOrd="0" destOrd="0" presId="urn:microsoft.com/office/officeart/2005/8/layout/bProcess3"/>
    <dgm:cxn modelId="{14658CBB-5D0B-4B7B-897F-2AA47D87A73D}" type="presOf" srcId="{684D065F-5E10-4EB0-A040-B463AEB67A9C}" destId="{33E3294E-034E-4AF7-A0DB-0F79C705A698}" srcOrd="1" destOrd="0" presId="urn:microsoft.com/office/officeart/2005/8/layout/bProcess3"/>
    <dgm:cxn modelId="{92383B31-D839-49EA-89A1-A6A57248235E}" srcId="{2DFECCC1-C476-4119-B61C-FEE0847B4553}" destId="{FE4B25C7-6163-45A6-91C5-E4AE1269C21C}" srcOrd="1" destOrd="0" parTransId="{47E2E2E8-AC2D-49DC-BC24-AA2B6C87C5F4}" sibTransId="{87FA546D-FB25-4CC1-8E4C-F6A489B51CE6}"/>
    <dgm:cxn modelId="{C865508B-9FA3-4F5B-80BF-14EA84AA2BA8}" type="presOf" srcId="{2DFECCC1-C476-4119-B61C-FEE0847B4553}" destId="{8BC2C7F0-30C2-41DB-B256-7086E68FBCBE}" srcOrd="0" destOrd="0" presId="urn:microsoft.com/office/officeart/2005/8/layout/bProcess3"/>
    <dgm:cxn modelId="{A29197DF-4B50-4FD3-ACEF-7D6244B25DC6}" type="presOf" srcId="{D3D9593A-C0FB-4120-9B1F-47F4A35CCCE2}" destId="{D796C97F-5930-47B0-8E0A-C00BA09F772F}" srcOrd="0" destOrd="0" presId="urn:microsoft.com/office/officeart/2005/8/layout/bProcess3"/>
    <dgm:cxn modelId="{F8939D9F-1A4E-4076-B03B-5DB1F89F3428}" srcId="{2DFECCC1-C476-4119-B61C-FEE0847B4553}" destId="{2EAC3BE1-3BF7-4728-8DF3-63EA32A1DB04}" srcOrd="5" destOrd="0" parTransId="{3E30B7A8-9545-4157-9CA6-C2B0FE501854}" sibTransId="{D3D9593A-C0FB-4120-9B1F-47F4A35CCCE2}"/>
    <dgm:cxn modelId="{E134E832-4380-4396-BAD5-8E280A42EBC6}" type="presOf" srcId="{D3D9593A-C0FB-4120-9B1F-47F4A35CCCE2}" destId="{A64EB8C5-1FC6-427D-88C7-EB1B5306E482}" srcOrd="1" destOrd="0" presId="urn:microsoft.com/office/officeart/2005/8/layout/bProcess3"/>
    <dgm:cxn modelId="{1484A875-FC3F-4DE9-B74E-1E09F73AEC70}" type="presOf" srcId="{E67B0E9B-F5A7-4BD1-A9A1-4B59FD6EDD77}" destId="{AC36F9E6-CC46-427D-B44B-B5D35DFC6F6D}" srcOrd="1" destOrd="0" presId="urn:microsoft.com/office/officeart/2005/8/layout/bProcess3"/>
    <dgm:cxn modelId="{32B0B067-6AFD-4B5B-8C06-191EB77C011B}" srcId="{2DFECCC1-C476-4119-B61C-FEE0847B4553}" destId="{8CF961D5-BD89-4FB8-824C-0A52DC28E42C}" srcOrd="6" destOrd="0" parTransId="{DB7D78AB-5F48-4AEB-A0C3-54E4A51D12E0}" sibTransId="{4B174E03-9E74-4484-BE2F-64C5662DCBFC}"/>
    <dgm:cxn modelId="{1C2BFF56-A4F0-44A8-91AB-C5590CB3C331}" srcId="{2DFECCC1-C476-4119-B61C-FEE0847B4553}" destId="{EE0CD351-B3E6-4EE8-B165-999DBBEF039D}" srcOrd="3" destOrd="0" parTransId="{B89292C4-5935-4A4F-9E3C-4982F6179EE0}" sibTransId="{E67B0E9B-F5A7-4BD1-A9A1-4B59FD6EDD77}"/>
    <dgm:cxn modelId="{D2974411-78CA-482C-A612-6E8EDFED9E88}" type="presOf" srcId="{518C8E10-463D-46A4-B47B-F4753EE39735}" destId="{B65C099E-A0F9-4D3B-A117-EE3A0015A99D}" srcOrd="0" destOrd="0" presId="urn:microsoft.com/office/officeart/2005/8/layout/bProcess3"/>
    <dgm:cxn modelId="{3DC5F9F1-572A-46E6-B557-E58FDB6F8741}" type="presOf" srcId="{8CF961D5-BD89-4FB8-824C-0A52DC28E42C}" destId="{23644474-3F5C-488F-AE70-98FDFD57B5EB}" srcOrd="0" destOrd="0" presId="urn:microsoft.com/office/officeart/2005/8/layout/bProcess3"/>
    <dgm:cxn modelId="{CBDF14D4-E1F0-4B69-865E-144E62268CD6}" srcId="{2DFECCC1-C476-4119-B61C-FEE0847B4553}" destId="{9EA71BAD-4C9B-4FB1-9D35-A854FC13CC5A}" srcOrd="2" destOrd="0" parTransId="{5B40D5E5-EA4B-4B9B-A7FC-BFECF2E1EAEE}" sibTransId="{E09B6D4A-08CE-4F50-922C-5BBFFBD75DFF}"/>
    <dgm:cxn modelId="{6078B8B5-BB90-4DD3-B9F9-FE91FA4D9529}" type="presOf" srcId="{EE0CD351-B3E6-4EE8-B165-999DBBEF039D}" destId="{9E14DAA4-918D-4F9C-BECA-A3A9FDE99032}" srcOrd="0" destOrd="0" presId="urn:microsoft.com/office/officeart/2005/8/layout/bProcess3"/>
    <dgm:cxn modelId="{26129D2D-EE8C-4E38-A21D-63C4A36FF1D4}" type="presOf" srcId="{E67B0E9B-F5A7-4BD1-A9A1-4B59FD6EDD77}" destId="{AF41C568-7BEC-4D18-BE7D-1FF6D282BCC5}" srcOrd="0" destOrd="0" presId="urn:microsoft.com/office/officeart/2005/8/layout/bProcess3"/>
    <dgm:cxn modelId="{FBD7A25F-1E59-4A91-8E8E-125A3AB6BF3E}" srcId="{2DFECCC1-C476-4119-B61C-FEE0847B4553}" destId="{B42B71EB-B213-4BDA-AD14-02F72A228CFD}" srcOrd="4" destOrd="0" parTransId="{8BD43E2B-9653-4265-9671-2DC7DFB54B17}" sibTransId="{684D065F-5E10-4EB0-A040-B463AEB67A9C}"/>
    <dgm:cxn modelId="{7BF8C2E1-558F-4E04-AE1A-D2AB90494E10}" type="presOf" srcId="{9EA71BAD-4C9B-4FB1-9D35-A854FC13CC5A}" destId="{DCB19739-AC92-4E76-8A70-175C1AC7AF15}" srcOrd="0" destOrd="0" presId="urn:microsoft.com/office/officeart/2005/8/layout/bProcess3"/>
    <dgm:cxn modelId="{A166492A-1135-4174-9B3A-EEF8AE0FA988}" type="presOf" srcId="{87FA546D-FB25-4CC1-8E4C-F6A489B51CE6}" destId="{022D0EAC-FA0C-4925-BFA5-FD43CA874373}" srcOrd="1" destOrd="0" presId="urn:microsoft.com/office/officeart/2005/8/layout/bProcess3"/>
    <dgm:cxn modelId="{0130DCFE-6DDD-4BE8-8632-E169F5B92B5B}" type="presOf" srcId="{5255A3AB-9DB4-4372-8BA5-DA4D91BFF03C}" destId="{76B0971C-A20E-4997-ACC4-FE7898627FA5}" srcOrd="0" destOrd="0" presId="urn:microsoft.com/office/officeart/2005/8/layout/bProcess3"/>
    <dgm:cxn modelId="{A80F5BBF-CC6F-4015-8C92-0728D174598E}" type="presOf" srcId="{E09B6D4A-08CE-4F50-922C-5BBFFBD75DFF}" destId="{C1EA1FA6-EE02-459B-A2CC-7F7264B0E942}" srcOrd="1" destOrd="0" presId="urn:microsoft.com/office/officeart/2005/8/layout/bProcess3"/>
    <dgm:cxn modelId="{B2EB714A-C221-4F24-9AC9-746100853E3C}" type="presOf" srcId="{5255A3AB-9DB4-4372-8BA5-DA4D91BFF03C}" destId="{7CF11E5B-C323-4F9B-A3BE-A8D2C4A64A46}" srcOrd="1" destOrd="0" presId="urn:microsoft.com/office/officeart/2005/8/layout/bProcess3"/>
    <dgm:cxn modelId="{4B54F1DB-0A29-44D5-98CA-E8EE2200FE6A}" type="presOf" srcId="{E09B6D4A-08CE-4F50-922C-5BBFFBD75DFF}" destId="{4AB4CB33-5C64-4F20-A8CE-0BF72E92ADE7}" srcOrd="0" destOrd="0" presId="urn:microsoft.com/office/officeart/2005/8/layout/bProcess3"/>
    <dgm:cxn modelId="{3D8813C8-A180-4110-BB76-B586835733B7}" srcId="{2DFECCC1-C476-4119-B61C-FEE0847B4553}" destId="{518C8E10-463D-46A4-B47B-F4753EE39735}" srcOrd="0" destOrd="0" parTransId="{993DCDD3-3631-4EC4-80B7-7863BF108738}" sibTransId="{5255A3AB-9DB4-4372-8BA5-DA4D91BFF03C}"/>
    <dgm:cxn modelId="{7A6BBF05-5FF7-46E8-8575-6B405630121B}" type="presOf" srcId="{B42B71EB-B213-4BDA-AD14-02F72A228CFD}" destId="{AEA6DA98-27F9-4822-B4FC-2DAB579FFAAA}" srcOrd="0" destOrd="0" presId="urn:microsoft.com/office/officeart/2005/8/layout/bProcess3"/>
    <dgm:cxn modelId="{E95EE735-3D02-4C86-830E-8317971818CD}" type="presOf" srcId="{87FA546D-FB25-4CC1-8E4C-F6A489B51CE6}" destId="{7C0DB68B-3905-424C-962C-EA8D4946CC7A}" srcOrd="0" destOrd="0" presId="urn:microsoft.com/office/officeart/2005/8/layout/bProcess3"/>
    <dgm:cxn modelId="{C0DD36DC-7FE3-4469-B19C-325D20FBC942}" type="presOf" srcId="{684D065F-5E10-4EB0-A040-B463AEB67A9C}" destId="{8856CF75-9453-4BE8-9C85-2166543E4C6B}" srcOrd="0" destOrd="0" presId="urn:microsoft.com/office/officeart/2005/8/layout/bProcess3"/>
    <dgm:cxn modelId="{C8D628EF-9D67-48DB-B673-B4310C782F0A}" type="presParOf" srcId="{8BC2C7F0-30C2-41DB-B256-7086E68FBCBE}" destId="{B65C099E-A0F9-4D3B-A117-EE3A0015A99D}" srcOrd="0" destOrd="0" presId="urn:microsoft.com/office/officeart/2005/8/layout/bProcess3"/>
    <dgm:cxn modelId="{005B31A1-33A7-439F-B721-2973C95359BB}" type="presParOf" srcId="{8BC2C7F0-30C2-41DB-B256-7086E68FBCBE}" destId="{76B0971C-A20E-4997-ACC4-FE7898627FA5}" srcOrd="1" destOrd="0" presId="urn:microsoft.com/office/officeart/2005/8/layout/bProcess3"/>
    <dgm:cxn modelId="{C1E62807-7F44-43BD-86A2-A65D2E963B39}" type="presParOf" srcId="{76B0971C-A20E-4997-ACC4-FE7898627FA5}" destId="{7CF11E5B-C323-4F9B-A3BE-A8D2C4A64A46}" srcOrd="0" destOrd="0" presId="urn:microsoft.com/office/officeart/2005/8/layout/bProcess3"/>
    <dgm:cxn modelId="{F1932942-48C9-4018-A60B-034317629997}" type="presParOf" srcId="{8BC2C7F0-30C2-41DB-B256-7086E68FBCBE}" destId="{2D666537-E91D-4290-B7C1-D4357874315B}" srcOrd="2" destOrd="0" presId="urn:microsoft.com/office/officeart/2005/8/layout/bProcess3"/>
    <dgm:cxn modelId="{2CF22397-C874-4F9B-87E9-3580F45457A2}" type="presParOf" srcId="{8BC2C7F0-30C2-41DB-B256-7086E68FBCBE}" destId="{7C0DB68B-3905-424C-962C-EA8D4946CC7A}" srcOrd="3" destOrd="0" presId="urn:microsoft.com/office/officeart/2005/8/layout/bProcess3"/>
    <dgm:cxn modelId="{E6A766CE-9099-418A-9931-6615D3CB4637}" type="presParOf" srcId="{7C0DB68B-3905-424C-962C-EA8D4946CC7A}" destId="{022D0EAC-FA0C-4925-BFA5-FD43CA874373}" srcOrd="0" destOrd="0" presId="urn:microsoft.com/office/officeart/2005/8/layout/bProcess3"/>
    <dgm:cxn modelId="{21F68993-6511-483E-85C7-DDAB81767AC4}" type="presParOf" srcId="{8BC2C7F0-30C2-41DB-B256-7086E68FBCBE}" destId="{DCB19739-AC92-4E76-8A70-175C1AC7AF15}" srcOrd="4" destOrd="0" presId="urn:microsoft.com/office/officeart/2005/8/layout/bProcess3"/>
    <dgm:cxn modelId="{0F243340-C2E5-48F6-8AC8-4988AF84B7C9}" type="presParOf" srcId="{8BC2C7F0-30C2-41DB-B256-7086E68FBCBE}" destId="{4AB4CB33-5C64-4F20-A8CE-0BF72E92ADE7}" srcOrd="5" destOrd="0" presId="urn:microsoft.com/office/officeart/2005/8/layout/bProcess3"/>
    <dgm:cxn modelId="{FD4F6933-65C6-4244-BF75-191CF81BA8CA}" type="presParOf" srcId="{4AB4CB33-5C64-4F20-A8CE-0BF72E92ADE7}" destId="{C1EA1FA6-EE02-459B-A2CC-7F7264B0E942}" srcOrd="0" destOrd="0" presId="urn:microsoft.com/office/officeart/2005/8/layout/bProcess3"/>
    <dgm:cxn modelId="{E21CE83F-0CD6-4995-B2D3-1910D26BF87F}" type="presParOf" srcId="{8BC2C7F0-30C2-41DB-B256-7086E68FBCBE}" destId="{9E14DAA4-918D-4F9C-BECA-A3A9FDE99032}" srcOrd="6" destOrd="0" presId="urn:microsoft.com/office/officeart/2005/8/layout/bProcess3"/>
    <dgm:cxn modelId="{5F51CF9A-3210-471B-B950-6897C4D8AAD9}" type="presParOf" srcId="{8BC2C7F0-30C2-41DB-B256-7086E68FBCBE}" destId="{AF41C568-7BEC-4D18-BE7D-1FF6D282BCC5}" srcOrd="7" destOrd="0" presId="urn:microsoft.com/office/officeart/2005/8/layout/bProcess3"/>
    <dgm:cxn modelId="{55B02814-C2FE-41C1-A5DF-7F11A55D816B}" type="presParOf" srcId="{AF41C568-7BEC-4D18-BE7D-1FF6D282BCC5}" destId="{AC36F9E6-CC46-427D-B44B-B5D35DFC6F6D}" srcOrd="0" destOrd="0" presId="urn:microsoft.com/office/officeart/2005/8/layout/bProcess3"/>
    <dgm:cxn modelId="{841BC62C-4DE3-465D-8AB3-37BBCA1EFF46}" type="presParOf" srcId="{8BC2C7F0-30C2-41DB-B256-7086E68FBCBE}" destId="{AEA6DA98-27F9-4822-B4FC-2DAB579FFAAA}" srcOrd="8" destOrd="0" presId="urn:microsoft.com/office/officeart/2005/8/layout/bProcess3"/>
    <dgm:cxn modelId="{138EEC61-7F3E-479B-B233-850F63E38754}" type="presParOf" srcId="{8BC2C7F0-30C2-41DB-B256-7086E68FBCBE}" destId="{8856CF75-9453-4BE8-9C85-2166543E4C6B}" srcOrd="9" destOrd="0" presId="urn:microsoft.com/office/officeart/2005/8/layout/bProcess3"/>
    <dgm:cxn modelId="{D409F504-B518-4493-ACA3-70EA721B4A21}" type="presParOf" srcId="{8856CF75-9453-4BE8-9C85-2166543E4C6B}" destId="{33E3294E-034E-4AF7-A0DB-0F79C705A698}" srcOrd="0" destOrd="0" presId="urn:microsoft.com/office/officeart/2005/8/layout/bProcess3"/>
    <dgm:cxn modelId="{F6249D2B-E030-41EB-A64B-2FB13AC26793}" type="presParOf" srcId="{8BC2C7F0-30C2-41DB-B256-7086E68FBCBE}" destId="{51FC5A2D-0700-4FA7-84DA-8E12E2FB6050}" srcOrd="10" destOrd="0" presId="urn:microsoft.com/office/officeart/2005/8/layout/bProcess3"/>
    <dgm:cxn modelId="{D320680B-70DF-454D-A7EF-5ABE6DD38E62}" type="presParOf" srcId="{8BC2C7F0-30C2-41DB-B256-7086E68FBCBE}" destId="{D796C97F-5930-47B0-8E0A-C00BA09F772F}" srcOrd="11" destOrd="0" presId="urn:microsoft.com/office/officeart/2005/8/layout/bProcess3"/>
    <dgm:cxn modelId="{5BADBDE0-E807-4F56-AD96-E85ACADFB809}" type="presParOf" srcId="{D796C97F-5930-47B0-8E0A-C00BA09F772F}" destId="{A64EB8C5-1FC6-427D-88C7-EB1B5306E482}" srcOrd="0" destOrd="0" presId="urn:microsoft.com/office/officeart/2005/8/layout/bProcess3"/>
    <dgm:cxn modelId="{34FE9935-F9BA-41B0-8E60-78455F1BFB7D}" type="presParOf" srcId="{8BC2C7F0-30C2-41DB-B256-7086E68FBCBE}" destId="{23644474-3F5C-488F-AE70-98FDFD57B5EB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DFECCC1-C476-4119-B61C-FEE0847B4553}" type="doc">
      <dgm:prSet loTypeId="urn:microsoft.com/office/officeart/2005/8/layout/bProcess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18C8E10-463D-46A4-B47B-F4753EE39735}">
      <dgm:prSet phldrT="[Text]"/>
      <dgm:spPr/>
      <dgm:t>
        <a:bodyPr/>
        <a:lstStyle/>
        <a:p>
          <a:r>
            <a:rPr lang="en-US" dirty="0" smtClean="0"/>
            <a:t>Potential structural collapse</a:t>
          </a:r>
          <a:endParaRPr lang="en-US" dirty="0"/>
        </a:p>
      </dgm:t>
    </dgm:pt>
    <dgm:pt modelId="{993DCDD3-3631-4EC4-80B7-7863BF108738}" type="parTrans" cxnId="{3D8813C8-A180-4110-BB76-B586835733B7}">
      <dgm:prSet/>
      <dgm:spPr/>
      <dgm:t>
        <a:bodyPr/>
        <a:lstStyle/>
        <a:p>
          <a:endParaRPr lang="en-US"/>
        </a:p>
      </dgm:t>
    </dgm:pt>
    <dgm:pt modelId="{5255A3AB-9DB4-4372-8BA5-DA4D91BFF03C}" type="sibTrans" cxnId="{3D8813C8-A180-4110-BB76-B586835733B7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B18B3EC8-906E-44DD-BF9B-5924048935C3}">
      <dgm:prSet phldrT="[Text]"/>
      <dgm:spPr/>
      <dgm:t>
        <a:bodyPr/>
        <a:lstStyle/>
        <a:p>
          <a:r>
            <a:rPr lang="en-US" dirty="0" smtClean="0"/>
            <a:t>Effect on fire</a:t>
          </a:r>
          <a:endParaRPr lang="en-US" dirty="0"/>
        </a:p>
      </dgm:t>
    </dgm:pt>
    <dgm:pt modelId="{D19A4698-5A78-4189-A10B-81A7B57149EE}" type="parTrans" cxnId="{81CB4383-55B3-4530-8EE6-D5AA9F095228}">
      <dgm:prSet/>
      <dgm:spPr/>
      <dgm:t>
        <a:bodyPr/>
        <a:lstStyle/>
        <a:p>
          <a:endParaRPr lang="en-US"/>
        </a:p>
      </dgm:t>
    </dgm:pt>
    <dgm:pt modelId="{13361DEF-F44A-4064-9A5D-4BF3DFFAF882}" type="sibTrans" cxnId="{81CB4383-55B3-4530-8EE6-D5AA9F095228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BF356F41-74F5-44DF-8C97-71A61C94F64E}">
      <dgm:prSet phldrT="[Text]"/>
      <dgm:spPr/>
      <dgm:t>
        <a:bodyPr/>
        <a:lstStyle/>
        <a:p>
          <a:r>
            <a:rPr lang="en-US" dirty="0" smtClean="0"/>
            <a:t>Effect on exposures</a:t>
          </a:r>
          <a:endParaRPr lang="en-US" dirty="0"/>
        </a:p>
      </dgm:t>
    </dgm:pt>
    <dgm:pt modelId="{EBC1386F-3B85-4980-B3F4-0C67BD1258E9}" type="parTrans" cxnId="{21385DF7-D7CE-48F2-B2CB-68FDC33A8DC9}">
      <dgm:prSet/>
      <dgm:spPr/>
      <dgm:t>
        <a:bodyPr/>
        <a:lstStyle/>
        <a:p>
          <a:endParaRPr lang="en-US"/>
        </a:p>
      </dgm:t>
    </dgm:pt>
    <dgm:pt modelId="{DE2D1587-B72D-499A-9D71-3FC969BCFFAB}" type="sibTrans" cxnId="{21385DF7-D7CE-48F2-B2CB-68FDC33A8DC9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A80572C7-7F06-4DE9-8299-5A771966471C}">
      <dgm:prSet phldrT="[Text]"/>
      <dgm:spPr/>
      <dgm:t>
        <a:bodyPr/>
        <a:lstStyle/>
        <a:p>
          <a:r>
            <a:rPr lang="en-US" dirty="0" smtClean="0"/>
            <a:t>Readiness of crew</a:t>
          </a:r>
          <a:endParaRPr lang="en-US" dirty="0"/>
        </a:p>
      </dgm:t>
    </dgm:pt>
    <dgm:pt modelId="{E9D76C81-5437-49E1-9532-16B395C26F20}" type="parTrans" cxnId="{54DD8C28-2C7F-48E5-8EC6-393F938DBF17}">
      <dgm:prSet/>
      <dgm:spPr/>
      <dgm:t>
        <a:bodyPr/>
        <a:lstStyle/>
        <a:p>
          <a:endParaRPr lang="en-US"/>
        </a:p>
      </dgm:t>
    </dgm:pt>
    <dgm:pt modelId="{9C3F4E57-8BD5-4E1E-A3D3-62F21826D7F3}" type="sibTrans" cxnId="{54DD8C28-2C7F-48E5-8EC6-393F938DBF17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F7FCE49C-727A-435C-B01E-3445E2FB1CA3}">
      <dgm:prSet phldrT="[Text]"/>
      <dgm:spPr/>
      <dgm:t>
        <a:bodyPr/>
        <a:lstStyle/>
        <a:p>
          <a:r>
            <a:rPr lang="en-US" dirty="0" smtClean="0"/>
            <a:t>Ability to protect exposures</a:t>
          </a:r>
          <a:endParaRPr lang="en-US" dirty="0"/>
        </a:p>
      </dgm:t>
    </dgm:pt>
    <dgm:pt modelId="{5E43F9D3-576B-4640-BE45-FDAC7F9BB299}" type="parTrans" cxnId="{386625DC-F463-4C6E-B716-EFD257E7079B}">
      <dgm:prSet/>
      <dgm:spPr/>
      <dgm:t>
        <a:bodyPr/>
        <a:lstStyle/>
        <a:p>
          <a:endParaRPr lang="en-US"/>
        </a:p>
      </dgm:t>
    </dgm:pt>
    <dgm:pt modelId="{6AAF2FF6-54DE-4338-89D3-0836E5B5DA3B}" type="sibTrans" cxnId="{386625DC-F463-4C6E-B716-EFD257E7079B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BE0B7C22-33BD-4FDD-8941-32E7550BB59B}">
      <dgm:prSet phldrT="[Text]"/>
      <dgm:spPr/>
      <dgm:t>
        <a:bodyPr/>
        <a:lstStyle/>
        <a:p>
          <a:r>
            <a:rPr lang="en-US" dirty="0" smtClean="0"/>
            <a:t>Protecting means of egress, access</a:t>
          </a:r>
          <a:endParaRPr lang="en-US" dirty="0"/>
        </a:p>
      </dgm:t>
    </dgm:pt>
    <dgm:pt modelId="{9CD1BA8C-5914-402D-8C59-0C6C8F014375}" type="parTrans" cxnId="{201251DF-AEA6-4BF8-AC41-1E4E37F7BAEC}">
      <dgm:prSet/>
      <dgm:spPr/>
      <dgm:t>
        <a:bodyPr/>
        <a:lstStyle/>
        <a:p>
          <a:endParaRPr lang="en-US"/>
        </a:p>
      </dgm:t>
    </dgm:pt>
    <dgm:pt modelId="{8E7F38FC-7EA9-44B6-93A8-A5D9D57806B8}" type="sibTrans" cxnId="{201251DF-AEA6-4BF8-AC41-1E4E37F7BAEC}">
      <dgm:prSet/>
      <dgm:spPr/>
      <dgm:t>
        <a:bodyPr/>
        <a:lstStyle/>
        <a:p>
          <a:endParaRPr lang="en-US"/>
        </a:p>
      </dgm:t>
    </dgm:pt>
    <dgm:pt modelId="{8BC2C7F0-30C2-41DB-B256-7086E68FBCBE}" type="pres">
      <dgm:prSet presAssocID="{2DFECCC1-C476-4119-B61C-FEE0847B455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5C099E-A0F9-4D3B-A117-EE3A0015A99D}" type="pres">
      <dgm:prSet presAssocID="{518C8E10-463D-46A4-B47B-F4753EE39735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B0971C-A20E-4997-ACC4-FE7898627FA5}" type="pres">
      <dgm:prSet presAssocID="{5255A3AB-9DB4-4372-8BA5-DA4D91BFF03C}" presName="sibTrans" presStyleLbl="sibTrans1D1" presStyleIdx="0" presStyleCnt="5"/>
      <dgm:spPr/>
      <dgm:t>
        <a:bodyPr/>
        <a:lstStyle/>
        <a:p>
          <a:endParaRPr lang="en-US"/>
        </a:p>
      </dgm:t>
    </dgm:pt>
    <dgm:pt modelId="{7CF11E5B-C323-4F9B-A3BE-A8D2C4A64A46}" type="pres">
      <dgm:prSet presAssocID="{5255A3AB-9DB4-4372-8BA5-DA4D91BFF03C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2060C4EF-9795-48AC-A13D-924F08044164}" type="pres">
      <dgm:prSet presAssocID="{B18B3EC8-906E-44DD-BF9B-5924048935C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2A8F8-41A8-459E-AF73-7FE1DC057EE7}" type="pres">
      <dgm:prSet presAssocID="{13361DEF-F44A-4064-9A5D-4BF3DFFAF882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26B4CE2-0295-48CF-9B15-1839C6CCCA8D}" type="pres">
      <dgm:prSet presAssocID="{13361DEF-F44A-4064-9A5D-4BF3DFFAF882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65E9B48D-139E-45A4-B274-FFD95870EE32}" type="pres">
      <dgm:prSet presAssocID="{BF356F41-74F5-44DF-8C97-71A61C94F64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7FA0D0-A494-4FE3-8050-C04446011A91}" type="pres">
      <dgm:prSet presAssocID="{DE2D1587-B72D-499A-9D71-3FC969BCFFAB}" presName="sibTrans" presStyleLbl="sibTrans1D1" presStyleIdx="2" presStyleCnt="5"/>
      <dgm:spPr/>
      <dgm:t>
        <a:bodyPr/>
        <a:lstStyle/>
        <a:p>
          <a:endParaRPr lang="en-US"/>
        </a:p>
      </dgm:t>
    </dgm:pt>
    <dgm:pt modelId="{40281362-6667-49E5-88AC-38BD72D6363C}" type="pres">
      <dgm:prSet presAssocID="{DE2D1587-B72D-499A-9D71-3FC969BCFFAB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4264114D-D8E2-44E2-95B4-7C86F8E34D8A}" type="pres">
      <dgm:prSet presAssocID="{A80572C7-7F06-4DE9-8299-5A771966471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8A5F0-72AD-4E64-9F48-37D308BD4357}" type="pres">
      <dgm:prSet presAssocID="{9C3F4E57-8BD5-4E1E-A3D3-62F21826D7F3}" presName="sibTrans" presStyleLbl="sibTrans1D1" presStyleIdx="3" presStyleCnt="5"/>
      <dgm:spPr/>
      <dgm:t>
        <a:bodyPr/>
        <a:lstStyle/>
        <a:p>
          <a:endParaRPr lang="en-US"/>
        </a:p>
      </dgm:t>
    </dgm:pt>
    <dgm:pt modelId="{A8D79D50-FB36-43DE-9507-8A16C11BFCE0}" type="pres">
      <dgm:prSet presAssocID="{9C3F4E57-8BD5-4E1E-A3D3-62F21826D7F3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62276130-7270-41DC-B7ED-B786A4C90255}" type="pres">
      <dgm:prSet presAssocID="{F7FCE49C-727A-435C-B01E-3445E2FB1CA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C89EA-306D-4A36-A051-BF38AC25A58C}" type="pres">
      <dgm:prSet presAssocID="{6AAF2FF6-54DE-4338-89D3-0836E5B5DA3B}" presName="sibTrans" presStyleLbl="sibTrans1D1" presStyleIdx="4" presStyleCnt="5"/>
      <dgm:spPr/>
      <dgm:t>
        <a:bodyPr/>
        <a:lstStyle/>
        <a:p>
          <a:endParaRPr lang="en-US"/>
        </a:p>
      </dgm:t>
    </dgm:pt>
    <dgm:pt modelId="{A5CE4E4A-18F9-4A14-B433-AD223B8D139B}" type="pres">
      <dgm:prSet presAssocID="{6AAF2FF6-54DE-4338-89D3-0836E5B5DA3B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67E01D98-7A6D-4D00-9A95-F100664F53E5}" type="pres">
      <dgm:prSet presAssocID="{BE0B7C22-33BD-4FDD-8941-32E7550BB59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0D5309-6B88-415D-B761-59FC8AF0D144}" type="presOf" srcId="{9C3F4E57-8BD5-4E1E-A3D3-62F21826D7F3}" destId="{96C8A5F0-72AD-4E64-9F48-37D308BD4357}" srcOrd="0" destOrd="0" presId="urn:microsoft.com/office/officeart/2005/8/layout/bProcess3"/>
    <dgm:cxn modelId="{F6F18634-DC20-4733-BBA5-E0725567ED1B}" type="presOf" srcId="{6AAF2FF6-54DE-4338-89D3-0836E5B5DA3B}" destId="{7E2C89EA-306D-4A36-A051-BF38AC25A58C}" srcOrd="0" destOrd="0" presId="urn:microsoft.com/office/officeart/2005/8/layout/bProcess3"/>
    <dgm:cxn modelId="{31D978E2-2F59-4E01-A201-62156B356835}" type="presOf" srcId="{13361DEF-F44A-4064-9A5D-4BF3DFFAF882}" destId="{0DB2A8F8-41A8-459E-AF73-7FE1DC057EE7}" srcOrd="0" destOrd="0" presId="urn:microsoft.com/office/officeart/2005/8/layout/bProcess3"/>
    <dgm:cxn modelId="{9AB3371C-7C08-4900-931A-44D6D17FA74C}" type="presOf" srcId="{5255A3AB-9DB4-4372-8BA5-DA4D91BFF03C}" destId="{7CF11E5B-C323-4F9B-A3BE-A8D2C4A64A46}" srcOrd="1" destOrd="0" presId="urn:microsoft.com/office/officeart/2005/8/layout/bProcess3"/>
    <dgm:cxn modelId="{C110F8FB-ADFD-4824-8712-0B0F25E27AF1}" type="presOf" srcId="{DE2D1587-B72D-499A-9D71-3FC969BCFFAB}" destId="{40281362-6667-49E5-88AC-38BD72D6363C}" srcOrd="1" destOrd="0" presId="urn:microsoft.com/office/officeart/2005/8/layout/bProcess3"/>
    <dgm:cxn modelId="{201251DF-AEA6-4BF8-AC41-1E4E37F7BAEC}" srcId="{2DFECCC1-C476-4119-B61C-FEE0847B4553}" destId="{BE0B7C22-33BD-4FDD-8941-32E7550BB59B}" srcOrd="5" destOrd="0" parTransId="{9CD1BA8C-5914-402D-8C59-0C6C8F014375}" sibTransId="{8E7F38FC-7EA9-44B6-93A8-A5D9D57806B8}"/>
    <dgm:cxn modelId="{44C27408-998F-4A3A-99D8-F401447DAC93}" type="presOf" srcId="{BF356F41-74F5-44DF-8C97-71A61C94F64E}" destId="{65E9B48D-139E-45A4-B274-FFD95870EE32}" srcOrd="0" destOrd="0" presId="urn:microsoft.com/office/officeart/2005/8/layout/bProcess3"/>
    <dgm:cxn modelId="{21385DF7-D7CE-48F2-B2CB-68FDC33A8DC9}" srcId="{2DFECCC1-C476-4119-B61C-FEE0847B4553}" destId="{BF356F41-74F5-44DF-8C97-71A61C94F64E}" srcOrd="2" destOrd="0" parTransId="{EBC1386F-3B85-4980-B3F4-0C67BD1258E9}" sibTransId="{DE2D1587-B72D-499A-9D71-3FC969BCFFAB}"/>
    <dgm:cxn modelId="{639EA6E2-A263-4972-95AB-7368CF85D5B2}" type="presOf" srcId="{2DFECCC1-C476-4119-B61C-FEE0847B4553}" destId="{8BC2C7F0-30C2-41DB-B256-7086E68FBCBE}" srcOrd="0" destOrd="0" presId="urn:microsoft.com/office/officeart/2005/8/layout/bProcess3"/>
    <dgm:cxn modelId="{54DD8C28-2C7F-48E5-8EC6-393F938DBF17}" srcId="{2DFECCC1-C476-4119-B61C-FEE0847B4553}" destId="{A80572C7-7F06-4DE9-8299-5A771966471C}" srcOrd="3" destOrd="0" parTransId="{E9D76C81-5437-49E1-9532-16B395C26F20}" sibTransId="{9C3F4E57-8BD5-4E1E-A3D3-62F21826D7F3}"/>
    <dgm:cxn modelId="{F67C833C-9E3D-40AB-AA2F-A17472DC76C8}" type="presOf" srcId="{9C3F4E57-8BD5-4E1E-A3D3-62F21826D7F3}" destId="{A8D79D50-FB36-43DE-9507-8A16C11BFCE0}" srcOrd="1" destOrd="0" presId="urn:microsoft.com/office/officeart/2005/8/layout/bProcess3"/>
    <dgm:cxn modelId="{81CB4383-55B3-4530-8EE6-D5AA9F095228}" srcId="{2DFECCC1-C476-4119-B61C-FEE0847B4553}" destId="{B18B3EC8-906E-44DD-BF9B-5924048935C3}" srcOrd="1" destOrd="0" parTransId="{D19A4698-5A78-4189-A10B-81A7B57149EE}" sibTransId="{13361DEF-F44A-4064-9A5D-4BF3DFFAF882}"/>
    <dgm:cxn modelId="{187D82C6-DCDE-41E7-A3C7-706EB4465DA0}" type="presOf" srcId="{BE0B7C22-33BD-4FDD-8941-32E7550BB59B}" destId="{67E01D98-7A6D-4D00-9A95-F100664F53E5}" srcOrd="0" destOrd="0" presId="urn:microsoft.com/office/officeart/2005/8/layout/bProcess3"/>
    <dgm:cxn modelId="{E0442D16-16F5-4403-9D6A-6BDF0B76C1DB}" type="presOf" srcId="{B18B3EC8-906E-44DD-BF9B-5924048935C3}" destId="{2060C4EF-9795-48AC-A13D-924F08044164}" srcOrd="0" destOrd="0" presId="urn:microsoft.com/office/officeart/2005/8/layout/bProcess3"/>
    <dgm:cxn modelId="{386625DC-F463-4C6E-B716-EFD257E7079B}" srcId="{2DFECCC1-C476-4119-B61C-FEE0847B4553}" destId="{F7FCE49C-727A-435C-B01E-3445E2FB1CA3}" srcOrd="4" destOrd="0" parTransId="{5E43F9D3-576B-4640-BE45-FDAC7F9BB299}" sibTransId="{6AAF2FF6-54DE-4338-89D3-0836E5B5DA3B}"/>
    <dgm:cxn modelId="{BB6BD55F-1196-471F-B343-083BC64A4BE5}" type="presOf" srcId="{A80572C7-7F06-4DE9-8299-5A771966471C}" destId="{4264114D-D8E2-44E2-95B4-7C86F8E34D8A}" srcOrd="0" destOrd="0" presId="urn:microsoft.com/office/officeart/2005/8/layout/bProcess3"/>
    <dgm:cxn modelId="{804975E7-DB79-4DCF-A6DD-BB4015DD119E}" type="presOf" srcId="{DE2D1587-B72D-499A-9D71-3FC969BCFFAB}" destId="{A07FA0D0-A494-4FE3-8050-C04446011A91}" srcOrd="0" destOrd="0" presId="urn:microsoft.com/office/officeart/2005/8/layout/bProcess3"/>
    <dgm:cxn modelId="{453AAE2A-FC26-459B-987C-44D9E186C2FD}" type="presOf" srcId="{518C8E10-463D-46A4-B47B-F4753EE39735}" destId="{B65C099E-A0F9-4D3B-A117-EE3A0015A99D}" srcOrd="0" destOrd="0" presId="urn:microsoft.com/office/officeart/2005/8/layout/bProcess3"/>
    <dgm:cxn modelId="{3D8813C8-A180-4110-BB76-B586835733B7}" srcId="{2DFECCC1-C476-4119-B61C-FEE0847B4553}" destId="{518C8E10-463D-46A4-B47B-F4753EE39735}" srcOrd="0" destOrd="0" parTransId="{993DCDD3-3631-4EC4-80B7-7863BF108738}" sibTransId="{5255A3AB-9DB4-4372-8BA5-DA4D91BFF03C}"/>
    <dgm:cxn modelId="{6932991B-259A-4D38-8466-F5638279EC69}" type="presOf" srcId="{5255A3AB-9DB4-4372-8BA5-DA4D91BFF03C}" destId="{76B0971C-A20E-4997-ACC4-FE7898627FA5}" srcOrd="0" destOrd="0" presId="urn:microsoft.com/office/officeart/2005/8/layout/bProcess3"/>
    <dgm:cxn modelId="{A7446E90-0C8A-44A0-9864-FC7BA10B91D1}" type="presOf" srcId="{6AAF2FF6-54DE-4338-89D3-0836E5B5DA3B}" destId="{A5CE4E4A-18F9-4A14-B433-AD223B8D139B}" srcOrd="1" destOrd="0" presId="urn:microsoft.com/office/officeart/2005/8/layout/bProcess3"/>
    <dgm:cxn modelId="{1D976EE9-549E-40E7-92FA-337E58F65E2F}" type="presOf" srcId="{13361DEF-F44A-4064-9A5D-4BF3DFFAF882}" destId="{426B4CE2-0295-48CF-9B15-1839C6CCCA8D}" srcOrd="1" destOrd="0" presId="urn:microsoft.com/office/officeart/2005/8/layout/bProcess3"/>
    <dgm:cxn modelId="{E9387681-5AF4-440D-8ED5-376A0BB33218}" type="presOf" srcId="{F7FCE49C-727A-435C-B01E-3445E2FB1CA3}" destId="{62276130-7270-41DC-B7ED-B786A4C90255}" srcOrd="0" destOrd="0" presId="urn:microsoft.com/office/officeart/2005/8/layout/bProcess3"/>
    <dgm:cxn modelId="{E280ECFF-94D9-4E3A-8743-0082853F49E1}" type="presParOf" srcId="{8BC2C7F0-30C2-41DB-B256-7086E68FBCBE}" destId="{B65C099E-A0F9-4D3B-A117-EE3A0015A99D}" srcOrd="0" destOrd="0" presId="urn:microsoft.com/office/officeart/2005/8/layout/bProcess3"/>
    <dgm:cxn modelId="{FA8A8F32-57D1-4606-BDE6-F70927EAA675}" type="presParOf" srcId="{8BC2C7F0-30C2-41DB-B256-7086E68FBCBE}" destId="{76B0971C-A20E-4997-ACC4-FE7898627FA5}" srcOrd="1" destOrd="0" presId="urn:microsoft.com/office/officeart/2005/8/layout/bProcess3"/>
    <dgm:cxn modelId="{2B86484D-32C7-42C4-B1A3-148275CADA97}" type="presParOf" srcId="{76B0971C-A20E-4997-ACC4-FE7898627FA5}" destId="{7CF11E5B-C323-4F9B-A3BE-A8D2C4A64A46}" srcOrd="0" destOrd="0" presId="urn:microsoft.com/office/officeart/2005/8/layout/bProcess3"/>
    <dgm:cxn modelId="{A6118F7A-0846-4AF5-9681-A5F510BB86C1}" type="presParOf" srcId="{8BC2C7F0-30C2-41DB-B256-7086E68FBCBE}" destId="{2060C4EF-9795-48AC-A13D-924F08044164}" srcOrd="2" destOrd="0" presId="urn:microsoft.com/office/officeart/2005/8/layout/bProcess3"/>
    <dgm:cxn modelId="{BEC17F2C-4E4B-4BAA-8079-E9173F6FF0E6}" type="presParOf" srcId="{8BC2C7F0-30C2-41DB-B256-7086E68FBCBE}" destId="{0DB2A8F8-41A8-459E-AF73-7FE1DC057EE7}" srcOrd="3" destOrd="0" presId="urn:microsoft.com/office/officeart/2005/8/layout/bProcess3"/>
    <dgm:cxn modelId="{8A600469-6199-4E3B-A332-C1DA5DD9B80C}" type="presParOf" srcId="{0DB2A8F8-41A8-459E-AF73-7FE1DC057EE7}" destId="{426B4CE2-0295-48CF-9B15-1839C6CCCA8D}" srcOrd="0" destOrd="0" presId="urn:microsoft.com/office/officeart/2005/8/layout/bProcess3"/>
    <dgm:cxn modelId="{73C80692-668D-42A4-A5F2-6F75201E2FF6}" type="presParOf" srcId="{8BC2C7F0-30C2-41DB-B256-7086E68FBCBE}" destId="{65E9B48D-139E-45A4-B274-FFD95870EE32}" srcOrd="4" destOrd="0" presId="urn:microsoft.com/office/officeart/2005/8/layout/bProcess3"/>
    <dgm:cxn modelId="{21EDBC28-E2B7-4F66-9BB0-7C10B403A35F}" type="presParOf" srcId="{8BC2C7F0-30C2-41DB-B256-7086E68FBCBE}" destId="{A07FA0D0-A494-4FE3-8050-C04446011A91}" srcOrd="5" destOrd="0" presId="urn:microsoft.com/office/officeart/2005/8/layout/bProcess3"/>
    <dgm:cxn modelId="{20969A8C-3284-4F65-90D7-5F0520591803}" type="presParOf" srcId="{A07FA0D0-A494-4FE3-8050-C04446011A91}" destId="{40281362-6667-49E5-88AC-38BD72D6363C}" srcOrd="0" destOrd="0" presId="urn:microsoft.com/office/officeart/2005/8/layout/bProcess3"/>
    <dgm:cxn modelId="{47D17D49-928F-4252-B951-00037C89F3B5}" type="presParOf" srcId="{8BC2C7F0-30C2-41DB-B256-7086E68FBCBE}" destId="{4264114D-D8E2-44E2-95B4-7C86F8E34D8A}" srcOrd="6" destOrd="0" presId="urn:microsoft.com/office/officeart/2005/8/layout/bProcess3"/>
    <dgm:cxn modelId="{B49D5CBC-363A-4314-9198-4D73D070464F}" type="presParOf" srcId="{8BC2C7F0-30C2-41DB-B256-7086E68FBCBE}" destId="{96C8A5F0-72AD-4E64-9F48-37D308BD4357}" srcOrd="7" destOrd="0" presId="urn:microsoft.com/office/officeart/2005/8/layout/bProcess3"/>
    <dgm:cxn modelId="{37046BA9-653F-4FF5-BC87-A821EB5D5ED6}" type="presParOf" srcId="{96C8A5F0-72AD-4E64-9F48-37D308BD4357}" destId="{A8D79D50-FB36-43DE-9507-8A16C11BFCE0}" srcOrd="0" destOrd="0" presId="urn:microsoft.com/office/officeart/2005/8/layout/bProcess3"/>
    <dgm:cxn modelId="{B32B286C-17BC-48A8-BA50-8E9F2116B844}" type="presParOf" srcId="{8BC2C7F0-30C2-41DB-B256-7086E68FBCBE}" destId="{62276130-7270-41DC-B7ED-B786A4C90255}" srcOrd="8" destOrd="0" presId="urn:microsoft.com/office/officeart/2005/8/layout/bProcess3"/>
    <dgm:cxn modelId="{B9A796E8-A35E-4E7D-B860-E4C94C3E349A}" type="presParOf" srcId="{8BC2C7F0-30C2-41DB-B256-7086E68FBCBE}" destId="{7E2C89EA-306D-4A36-A051-BF38AC25A58C}" srcOrd="9" destOrd="0" presId="urn:microsoft.com/office/officeart/2005/8/layout/bProcess3"/>
    <dgm:cxn modelId="{33E04798-6795-4E8A-9F16-490648E0F455}" type="presParOf" srcId="{7E2C89EA-306D-4A36-A051-BF38AC25A58C}" destId="{A5CE4E4A-18F9-4A14-B433-AD223B8D139B}" srcOrd="0" destOrd="0" presId="urn:microsoft.com/office/officeart/2005/8/layout/bProcess3"/>
    <dgm:cxn modelId="{A228C29D-265E-4FD4-8082-C41B5CBB52E4}" type="presParOf" srcId="{8BC2C7F0-30C2-41DB-B256-7086E68FBCBE}" destId="{67E01D98-7A6D-4D00-9A95-F100664F53E5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9D3732F-2C0F-4D07-9E9F-8C5E343F9EAE}" type="doc">
      <dgm:prSet loTypeId="urn:microsoft.com/office/officeart/2005/8/layout/hProcess9" loCatId="process" qsTypeId="urn:microsoft.com/office/officeart/2005/8/quickstyle/simple1" qsCatId="simple" csTypeId="urn:microsoft.com/office/officeart/2005/8/colors/accent2_3" csCatId="accent2" phldr="1"/>
      <dgm:spPr/>
    </dgm:pt>
    <dgm:pt modelId="{06E7289B-8A95-4C87-B03D-49582E834FBA}">
      <dgm:prSet phldrT="[Text]"/>
      <dgm:spPr/>
      <dgm:t>
        <a:bodyPr/>
        <a:lstStyle/>
        <a:p>
          <a:r>
            <a:rPr lang="en-US" dirty="0" smtClean="0"/>
            <a:t>Building openings</a:t>
          </a:r>
          <a:endParaRPr lang="en-US" dirty="0"/>
        </a:p>
      </dgm:t>
    </dgm:pt>
    <dgm:pt modelId="{D8055A8B-B3A1-49BA-9382-FE76CF42297B}" type="parTrans" cxnId="{7305C022-3279-4547-812B-6F8023725A74}">
      <dgm:prSet/>
      <dgm:spPr/>
      <dgm:t>
        <a:bodyPr/>
        <a:lstStyle/>
        <a:p>
          <a:endParaRPr lang="en-US"/>
        </a:p>
      </dgm:t>
    </dgm:pt>
    <dgm:pt modelId="{372F6ED1-2235-4724-BF6A-EF3B8C46877E}" type="sibTrans" cxnId="{7305C022-3279-4547-812B-6F8023725A74}">
      <dgm:prSet/>
      <dgm:spPr/>
      <dgm:t>
        <a:bodyPr/>
        <a:lstStyle/>
        <a:p>
          <a:endParaRPr lang="en-US"/>
        </a:p>
      </dgm:t>
    </dgm:pt>
    <dgm:pt modelId="{D986E22B-5E76-4D6D-A6CC-897C13BA48A8}">
      <dgm:prSet phldrT="[Text]"/>
      <dgm:spPr/>
      <dgm:t>
        <a:bodyPr/>
        <a:lstStyle/>
        <a:p>
          <a:r>
            <a:rPr lang="en-US" dirty="0" smtClean="0"/>
            <a:t>Other conditions</a:t>
          </a:r>
          <a:endParaRPr lang="en-US" dirty="0"/>
        </a:p>
      </dgm:t>
    </dgm:pt>
    <dgm:pt modelId="{D7D0C18E-CDA3-4212-83D2-95F871D3093C}" type="parTrans" cxnId="{12217B26-14B6-43D6-B699-5E1895A692DE}">
      <dgm:prSet/>
      <dgm:spPr/>
      <dgm:t>
        <a:bodyPr/>
        <a:lstStyle/>
        <a:p>
          <a:endParaRPr lang="en-US"/>
        </a:p>
      </dgm:t>
    </dgm:pt>
    <dgm:pt modelId="{C0754539-02CD-4452-B1A2-7D99BA9695E4}" type="sibTrans" cxnId="{12217B26-14B6-43D6-B699-5E1895A692DE}">
      <dgm:prSet/>
      <dgm:spPr/>
      <dgm:t>
        <a:bodyPr/>
        <a:lstStyle/>
        <a:p>
          <a:endParaRPr lang="en-US"/>
        </a:p>
      </dgm:t>
    </dgm:pt>
    <dgm:pt modelId="{AECBDD71-EBC4-407B-A52A-F6D6013CA75F}">
      <dgm:prSet phldrT="[Text]"/>
      <dgm:spPr/>
      <dgm:t>
        <a:bodyPr/>
        <a:lstStyle/>
        <a:p>
          <a:r>
            <a:rPr lang="en-US" dirty="0" smtClean="0"/>
            <a:t>Wind- most important</a:t>
          </a:r>
          <a:endParaRPr lang="en-US" dirty="0"/>
        </a:p>
      </dgm:t>
    </dgm:pt>
    <dgm:pt modelId="{EADC3A5F-9450-4A9D-9BFC-FA8EA9B7410B}" type="parTrans" cxnId="{1FC7DCFD-445E-433A-85B9-76CC03A67BE1}">
      <dgm:prSet/>
      <dgm:spPr/>
      <dgm:t>
        <a:bodyPr/>
        <a:lstStyle/>
        <a:p>
          <a:endParaRPr lang="en-US"/>
        </a:p>
      </dgm:t>
    </dgm:pt>
    <dgm:pt modelId="{C5F75328-56BB-4278-A77F-58EE0FC240B9}" type="sibTrans" cxnId="{1FC7DCFD-445E-433A-85B9-76CC03A67BE1}">
      <dgm:prSet/>
      <dgm:spPr/>
      <dgm:t>
        <a:bodyPr/>
        <a:lstStyle/>
        <a:p>
          <a:endParaRPr lang="en-US"/>
        </a:p>
      </dgm:t>
    </dgm:pt>
    <dgm:pt modelId="{E7AEEB65-1F5D-4D64-9C63-D4EF5138300F}" type="pres">
      <dgm:prSet presAssocID="{19D3732F-2C0F-4D07-9E9F-8C5E343F9EAE}" presName="CompostProcess" presStyleCnt="0">
        <dgm:presLayoutVars>
          <dgm:dir/>
          <dgm:resizeHandles val="exact"/>
        </dgm:presLayoutVars>
      </dgm:prSet>
      <dgm:spPr/>
    </dgm:pt>
    <dgm:pt modelId="{CDF5A47C-63A8-4116-8648-56BB0B288260}" type="pres">
      <dgm:prSet presAssocID="{19D3732F-2C0F-4D07-9E9F-8C5E343F9EAE}" presName="arrow" presStyleLbl="bgShp" presStyleIdx="0" presStyleCnt="1"/>
      <dgm:spPr/>
    </dgm:pt>
    <dgm:pt modelId="{1B9A566E-955B-45D8-B01E-7CE4A6320570}" type="pres">
      <dgm:prSet presAssocID="{19D3732F-2C0F-4D07-9E9F-8C5E343F9EAE}" presName="linearProcess" presStyleCnt="0"/>
      <dgm:spPr/>
    </dgm:pt>
    <dgm:pt modelId="{F03D1BD9-F058-4BF8-BC0E-E9912736CDB4}" type="pres">
      <dgm:prSet presAssocID="{06E7289B-8A95-4C87-B03D-49582E834FB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FBFC50-448F-4930-8E32-4A8613E8D929}" type="pres">
      <dgm:prSet presAssocID="{372F6ED1-2235-4724-BF6A-EF3B8C46877E}" presName="sibTrans" presStyleCnt="0"/>
      <dgm:spPr/>
    </dgm:pt>
    <dgm:pt modelId="{3FA145BC-9D93-4751-978F-16176A6E37B4}" type="pres">
      <dgm:prSet presAssocID="{D986E22B-5E76-4D6D-A6CC-897C13BA48A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C0563D-0BD8-470B-A806-A74E9F570BB8}" type="pres">
      <dgm:prSet presAssocID="{C0754539-02CD-4452-B1A2-7D99BA9695E4}" presName="sibTrans" presStyleCnt="0"/>
      <dgm:spPr/>
    </dgm:pt>
    <dgm:pt modelId="{61D5994A-5075-4815-9943-5ABAB2F7219B}" type="pres">
      <dgm:prSet presAssocID="{AECBDD71-EBC4-407B-A52A-F6D6013CA75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3D30C3-584F-4D12-9BCD-16D950144F5D}" type="presOf" srcId="{D986E22B-5E76-4D6D-A6CC-897C13BA48A8}" destId="{3FA145BC-9D93-4751-978F-16176A6E37B4}" srcOrd="0" destOrd="0" presId="urn:microsoft.com/office/officeart/2005/8/layout/hProcess9"/>
    <dgm:cxn modelId="{A0465D8B-02CD-468A-AC79-437FA16A1E61}" type="presOf" srcId="{19D3732F-2C0F-4D07-9E9F-8C5E343F9EAE}" destId="{E7AEEB65-1F5D-4D64-9C63-D4EF5138300F}" srcOrd="0" destOrd="0" presId="urn:microsoft.com/office/officeart/2005/8/layout/hProcess9"/>
    <dgm:cxn modelId="{7305C022-3279-4547-812B-6F8023725A74}" srcId="{19D3732F-2C0F-4D07-9E9F-8C5E343F9EAE}" destId="{06E7289B-8A95-4C87-B03D-49582E834FBA}" srcOrd="0" destOrd="0" parTransId="{D8055A8B-B3A1-49BA-9382-FE76CF42297B}" sibTransId="{372F6ED1-2235-4724-BF6A-EF3B8C46877E}"/>
    <dgm:cxn modelId="{1FC7DCFD-445E-433A-85B9-76CC03A67BE1}" srcId="{19D3732F-2C0F-4D07-9E9F-8C5E343F9EAE}" destId="{AECBDD71-EBC4-407B-A52A-F6D6013CA75F}" srcOrd="2" destOrd="0" parTransId="{EADC3A5F-9450-4A9D-9BFC-FA8EA9B7410B}" sibTransId="{C5F75328-56BB-4278-A77F-58EE0FC240B9}"/>
    <dgm:cxn modelId="{048808ED-B330-4172-89B4-6CBEFB6838C9}" type="presOf" srcId="{AECBDD71-EBC4-407B-A52A-F6D6013CA75F}" destId="{61D5994A-5075-4815-9943-5ABAB2F7219B}" srcOrd="0" destOrd="0" presId="urn:microsoft.com/office/officeart/2005/8/layout/hProcess9"/>
    <dgm:cxn modelId="{9A101D55-145D-4340-8866-7F10176C177C}" type="presOf" srcId="{06E7289B-8A95-4C87-B03D-49582E834FBA}" destId="{F03D1BD9-F058-4BF8-BC0E-E9912736CDB4}" srcOrd="0" destOrd="0" presId="urn:microsoft.com/office/officeart/2005/8/layout/hProcess9"/>
    <dgm:cxn modelId="{12217B26-14B6-43D6-B699-5E1895A692DE}" srcId="{19D3732F-2C0F-4D07-9E9F-8C5E343F9EAE}" destId="{D986E22B-5E76-4D6D-A6CC-897C13BA48A8}" srcOrd="1" destOrd="0" parTransId="{D7D0C18E-CDA3-4212-83D2-95F871D3093C}" sibTransId="{C0754539-02CD-4452-B1A2-7D99BA9695E4}"/>
    <dgm:cxn modelId="{66EBA99B-635B-4440-8F09-4AAA62439DA7}" type="presParOf" srcId="{E7AEEB65-1F5D-4D64-9C63-D4EF5138300F}" destId="{CDF5A47C-63A8-4116-8648-56BB0B288260}" srcOrd="0" destOrd="0" presId="urn:microsoft.com/office/officeart/2005/8/layout/hProcess9"/>
    <dgm:cxn modelId="{17F254DF-C115-495D-AC23-DD7B822E0F8B}" type="presParOf" srcId="{E7AEEB65-1F5D-4D64-9C63-D4EF5138300F}" destId="{1B9A566E-955B-45D8-B01E-7CE4A6320570}" srcOrd="1" destOrd="0" presId="urn:microsoft.com/office/officeart/2005/8/layout/hProcess9"/>
    <dgm:cxn modelId="{8FC8721C-FD28-4DEE-90A8-8EAF530B67B9}" type="presParOf" srcId="{1B9A566E-955B-45D8-B01E-7CE4A6320570}" destId="{F03D1BD9-F058-4BF8-BC0E-E9912736CDB4}" srcOrd="0" destOrd="0" presId="urn:microsoft.com/office/officeart/2005/8/layout/hProcess9"/>
    <dgm:cxn modelId="{796BE992-3DD5-44C0-9590-A657C7B15AF3}" type="presParOf" srcId="{1B9A566E-955B-45D8-B01E-7CE4A6320570}" destId="{1FFBFC50-448F-4930-8E32-4A8613E8D929}" srcOrd="1" destOrd="0" presId="urn:microsoft.com/office/officeart/2005/8/layout/hProcess9"/>
    <dgm:cxn modelId="{CFABC41F-2739-4AA3-99EE-02DF908BDE86}" type="presParOf" srcId="{1B9A566E-955B-45D8-B01E-7CE4A6320570}" destId="{3FA145BC-9D93-4751-978F-16176A6E37B4}" srcOrd="2" destOrd="0" presId="urn:microsoft.com/office/officeart/2005/8/layout/hProcess9"/>
    <dgm:cxn modelId="{12AB2A57-5E44-4BFA-ABA3-27A5CF04F5FE}" type="presParOf" srcId="{1B9A566E-955B-45D8-B01E-7CE4A6320570}" destId="{04C0563D-0BD8-470B-A806-A74E9F570BB8}" srcOrd="3" destOrd="0" presId="urn:microsoft.com/office/officeart/2005/8/layout/hProcess9"/>
    <dgm:cxn modelId="{9ED84336-EFEC-4203-8467-9B2872249B78}" type="presParOf" srcId="{1B9A566E-955B-45D8-B01E-7CE4A6320570}" destId="{61D5994A-5075-4815-9943-5ABAB2F7219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5E588D-1DCF-4BFB-B6DA-9250B9060CD9}" type="doc">
      <dgm:prSet loTypeId="urn:microsoft.com/office/officeart/2005/8/layout/bProcess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5AD972C-14B2-4DB6-A56D-879B06CE506C}">
      <dgm:prSet phldrT="[Text]"/>
      <dgm:spPr/>
      <dgm:t>
        <a:bodyPr/>
        <a:lstStyle/>
        <a:p>
          <a:r>
            <a:rPr lang="en-US" dirty="0" smtClean="0"/>
            <a:t>Careful planning</a:t>
          </a:r>
          <a:endParaRPr lang="en-US" dirty="0"/>
        </a:p>
      </dgm:t>
    </dgm:pt>
    <dgm:pt modelId="{0DE83483-D812-4110-A832-EF4886A39E66}" type="parTrans" cxnId="{F6030CE2-0B49-4BC3-8A25-ADD0C7667DE9}">
      <dgm:prSet/>
      <dgm:spPr/>
      <dgm:t>
        <a:bodyPr/>
        <a:lstStyle/>
        <a:p>
          <a:endParaRPr lang="en-US"/>
        </a:p>
      </dgm:t>
    </dgm:pt>
    <dgm:pt modelId="{A56CD185-C6BA-40A5-BA56-987364A93E15}" type="sibTrans" cxnId="{F6030CE2-0B49-4BC3-8A25-ADD0C7667DE9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92A534D1-8D52-41D4-AAFC-465C9CC50CCA}">
      <dgm:prSet phldrT="[Text]"/>
      <dgm:spPr/>
      <dgm:t>
        <a:bodyPr/>
        <a:lstStyle/>
        <a:p>
          <a:r>
            <a:rPr lang="en-US" dirty="0" smtClean="0"/>
            <a:t>Knowledge of building construction</a:t>
          </a:r>
          <a:endParaRPr lang="en-US" dirty="0"/>
        </a:p>
      </dgm:t>
    </dgm:pt>
    <dgm:pt modelId="{50040B66-DB21-4CD6-935E-CB62CF117434}" type="parTrans" cxnId="{4D4F297A-4B2A-4917-9129-769DAFAB2EB8}">
      <dgm:prSet/>
      <dgm:spPr/>
      <dgm:t>
        <a:bodyPr/>
        <a:lstStyle/>
        <a:p>
          <a:endParaRPr lang="en-US"/>
        </a:p>
      </dgm:t>
    </dgm:pt>
    <dgm:pt modelId="{E6B8ECE0-1590-4DAD-A24C-95DB08079A21}" type="sibTrans" cxnId="{4D4F297A-4B2A-4917-9129-769DAFAB2EB8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D351D59F-CC14-4D01-B82F-8D8C7C7F3F89}">
      <dgm:prSet phldrT="[Text]"/>
      <dgm:spPr/>
      <dgm:t>
        <a:bodyPr/>
        <a:lstStyle/>
        <a:p>
          <a:r>
            <a:rPr lang="en-US" dirty="0" smtClean="0"/>
            <a:t>Systematic application of procedures</a:t>
          </a:r>
          <a:endParaRPr lang="en-US" dirty="0"/>
        </a:p>
      </dgm:t>
    </dgm:pt>
    <dgm:pt modelId="{7CC48379-5A24-4D58-B1C4-4398AA224A99}" type="parTrans" cxnId="{ACA7D208-EF15-4487-BAB4-07AB53B82061}">
      <dgm:prSet/>
      <dgm:spPr/>
      <dgm:t>
        <a:bodyPr/>
        <a:lstStyle/>
        <a:p>
          <a:endParaRPr lang="en-US"/>
        </a:p>
      </dgm:t>
    </dgm:pt>
    <dgm:pt modelId="{98C45409-895C-4ADF-B03D-322E91F676D0}" type="sibTrans" cxnId="{ACA7D208-EF15-4487-BAB4-07AB53B82061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3AB10D7A-00B8-4A7D-9A21-038F0ACE7ACC}">
      <dgm:prSet phldrT="[Text]"/>
      <dgm:spPr/>
      <dgm:t>
        <a:bodyPr/>
        <a:lstStyle/>
        <a:p>
          <a:r>
            <a:rPr lang="en-US" dirty="0" smtClean="0"/>
            <a:t>Coordination with other activities</a:t>
          </a:r>
          <a:endParaRPr lang="en-US" dirty="0"/>
        </a:p>
      </dgm:t>
    </dgm:pt>
    <dgm:pt modelId="{4820D102-78C1-4077-AD3D-E8ADC88CA297}" type="parTrans" cxnId="{4F5490BE-B23F-4166-8961-ADDA8655D2C2}">
      <dgm:prSet/>
      <dgm:spPr/>
      <dgm:t>
        <a:bodyPr/>
        <a:lstStyle/>
        <a:p>
          <a:endParaRPr lang="en-US"/>
        </a:p>
      </dgm:t>
    </dgm:pt>
    <dgm:pt modelId="{7CCA778D-0E31-4534-BC2A-3576CA7AF78F}" type="sibTrans" cxnId="{4F5490BE-B23F-4166-8961-ADDA8655D2C2}">
      <dgm:prSet/>
      <dgm:spPr/>
      <dgm:t>
        <a:bodyPr/>
        <a:lstStyle/>
        <a:p>
          <a:endParaRPr lang="en-US"/>
        </a:p>
      </dgm:t>
    </dgm:pt>
    <dgm:pt modelId="{805EDF09-DEAE-4CD7-B157-27E54845C68B}" type="pres">
      <dgm:prSet presAssocID="{E25E588D-1DCF-4BFB-B6DA-9250B9060C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280BCB-F512-48C7-A821-70E50894AE52}" type="pres">
      <dgm:prSet presAssocID="{15AD972C-14B2-4DB6-A56D-879B06CE506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09687-EE0D-4497-B5F0-ECFDBDB882D3}" type="pres">
      <dgm:prSet presAssocID="{A56CD185-C6BA-40A5-BA56-987364A93E15}" presName="sibTrans" presStyleLbl="sibTrans1D1" presStyleIdx="0" presStyleCnt="3"/>
      <dgm:spPr/>
      <dgm:t>
        <a:bodyPr/>
        <a:lstStyle/>
        <a:p>
          <a:endParaRPr lang="en-US"/>
        </a:p>
      </dgm:t>
    </dgm:pt>
    <dgm:pt modelId="{4C41908E-0427-4D52-A5EC-B2AA7F90DD71}" type="pres">
      <dgm:prSet presAssocID="{A56CD185-C6BA-40A5-BA56-987364A93E15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5EF7A3F8-1490-483B-B57D-3972E37C484A}" type="pres">
      <dgm:prSet presAssocID="{92A534D1-8D52-41D4-AAFC-465C9CC50CC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63D36-A1CD-4EC7-8C59-8302D72C881F}" type="pres">
      <dgm:prSet presAssocID="{E6B8ECE0-1590-4DAD-A24C-95DB08079A21}" presName="sibTrans" presStyleLbl="sibTrans1D1" presStyleIdx="1" presStyleCnt="3"/>
      <dgm:spPr/>
      <dgm:t>
        <a:bodyPr/>
        <a:lstStyle/>
        <a:p>
          <a:endParaRPr lang="en-US"/>
        </a:p>
      </dgm:t>
    </dgm:pt>
    <dgm:pt modelId="{0C38419D-84B8-4C3E-AD1E-8A5D36782146}" type="pres">
      <dgm:prSet presAssocID="{E6B8ECE0-1590-4DAD-A24C-95DB08079A21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8088E4F0-873B-4FD1-BC95-D25F7A2EC317}" type="pres">
      <dgm:prSet presAssocID="{D351D59F-CC14-4D01-B82F-8D8C7C7F3F8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5AB52-FF92-4E94-9559-A2A107636CD5}" type="pres">
      <dgm:prSet presAssocID="{98C45409-895C-4ADF-B03D-322E91F676D0}" presName="sibTrans" presStyleLbl="sibTrans1D1" presStyleIdx="2" presStyleCnt="3"/>
      <dgm:spPr/>
      <dgm:t>
        <a:bodyPr/>
        <a:lstStyle/>
        <a:p>
          <a:endParaRPr lang="en-US"/>
        </a:p>
      </dgm:t>
    </dgm:pt>
    <dgm:pt modelId="{112386F9-759E-43F6-8134-6251679B299E}" type="pres">
      <dgm:prSet presAssocID="{98C45409-895C-4ADF-B03D-322E91F676D0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772BC236-229D-4D1D-8F26-F6F704A5F092}" type="pres">
      <dgm:prSet presAssocID="{3AB10D7A-00B8-4A7D-9A21-038F0ACE7AC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7463D9-4C28-4B66-9EC0-EE955986F295}" type="presOf" srcId="{98C45409-895C-4ADF-B03D-322E91F676D0}" destId="{112386F9-759E-43F6-8134-6251679B299E}" srcOrd="1" destOrd="0" presId="urn:microsoft.com/office/officeart/2005/8/layout/bProcess3"/>
    <dgm:cxn modelId="{2B806D8E-56B7-4674-8B37-62D8DB4C5215}" type="presOf" srcId="{98C45409-895C-4ADF-B03D-322E91F676D0}" destId="{19B5AB52-FF92-4E94-9559-A2A107636CD5}" srcOrd="0" destOrd="0" presId="urn:microsoft.com/office/officeart/2005/8/layout/bProcess3"/>
    <dgm:cxn modelId="{2A53E904-B262-4332-ABAE-A01A997E7D7F}" type="presOf" srcId="{A56CD185-C6BA-40A5-BA56-987364A93E15}" destId="{18609687-EE0D-4497-B5F0-ECFDBDB882D3}" srcOrd="0" destOrd="0" presId="urn:microsoft.com/office/officeart/2005/8/layout/bProcess3"/>
    <dgm:cxn modelId="{4A3FF948-A040-4AEF-A30C-C6D5F25D9665}" type="presOf" srcId="{E6B8ECE0-1590-4DAD-A24C-95DB08079A21}" destId="{0C38419D-84B8-4C3E-AD1E-8A5D36782146}" srcOrd="1" destOrd="0" presId="urn:microsoft.com/office/officeart/2005/8/layout/bProcess3"/>
    <dgm:cxn modelId="{3BA02022-423D-4896-BD5F-9940AFD6A6C5}" type="presOf" srcId="{A56CD185-C6BA-40A5-BA56-987364A93E15}" destId="{4C41908E-0427-4D52-A5EC-B2AA7F90DD71}" srcOrd="1" destOrd="0" presId="urn:microsoft.com/office/officeart/2005/8/layout/bProcess3"/>
    <dgm:cxn modelId="{F6030CE2-0B49-4BC3-8A25-ADD0C7667DE9}" srcId="{E25E588D-1DCF-4BFB-B6DA-9250B9060CD9}" destId="{15AD972C-14B2-4DB6-A56D-879B06CE506C}" srcOrd="0" destOrd="0" parTransId="{0DE83483-D812-4110-A832-EF4886A39E66}" sibTransId="{A56CD185-C6BA-40A5-BA56-987364A93E15}"/>
    <dgm:cxn modelId="{7A6F2465-6694-47A6-B1CE-89C01BF048E2}" type="presOf" srcId="{3AB10D7A-00B8-4A7D-9A21-038F0ACE7ACC}" destId="{772BC236-229D-4D1D-8F26-F6F704A5F092}" srcOrd="0" destOrd="0" presId="urn:microsoft.com/office/officeart/2005/8/layout/bProcess3"/>
    <dgm:cxn modelId="{5F08CB7B-FDAF-45C9-B118-BFD430BD7348}" type="presOf" srcId="{E6B8ECE0-1590-4DAD-A24C-95DB08079A21}" destId="{C9A63D36-A1CD-4EC7-8C59-8302D72C881F}" srcOrd="0" destOrd="0" presId="urn:microsoft.com/office/officeart/2005/8/layout/bProcess3"/>
    <dgm:cxn modelId="{C0FBC203-A67F-4A94-B7A6-F98960B6DA30}" type="presOf" srcId="{15AD972C-14B2-4DB6-A56D-879B06CE506C}" destId="{AC280BCB-F512-48C7-A821-70E50894AE52}" srcOrd="0" destOrd="0" presId="urn:microsoft.com/office/officeart/2005/8/layout/bProcess3"/>
    <dgm:cxn modelId="{EC4DA128-B1DA-4F28-BE33-9533A6DC45D9}" type="presOf" srcId="{D351D59F-CC14-4D01-B82F-8D8C7C7F3F89}" destId="{8088E4F0-873B-4FD1-BC95-D25F7A2EC317}" srcOrd="0" destOrd="0" presId="urn:microsoft.com/office/officeart/2005/8/layout/bProcess3"/>
    <dgm:cxn modelId="{DE8860FB-A4D9-433D-8623-1B68025EF734}" type="presOf" srcId="{E25E588D-1DCF-4BFB-B6DA-9250B9060CD9}" destId="{805EDF09-DEAE-4CD7-B157-27E54845C68B}" srcOrd="0" destOrd="0" presId="urn:microsoft.com/office/officeart/2005/8/layout/bProcess3"/>
    <dgm:cxn modelId="{A7365EE1-9DE7-499A-BC0F-53F6B4633641}" type="presOf" srcId="{92A534D1-8D52-41D4-AAFC-465C9CC50CCA}" destId="{5EF7A3F8-1490-483B-B57D-3972E37C484A}" srcOrd="0" destOrd="0" presId="urn:microsoft.com/office/officeart/2005/8/layout/bProcess3"/>
    <dgm:cxn modelId="{4F5490BE-B23F-4166-8961-ADDA8655D2C2}" srcId="{E25E588D-1DCF-4BFB-B6DA-9250B9060CD9}" destId="{3AB10D7A-00B8-4A7D-9A21-038F0ACE7ACC}" srcOrd="3" destOrd="0" parTransId="{4820D102-78C1-4077-AD3D-E8ADC88CA297}" sibTransId="{7CCA778D-0E31-4534-BC2A-3576CA7AF78F}"/>
    <dgm:cxn modelId="{4D4F297A-4B2A-4917-9129-769DAFAB2EB8}" srcId="{E25E588D-1DCF-4BFB-B6DA-9250B9060CD9}" destId="{92A534D1-8D52-41D4-AAFC-465C9CC50CCA}" srcOrd="1" destOrd="0" parTransId="{50040B66-DB21-4CD6-935E-CB62CF117434}" sibTransId="{E6B8ECE0-1590-4DAD-A24C-95DB08079A21}"/>
    <dgm:cxn modelId="{ACA7D208-EF15-4487-BAB4-07AB53B82061}" srcId="{E25E588D-1DCF-4BFB-B6DA-9250B9060CD9}" destId="{D351D59F-CC14-4D01-B82F-8D8C7C7F3F89}" srcOrd="2" destOrd="0" parTransId="{7CC48379-5A24-4D58-B1C4-4398AA224A99}" sibTransId="{98C45409-895C-4ADF-B03D-322E91F676D0}"/>
    <dgm:cxn modelId="{654E0A63-F46D-4092-BD62-521C10B68AA9}" type="presParOf" srcId="{805EDF09-DEAE-4CD7-B157-27E54845C68B}" destId="{AC280BCB-F512-48C7-A821-70E50894AE52}" srcOrd="0" destOrd="0" presId="urn:microsoft.com/office/officeart/2005/8/layout/bProcess3"/>
    <dgm:cxn modelId="{D3EE100E-55DC-4ED6-ADBC-2223285A93E5}" type="presParOf" srcId="{805EDF09-DEAE-4CD7-B157-27E54845C68B}" destId="{18609687-EE0D-4497-B5F0-ECFDBDB882D3}" srcOrd="1" destOrd="0" presId="urn:microsoft.com/office/officeart/2005/8/layout/bProcess3"/>
    <dgm:cxn modelId="{28E6F0A2-E853-4276-B4E8-DBACF5C316F9}" type="presParOf" srcId="{18609687-EE0D-4497-B5F0-ECFDBDB882D3}" destId="{4C41908E-0427-4D52-A5EC-B2AA7F90DD71}" srcOrd="0" destOrd="0" presId="urn:microsoft.com/office/officeart/2005/8/layout/bProcess3"/>
    <dgm:cxn modelId="{1F90D0B3-A452-4236-9AE4-ED3A447D1BA7}" type="presParOf" srcId="{805EDF09-DEAE-4CD7-B157-27E54845C68B}" destId="{5EF7A3F8-1490-483B-B57D-3972E37C484A}" srcOrd="2" destOrd="0" presId="urn:microsoft.com/office/officeart/2005/8/layout/bProcess3"/>
    <dgm:cxn modelId="{8FA0DFA8-DDFC-4A68-8355-FFF7B2568336}" type="presParOf" srcId="{805EDF09-DEAE-4CD7-B157-27E54845C68B}" destId="{C9A63D36-A1CD-4EC7-8C59-8302D72C881F}" srcOrd="3" destOrd="0" presId="urn:microsoft.com/office/officeart/2005/8/layout/bProcess3"/>
    <dgm:cxn modelId="{DD8F7215-D124-4F93-A9D3-8338D11039FA}" type="presParOf" srcId="{C9A63D36-A1CD-4EC7-8C59-8302D72C881F}" destId="{0C38419D-84B8-4C3E-AD1E-8A5D36782146}" srcOrd="0" destOrd="0" presId="urn:microsoft.com/office/officeart/2005/8/layout/bProcess3"/>
    <dgm:cxn modelId="{4918B07F-C505-4213-B4D0-C42407109AB9}" type="presParOf" srcId="{805EDF09-DEAE-4CD7-B157-27E54845C68B}" destId="{8088E4F0-873B-4FD1-BC95-D25F7A2EC317}" srcOrd="4" destOrd="0" presId="urn:microsoft.com/office/officeart/2005/8/layout/bProcess3"/>
    <dgm:cxn modelId="{D940F31D-96B2-4D03-B561-6AF04CD88D96}" type="presParOf" srcId="{805EDF09-DEAE-4CD7-B157-27E54845C68B}" destId="{19B5AB52-FF92-4E94-9559-A2A107636CD5}" srcOrd="5" destOrd="0" presId="urn:microsoft.com/office/officeart/2005/8/layout/bProcess3"/>
    <dgm:cxn modelId="{A5B1B384-77FF-4A8C-84FE-EB66E5D12659}" type="presParOf" srcId="{19B5AB52-FF92-4E94-9559-A2A107636CD5}" destId="{112386F9-759E-43F6-8134-6251679B299E}" srcOrd="0" destOrd="0" presId="urn:microsoft.com/office/officeart/2005/8/layout/bProcess3"/>
    <dgm:cxn modelId="{8EDBC5BC-7C6F-4649-B344-9151CB599DC7}" type="presParOf" srcId="{805EDF09-DEAE-4CD7-B157-27E54845C68B}" destId="{772BC236-229D-4D1D-8F26-F6F704A5F092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74A327A-C186-48AD-9761-3291CBFC9129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05963AA-3132-4590-B4A7-D54D6B524008}">
      <dgm:prSet phldrT="[Text]"/>
      <dgm:spPr/>
      <dgm:t>
        <a:bodyPr/>
        <a:lstStyle/>
        <a:p>
          <a:r>
            <a:rPr lang="en-US" dirty="0" smtClean="0"/>
            <a:t>Internal</a:t>
          </a:r>
          <a:endParaRPr lang="en-US" dirty="0"/>
        </a:p>
      </dgm:t>
    </dgm:pt>
    <dgm:pt modelId="{1D3CB713-F9F3-4608-8952-A0D9846A9666}" type="parTrans" cxnId="{F0C478B9-6C80-4B1F-98FE-EB20B7B1ADA6}">
      <dgm:prSet/>
      <dgm:spPr/>
      <dgm:t>
        <a:bodyPr/>
        <a:lstStyle/>
        <a:p>
          <a:endParaRPr lang="en-US"/>
        </a:p>
      </dgm:t>
    </dgm:pt>
    <dgm:pt modelId="{759BC4CC-0BEE-405E-805D-E1BCC75A0B6A}" type="sibTrans" cxnId="{F0C478B9-6C80-4B1F-98FE-EB20B7B1ADA6}">
      <dgm:prSet/>
      <dgm:spPr/>
      <dgm:t>
        <a:bodyPr/>
        <a:lstStyle/>
        <a:p>
          <a:endParaRPr lang="en-US"/>
        </a:p>
      </dgm:t>
    </dgm:pt>
    <dgm:pt modelId="{38FF611E-A081-4D50-AD15-6FB8EAACFCE3}">
      <dgm:prSet phldrT="[Text]"/>
      <dgm:spPr/>
      <dgm:t>
        <a:bodyPr/>
        <a:lstStyle/>
        <a:p>
          <a:r>
            <a:rPr lang="en-US" dirty="0" smtClean="0"/>
            <a:t>Affected by routing of smoke</a:t>
          </a:r>
          <a:endParaRPr lang="en-US" dirty="0"/>
        </a:p>
      </dgm:t>
    </dgm:pt>
    <dgm:pt modelId="{09C07D5E-E0CA-4D08-94FB-ABF0FC7455C4}" type="parTrans" cxnId="{5C4D6C5D-D0E1-4D2F-987E-D8944F7DCD5C}">
      <dgm:prSet/>
      <dgm:spPr/>
      <dgm:t>
        <a:bodyPr/>
        <a:lstStyle/>
        <a:p>
          <a:endParaRPr lang="en-US"/>
        </a:p>
      </dgm:t>
    </dgm:pt>
    <dgm:pt modelId="{6213DD50-0261-441D-99B1-2CEC020503C3}" type="sibTrans" cxnId="{5C4D6C5D-D0E1-4D2F-987E-D8944F7DCD5C}">
      <dgm:prSet/>
      <dgm:spPr/>
      <dgm:t>
        <a:bodyPr/>
        <a:lstStyle/>
        <a:p>
          <a:endParaRPr lang="en-US"/>
        </a:p>
      </dgm:t>
    </dgm:pt>
    <dgm:pt modelId="{A312CE1C-4499-4878-8727-D37FC6A1C228}">
      <dgm:prSet phldrT="[Text]"/>
      <dgm:spPr/>
      <dgm:t>
        <a:bodyPr/>
        <a:lstStyle/>
        <a:p>
          <a:r>
            <a:rPr lang="en-US" dirty="0" smtClean="0"/>
            <a:t>External</a:t>
          </a:r>
          <a:endParaRPr lang="en-US" dirty="0"/>
        </a:p>
      </dgm:t>
    </dgm:pt>
    <dgm:pt modelId="{07AFED96-38A0-4AC9-9CE4-A04098E90E39}" type="parTrans" cxnId="{FF24ECEA-5CE9-4D92-A2C6-0676624D458D}">
      <dgm:prSet/>
      <dgm:spPr/>
      <dgm:t>
        <a:bodyPr/>
        <a:lstStyle/>
        <a:p>
          <a:endParaRPr lang="en-US"/>
        </a:p>
      </dgm:t>
    </dgm:pt>
    <dgm:pt modelId="{67669F50-846D-4694-BEF3-FFFE59C7C2CF}" type="sibTrans" cxnId="{FF24ECEA-5CE9-4D92-A2C6-0676624D458D}">
      <dgm:prSet/>
      <dgm:spPr/>
      <dgm:t>
        <a:bodyPr/>
        <a:lstStyle/>
        <a:p>
          <a:endParaRPr lang="en-US"/>
        </a:p>
      </dgm:t>
    </dgm:pt>
    <dgm:pt modelId="{636E6C67-D074-4CDC-858F-CE8E5BE90B22}">
      <dgm:prSet phldrT="[Text]"/>
      <dgm:spPr/>
      <dgm:t>
        <a:bodyPr/>
        <a:lstStyle/>
        <a:p>
          <a:r>
            <a:rPr lang="en-US" dirty="0" smtClean="0"/>
            <a:t>Affected by radiation, direct flame contact</a:t>
          </a:r>
          <a:endParaRPr lang="en-US" dirty="0"/>
        </a:p>
      </dgm:t>
    </dgm:pt>
    <dgm:pt modelId="{104956A3-973E-4D74-99F6-873A2AF1E156}" type="parTrans" cxnId="{628FFF11-C9A5-41A2-96AE-CBA2FFAB6F2B}">
      <dgm:prSet/>
      <dgm:spPr/>
      <dgm:t>
        <a:bodyPr/>
        <a:lstStyle/>
        <a:p>
          <a:endParaRPr lang="en-US"/>
        </a:p>
      </dgm:t>
    </dgm:pt>
    <dgm:pt modelId="{B3461173-C204-4FD0-9CFE-33364164E769}" type="sibTrans" cxnId="{628FFF11-C9A5-41A2-96AE-CBA2FFAB6F2B}">
      <dgm:prSet/>
      <dgm:spPr/>
      <dgm:t>
        <a:bodyPr/>
        <a:lstStyle/>
        <a:p>
          <a:endParaRPr lang="en-US"/>
        </a:p>
      </dgm:t>
    </dgm:pt>
    <dgm:pt modelId="{1B8D30B5-EAF4-460D-883A-BBFD9C20F010}">
      <dgm:prSet phldrT="[Text]"/>
      <dgm:spPr/>
      <dgm:t>
        <a:bodyPr/>
        <a:lstStyle/>
        <a:p>
          <a:r>
            <a:rPr lang="en-US" dirty="0" smtClean="0"/>
            <a:t>Ventilation can create danger</a:t>
          </a:r>
          <a:endParaRPr lang="en-US" dirty="0"/>
        </a:p>
      </dgm:t>
    </dgm:pt>
    <dgm:pt modelId="{6FB80345-E7F3-4FAB-9FFB-E74D0FCF6B26}" type="parTrans" cxnId="{199C290A-C166-4733-B1D6-AD53EDFC2FA5}">
      <dgm:prSet/>
      <dgm:spPr/>
      <dgm:t>
        <a:bodyPr/>
        <a:lstStyle/>
        <a:p>
          <a:endParaRPr lang="en-US"/>
        </a:p>
      </dgm:t>
    </dgm:pt>
    <dgm:pt modelId="{F2BA6E38-38B8-4176-8120-BE1BDFF042B9}" type="sibTrans" cxnId="{199C290A-C166-4733-B1D6-AD53EDFC2FA5}">
      <dgm:prSet/>
      <dgm:spPr/>
      <dgm:t>
        <a:bodyPr/>
        <a:lstStyle/>
        <a:p>
          <a:endParaRPr lang="en-US"/>
        </a:p>
      </dgm:t>
    </dgm:pt>
    <dgm:pt modelId="{5285ABE3-A63B-45C5-8603-F7A7BF5CEA67}" type="pres">
      <dgm:prSet presAssocID="{274A327A-C186-48AD-9761-3291CBFC91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02E749-367C-48E5-849D-E0ED0EFA5E6B}" type="pres">
      <dgm:prSet presAssocID="{105963AA-3132-4590-B4A7-D54D6B52400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C0FD5-CAD3-4334-9B78-8ED9CF1785F5}" type="pres">
      <dgm:prSet presAssocID="{105963AA-3132-4590-B4A7-D54D6B52400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D65B1-72C6-4CE5-B755-8A6A25ED4870}" type="pres">
      <dgm:prSet presAssocID="{A312CE1C-4499-4878-8727-D37FC6A1C22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42204-19BC-4698-A80E-BCE0BCD44B93}" type="pres">
      <dgm:prSet presAssocID="{A312CE1C-4499-4878-8727-D37FC6A1C22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9C290A-C166-4733-B1D6-AD53EDFC2FA5}" srcId="{105963AA-3132-4590-B4A7-D54D6B524008}" destId="{1B8D30B5-EAF4-460D-883A-BBFD9C20F010}" srcOrd="1" destOrd="0" parTransId="{6FB80345-E7F3-4FAB-9FFB-E74D0FCF6B26}" sibTransId="{F2BA6E38-38B8-4176-8120-BE1BDFF042B9}"/>
    <dgm:cxn modelId="{F0C478B9-6C80-4B1F-98FE-EB20B7B1ADA6}" srcId="{274A327A-C186-48AD-9761-3291CBFC9129}" destId="{105963AA-3132-4590-B4A7-D54D6B524008}" srcOrd="0" destOrd="0" parTransId="{1D3CB713-F9F3-4608-8952-A0D9846A9666}" sibTransId="{759BC4CC-0BEE-405E-805D-E1BCC75A0B6A}"/>
    <dgm:cxn modelId="{FF24ECEA-5CE9-4D92-A2C6-0676624D458D}" srcId="{274A327A-C186-48AD-9761-3291CBFC9129}" destId="{A312CE1C-4499-4878-8727-D37FC6A1C228}" srcOrd="1" destOrd="0" parTransId="{07AFED96-38A0-4AC9-9CE4-A04098E90E39}" sibTransId="{67669F50-846D-4694-BEF3-FFFE59C7C2CF}"/>
    <dgm:cxn modelId="{9B32FAF3-AEEC-40C8-8CA9-9057A8FFC91A}" type="presOf" srcId="{274A327A-C186-48AD-9761-3291CBFC9129}" destId="{5285ABE3-A63B-45C5-8603-F7A7BF5CEA67}" srcOrd="0" destOrd="0" presId="urn:microsoft.com/office/officeart/2005/8/layout/vList2"/>
    <dgm:cxn modelId="{5C4D6C5D-D0E1-4D2F-987E-D8944F7DCD5C}" srcId="{105963AA-3132-4590-B4A7-D54D6B524008}" destId="{38FF611E-A081-4D50-AD15-6FB8EAACFCE3}" srcOrd="0" destOrd="0" parTransId="{09C07D5E-E0CA-4D08-94FB-ABF0FC7455C4}" sibTransId="{6213DD50-0261-441D-99B1-2CEC020503C3}"/>
    <dgm:cxn modelId="{628FFF11-C9A5-41A2-96AE-CBA2FFAB6F2B}" srcId="{A312CE1C-4499-4878-8727-D37FC6A1C228}" destId="{636E6C67-D074-4CDC-858F-CE8E5BE90B22}" srcOrd="0" destOrd="0" parTransId="{104956A3-973E-4D74-99F6-873A2AF1E156}" sibTransId="{B3461173-C204-4FD0-9CFE-33364164E769}"/>
    <dgm:cxn modelId="{35757FCB-CE7A-4BBD-A0BE-1CA8B6016C98}" type="presOf" srcId="{38FF611E-A081-4D50-AD15-6FB8EAACFCE3}" destId="{251C0FD5-CAD3-4334-9B78-8ED9CF1785F5}" srcOrd="0" destOrd="0" presId="urn:microsoft.com/office/officeart/2005/8/layout/vList2"/>
    <dgm:cxn modelId="{C6C7AA54-7422-48A6-B502-2BA6D2604F53}" type="presOf" srcId="{A312CE1C-4499-4878-8727-D37FC6A1C228}" destId="{861D65B1-72C6-4CE5-B755-8A6A25ED4870}" srcOrd="0" destOrd="0" presId="urn:microsoft.com/office/officeart/2005/8/layout/vList2"/>
    <dgm:cxn modelId="{948818DD-E23C-42D0-9BC1-118D4AB08105}" type="presOf" srcId="{105963AA-3132-4590-B4A7-D54D6B524008}" destId="{CC02E749-367C-48E5-849D-E0ED0EFA5E6B}" srcOrd="0" destOrd="0" presId="urn:microsoft.com/office/officeart/2005/8/layout/vList2"/>
    <dgm:cxn modelId="{7A230D6C-E23A-4CD3-A640-21994B03D53F}" type="presOf" srcId="{636E6C67-D074-4CDC-858F-CE8E5BE90B22}" destId="{42342204-19BC-4698-A80E-BCE0BCD44B93}" srcOrd="0" destOrd="0" presId="urn:microsoft.com/office/officeart/2005/8/layout/vList2"/>
    <dgm:cxn modelId="{DEA0966A-4B2F-4485-AA2A-7D0033A3F6C4}" type="presOf" srcId="{1B8D30B5-EAF4-460D-883A-BBFD9C20F010}" destId="{251C0FD5-CAD3-4334-9B78-8ED9CF1785F5}" srcOrd="0" destOrd="1" presId="urn:microsoft.com/office/officeart/2005/8/layout/vList2"/>
    <dgm:cxn modelId="{34520907-19B1-4237-BFDD-1EB9606FD47D}" type="presParOf" srcId="{5285ABE3-A63B-45C5-8603-F7A7BF5CEA67}" destId="{CC02E749-367C-48E5-849D-E0ED0EFA5E6B}" srcOrd="0" destOrd="0" presId="urn:microsoft.com/office/officeart/2005/8/layout/vList2"/>
    <dgm:cxn modelId="{D04E2B09-F5EF-42F4-A78E-8C378B07A694}" type="presParOf" srcId="{5285ABE3-A63B-45C5-8603-F7A7BF5CEA67}" destId="{251C0FD5-CAD3-4334-9B78-8ED9CF1785F5}" srcOrd="1" destOrd="0" presId="urn:microsoft.com/office/officeart/2005/8/layout/vList2"/>
    <dgm:cxn modelId="{0FD5B855-A55A-4CFB-9261-1638989691DE}" type="presParOf" srcId="{5285ABE3-A63B-45C5-8603-F7A7BF5CEA67}" destId="{861D65B1-72C6-4CE5-B755-8A6A25ED4870}" srcOrd="2" destOrd="0" presId="urn:microsoft.com/office/officeart/2005/8/layout/vList2"/>
    <dgm:cxn modelId="{F86A97A7-EC31-4A98-A31C-0102864D8351}" type="presParOf" srcId="{5285ABE3-A63B-45C5-8603-F7A7BF5CEA67}" destId="{42342204-19BC-4698-A80E-BCE0BCD44B9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A1E4226-820C-4C99-803E-52211A944B60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3E71D70A-D80A-4A1B-B546-D97726270C28}">
      <dgm:prSet phldrT="[Text]"/>
      <dgm:spPr/>
      <dgm:t>
        <a:bodyPr/>
        <a:lstStyle/>
        <a:p>
          <a:r>
            <a:rPr lang="en-US" dirty="0" smtClean="0"/>
            <a:t>Resources needed</a:t>
          </a:r>
          <a:endParaRPr lang="en-US" dirty="0"/>
        </a:p>
      </dgm:t>
    </dgm:pt>
    <dgm:pt modelId="{3C3829A4-8CE8-4FA6-82BD-4A7F8CA6A9A0}" type="parTrans" cxnId="{D2C8ABAA-9774-4380-A4D7-A536CD873469}">
      <dgm:prSet/>
      <dgm:spPr/>
      <dgm:t>
        <a:bodyPr/>
        <a:lstStyle/>
        <a:p>
          <a:endParaRPr lang="en-US"/>
        </a:p>
      </dgm:t>
    </dgm:pt>
    <dgm:pt modelId="{5F482CEB-C973-47B2-9AFF-DEB28165D478}" type="sibTrans" cxnId="{D2C8ABAA-9774-4380-A4D7-A536CD873469}">
      <dgm:prSet/>
      <dgm:spPr/>
      <dgm:t>
        <a:bodyPr/>
        <a:lstStyle/>
        <a:p>
          <a:endParaRPr lang="en-US"/>
        </a:p>
      </dgm:t>
    </dgm:pt>
    <dgm:pt modelId="{871B0263-D513-4FB4-B7D5-DB40BDBC8177}">
      <dgm:prSet phldrT="[Text]"/>
      <dgm:spPr/>
      <dgm:t>
        <a:bodyPr/>
        <a:lstStyle/>
        <a:p>
          <a:r>
            <a:rPr lang="x-none" b="0" u="none" smtClean="0"/>
            <a:t>Forcible entry tools</a:t>
          </a:r>
          <a:endParaRPr lang="en-US" b="0" dirty="0"/>
        </a:p>
      </dgm:t>
    </dgm:pt>
    <dgm:pt modelId="{FA881602-7527-40E3-947C-1401EC736DA9}" type="parTrans" cxnId="{6BF31223-31BF-4349-8C94-31AD9D92B2CD}">
      <dgm:prSet/>
      <dgm:spPr/>
      <dgm:t>
        <a:bodyPr/>
        <a:lstStyle/>
        <a:p>
          <a:endParaRPr lang="en-US"/>
        </a:p>
      </dgm:t>
    </dgm:pt>
    <dgm:pt modelId="{56E4E99A-E7EE-41EC-A73D-712B9462AA79}" type="sibTrans" cxnId="{6BF31223-31BF-4349-8C94-31AD9D92B2CD}">
      <dgm:prSet/>
      <dgm:spPr/>
      <dgm:t>
        <a:bodyPr/>
        <a:lstStyle/>
        <a:p>
          <a:endParaRPr lang="en-US"/>
        </a:p>
      </dgm:t>
    </dgm:pt>
    <dgm:pt modelId="{F829E486-EC8D-4D68-8CFE-F9AB147AC5EB}">
      <dgm:prSet/>
      <dgm:spPr/>
      <dgm:t>
        <a:bodyPr/>
        <a:lstStyle/>
        <a:p>
          <a:r>
            <a:rPr lang="x-none" b="0" u="none" smtClean="0"/>
            <a:t>Power saws</a:t>
          </a:r>
          <a:endParaRPr lang="en-US" b="0" u="none" dirty="0"/>
        </a:p>
      </dgm:t>
    </dgm:pt>
    <dgm:pt modelId="{F1AFCC74-D54A-48F1-A3D8-143588C88F23}" type="parTrans" cxnId="{F199D38C-44F2-4F98-86E4-8881B56C67C7}">
      <dgm:prSet/>
      <dgm:spPr/>
      <dgm:t>
        <a:bodyPr/>
        <a:lstStyle/>
        <a:p>
          <a:endParaRPr lang="en-US"/>
        </a:p>
      </dgm:t>
    </dgm:pt>
    <dgm:pt modelId="{CD1451E3-2E4A-4688-8D0F-EC37D0EBB4A8}" type="sibTrans" cxnId="{F199D38C-44F2-4F98-86E4-8881B56C67C7}">
      <dgm:prSet/>
      <dgm:spPr/>
      <dgm:t>
        <a:bodyPr/>
        <a:lstStyle/>
        <a:p>
          <a:endParaRPr lang="en-US"/>
        </a:p>
      </dgm:t>
    </dgm:pt>
    <dgm:pt modelId="{DDD72140-7107-4804-A3C8-B3D57D535BB9}">
      <dgm:prSet/>
      <dgm:spPr/>
      <dgm:t>
        <a:bodyPr/>
        <a:lstStyle/>
        <a:p>
          <a:r>
            <a:rPr lang="x-none" b="0" u="none" smtClean="0"/>
            <a:t>Fans or blowers</a:t>
          </a:r>
          <a:endParaRPr lang="en-US" b="0" u="none" dirty="0"/>
        </a:p>
      </dgm:t>
    </dgm:pt>
    <dgm:pt modelId="{25AD720C-C2F2-4BE7-B2F1-F457B3DFB2FA}" type="parTrans" cxnId="{028DE528-6399-48D9-90EF-19AE5510F59D}">
      <dgm:prSet/>
      <dgm:spPr/>
      <dgm:t>
        <a:bodyPr/>
        <a:lstStyle/>
        <a:p>
          <a:endParaRPr lang="en-US"/>
        </a:p>
      </dgm:t>
    </dgm:pt>
    <dgm:pt modelId="{1F7BC07A-DDE7-48DA-A231-6C012E3AFE2B}" type="sibTrans" cxnId="{028DE528-6399-48D9-90EF-19AE5510F59D}">
      <dgm:prSet/>
      <dgm:spPr/>
      <dgm:t>
        <a:bodyPr/>
        <a:lstStyle/>
        <a:p>
          <a:endParaRPr lang="en-US"/>
        </a:p>
      </dgm:t>
    </dgm:pt>
    <dgm:pt modelId="{7F09A2A8-BD45-4D03-B241-D530B9662F39}">
      <dgm:prSet/>
      <dgm:spPr/>
      <dgm:t>
        <a:bodyPr/>
        <a:lstStyle/>
        <a:p>
          <a:r>
            <a:rPr lang="x-none" b="0" u="none" smtClean="0"/>
            <a:t>Smoke ejectors</a:t>
          </a:r>
          <a:endParaRPr lang="en-US" b="0" u="none" dirty="0"/>
        </a:p>
      </dgm:t>
    </dgm:pt>
    <dgm:pt modelId="{663B5279-C97E-4E9E-876A-A2707901B9A3}" type="parTrans" cxnId="{01491D47-C3EA-4AC1-8022-628347C09C96}">
      <dgm:prSet/>
      <dgm:spPr/>
      <dgm:t>
        <a:bodyPr/>
        <a:lstStyle/>
        <a:p>
          <a:endParaRPr lang="en-US"/>
        </a:p>
      </dgm:t>
    </dgm:pt>
    <dgm:pt modelId="{7064DC2D-ED6F-4833-9149-C03A294F4E4E}" type="sibTrans" cxnId="{01491D47-C3EA-4AC1-8022-628347C09C96}">
      <dgm:prSet/>
      <dgm:spPr/>
      <dgm:t>
        <a:bodyPr/>
        <a:lstStyle/>
        <a:p>
          <a:endParaRPr lang="en-US"/>
        </a:p>
      </dgm:t>
    </dgm:pt>
    <dgm:pt modelId="{C87B818F-C33E-4B1D-B9BA-409D807D8C5D}">
      <dgm:prSet/>
      <dgm:spPr/>
      <dgm:t>
        <a:bodyPr/>
        <a:lstStyle/>
        <a:p>
          <a:r>
            <a:rPr lang="x-none" b="0" u="none" smtClean="0"/>
            <a:t>Flexible ducts</a:t>
          </a:r>
          <a:endParaRPr lang="en-US" b="0" u="none" dirty="0"/>
        </a:p>
      </dgm:t>
    </dgm:pt>
    <dgm:pt modelId="{F98EBE8B-D3E9-4B3E-9983-1A157BF1265E}" type="parTrans" cxnId="{0AF6241A-38C9-4D82-B471-CF97FAB4A820}">
      <dgm:prSet/>
      <dgm:spPr/>
      <dgm:t>
        <a:bodyPr/>
        <a:lstStyle/>
        <a:p>
          <a:endParaRPr lang="en-US"/>
        </a:p>
      </dgm:t>
    </dgm:pt>
    <dgm:pt modelId="{7A98E6B4-D3D6-4FB8-9D55-3C6DE6738BE6}" type="sibTrans" cxnId="{0AF6241A-38C9-4D82-B471-CF97FAB4A820}">
      <dgm:prSet/>
      <dgm:spPr/>
      <dgm:t>
        <a:bodyPr/>
        <a:lstStyle/>
        <a:p>
          <a:endParaRPr lang="en-US"/>
        </a:p>
      </dgm:t>
    </dgm:pt>
    <dgm:pt modelId="{B04947C1-66A8-49DB-94E1-277CFDBF46FB}">
      <dgm:prSet/>
      <dgm:spPr/>
      <dgm:t>
        <a:bodyPr/>
        <a:lstStyle/>
        <a:p>
          <a:r>
            <a:rPr lang="x-none" b="0" u="none" smtClean="0"/>
            <a:t>Stacking and hanging devices</a:t>
          </a:r>
          <a:endParaRPr lang="en-US" b="0" u="none" dirty="0"/>
        </a:p>
      </dgm:t>
    </dgm:pt>
    <dgm:pt modelId="{38C4094B-1925-42FF-B87E-81AFD8E41A7C}" type="parTrans" cxnId="{1A891FA7-D283-4A05-8520-407FCC610AC7}">
      <dgm:prSet/>
      <dgm:spPr/>
      <dgm:t>
        <a:bodyPr/>
        <a:lstStyle/>
        <a:p>
          <a:endParaRPr lang="en-US"/>
        </a:p>
      </dgm:t>
    </dgm:pt>
    <dgm:pt modelId="{A6427D25-6CBF-42D0-A43F-E3AB2A76AD44}" type="sibTrans" cxnId="{1A891FA7-D283-4A05-8520-407FCC610AC7}">
      <dgm:prSet/>
      <dgm:spPr/>
      <dgm:t>
        <a:bodyPr/>
        <a:lstStyle/>
        <a:p>
          <a:endParaRPr lang="en-US"/>
        </a:p>
      </dgm:t>
    </dgm:pt>
    <dgm:pt modelId="{6DC37EF6-4323-4861-84F2-78A5FC4024D6}">
      <dgm:prSet/>
      <dgm:spPr/>
      <dgm:t>
        <a:bodyPr/>
        <a:lstStyle/>
        <a:p>
          <a:r>
            <a:rPr lang="x-none" b="0" u="none" smtClean="0"/>
            <a:t>Other support systems</a:t>
          </a:r>
          <a:endParaRPr lang="en-US" b="0" u="none" dirty="0"/>
        </a:p>
      </dgm:t>
    </dgm:pt>
    <dgm:pt modelId="{031CCA63-8578-4AC5-B81B-9D0AEAC34341}" type="parTrans" cxnId="{DD673949-A167-40EF-A415-81A0694FEFA0}">
      <dgm:prSet/>
      <dgm:spPr/>
      <dgm:t>
        <a:bodyPr/>
        <a:lstStyle/>
        <a:p>
          <a:endParaRPr lang="en-US"/>
        </a:p>
      </dgm:t>
    </dgm:pt>
    <dgm:pt modelId="{B2284EFA-680E-4E5C-B11A-657862975EFA}" type="sibTrans" cxnId="{DD673949-A167-40EF-A415-81A0694FEFA0}">
      <dgm:prSet/>
      <dgm:spPr/>
      <dgm:t>
        <a:bodyPr/>
        <a:lstStyle/>
        <a:p>
          <a:endParaRPr lang="en-US"/>
        </a:p>
      </dgm:t>
    </dgm:pt>
    <dgm:pt modelId="{EB9D47E3-27C1-41B1-B7AC-12BC8DED9D89}">
      <dgm:prSet/>
      <dgm:spPr/>
      <dgm:t>
        <a:bodyPr/>
        <a:lstStyle/>
        <a:p>
          <a:r>
            <a:rPr lang="x-none" b="0" u="none" smtClean="0"/>
            <a:t>Electrical power cords</a:t>
          </a:r>
          <a:endParaRPr lang="en-US" b="0" u="none" dirty="0"/>
        </a:p>
      </dgm:t>
    </dgm:pt>
    <dgm:pt modelId="{B9EA7626-FE4B-48DA-8BEB-7F42E0343CC0}" type="parTrans" cxnId="{21FEFFA9-D3A2-4F8F-832C-49B52DBEA98E}">
      <dgm:prSet/>
      <dgm:spPr/>
      <dgm:t>
        <a:bodyPr/>
        <a:lstStyle/>
        <a:p>
          <a:endParaRPr lang="en-US"/>
        </a:p>
      </dgm:t>
    </dgm:pt>
    <dgm:pt modelId="{7C27BE9C-B195-4A26-8E4E-3BACB1DA5420}" type="sibTrans" cxnId="{21FEFFA9-D3A2-4F8F-832C-49B52DBEA98E}">
      <dgm:prSet/>
      <dgm:spPr/>
      <dgm:t>
        <a:bodyPr/>
        <a:lstStyle/>
        <a:p>
          <a:endParaRPr lang="en-US"/>
        </a:p>
      </dgm:t>
    </dgm:pt>
    <dgm:pt modelId="{B600B8CB-E532-4495-A411-7834063516AC}">
      <dgm:prSet/>
      <dgm:spPr/>
      <dgm:t>
        <a:bodyPr/>
        <a:lstStyle/>
        <a:p>
          <a:r>
            <a:rPr lang="x-none" b="0" u="none" smtClean="0"/>
            <a:t>Generators</a:t>
          </a:r>
          <a:endParaRPr lang="en-US" b="0" u="none" dirty="0"/>
        </a:p>
      </dgm:t>
    </dgm:pt>
    <dgm:pt modelId="{953BE430-B3BC-42AB-A4F3-7234CA0E565A}" type="parTrans" cxnId="{ABCA9847-6B32-4584-8CE1-07F86F328643}">
      <dgm:prSet/>
      <dgm:spPr/>
      <dgm:t>
        <a:bodyPr/>
        <a:lstStyle/>
        <a:p>
          <a:endParaRPr lang="en-US"/>
        </a:p>
      </dgm:t>
    </dgm:pt>
    <dgm:pt modelId="{8D944722-EB9F-4645-8C85-FF877F55B7CE}" type="sibTrans" cxnId="{ABCA9847-6B32-4584-8CE1-07F86F328643}">
      <dgm:prSet/>
      <dgm:spPr/>
      <dgm:t>
        <a:bodyPr/>
        <a:lstStyle/>
        <a:p>
          <a:endParaRPr lang="en-US"/>
        </a:p>
      </dgm:t>
    </dgm:pt>
    <dgm:pt modelId="{CC436562-595D-4EB8-A1E5-1CC75E06A274}">
      <dgm:prSet/>
      <dgm:spPr/>
      <dgm:t>
        <a:bodyPr/>
        <a:lstStyle/>
        <a:p>
          <a:endParaRPr lang="en-US" b="0" u="none" dirty="0"/>
        </a:p>
      </dgm:t>
    </dgm:pt>
    <dgm:pt modelId="{9923C717-FB91-4F4E-A040-B12105E48249}" type="parTrans" cxnId="{64E65A94-7D58-4A1D-A480-A3F1C029EAF8}">
      <dgm:prSet/>
      <dgm:spPr/>
      <dgm:t>
        <a:bodyPr/>
        <a:lstStyle/>
        <a:p>
          <a:endParaRPr lang="en-US"/>
        </a:p>
      </dgm:t>
    </dgm:pt>
    <dgm:pt modelId="{707A2047-B0E3-41DE-9E31-8A57CA744052}" type="sibTrans" cxnId="{64E65A94-7D58-4A1D-A480-A3F1C029EAF8}">
      <dgm:prSet/>
      <dgm:spPr/>
      <dgm:t>
        <a:bodyPr/>
        <a:lstStyle/>
        <a:p>
          <a:endParaRPr lang="en-US"/>
        </a:p>
      </dgm:t>
    </dgm:pt>
    <dgm:pt modelId="{3AFC6D5B-1AAD-4D30-AE71-E6B61968F1E5}" type="pres">
      <dgm:prSet presAssocID="{AA1E4226-820C-4C99-803E-52211A944B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53FD12-3118-4AA1-B514-FB554820FBF7}" type="pres">
      <dgm:prSet presAssocID="{3E71D70A-D80A-4A1B-B546-D97726270C28}" presName="composite" presStyleCnt="0"/>
      <dgm:spPr/>
    </dgm:pt>
    <dgm:pt modelId="{4CB222ED-E0DB-454F-8086-C510C980EAB7}" type="pres">
      <dgm:prSet presAssocID="{3E71D70A-D80A-4A1B-B546-D97726270C2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8302E-A5AB-40FB-8684-DD4593F5D3A7}" type="pres">
      <dgm:prSet presAssocID="{3E71D70A-D80A-4A1B-B546-D97726270C28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8DE528-6399-48D9-90EF-19AE5510F59D}" srcId="{3E71D70A-D80A-4A1B-B546-D97726270C28}" destId="{DDD72140-7107-4804-A3C8-B3D57D535BB9}" srcOrd="2" destOrd="0" parTransId="{25AD720C-C2F2-4BE7-B2F1-F457B3DFB2FA}" sibTransId="{1F7BC07A-DDE7-48DA-A231-6C012E3AFE2B}"/>
    <dgm:cxn modelId="{9563CF08-F553-45DA-854A-0A65C536838E}" type="presOf" srcId="{871B0263-D513-4FB4-B7D5-DB40BDBC8177}" destId="{EE08302E-A5AB-40FB-8684-DD4593F5D3A7}" srcOrd="0" destOrd="0" presId="urn:microsoft.com/office/officeart/2005/8/layout/hList1"/>
    <dgm:cxn modelId="{F4C7832C-391D-4E71-B7F6-1E7B9D9F26B5}" type="presOf" srcId="{AA1E4226-820C-4C99-803E-52211A944B60}" destId="{3AFC6D5B-1AAD-4D30-AE71-E6B61968F1E5}" srcOrd="0" destOrd="0" presId="urn:microsoft.com/office/officeart/2005/8/layout/hList1"/>
    <dgm:cxn modelId="{64E65A94-7D58-4A1D-A480-A3F1C029EAF8}" srcId="{3E71D70A-D80A-4A1B-B546-D97726270C28}" destId="{CC436562-595D-4EB8-A1E5-1CC75E06A274}" srcOrd="9" destOrd="0" parTransId="{9923C717-FB91-4F4E-A040-B12105E48249}" sibTransId="{707A2047-B0E3-41DE-9E31-8A57CA744052}"/>
    <dgm:cxn modelId="{9F9A0A4F-A164-490B-BF1D-B18124C887A5}" type="presOf" srcId="{EB9D47E3-27C1-41B1-B7AC-12BC8DED9D89}" destId="{EE08302E-A5AB-40FB-8684-DD4593F5D3A7}" srcOrd="0" destOrd="7" presId="urn:microsoft.com/office/officeart/2005/8/layout/hList1"/>
    <dgm:cxn modelId="{D88F05B8-F29D-4305-9F80-C2D1300EEE27}" type="presOf" srcId="{CC436562-595D-4EB8-A1E5-1CC75E06A274}" destId="{EE08302E-A5AB-40FB-8684-DD4593F5D3A7}" srcOrd="0" destOrd="9" presId="urn:microsoft.com/office/officeart/2005/8/layout/hList1"/>
    <dgm:cxn modelId="{A09D61D3-9060-4893-8ED3-D803571C1647}" type="presOf" srcId="{B600B8CB-E532-4495-A411-7834063516AC}" destId="{EE08302E-A5AB-40FB-8684-DD4593F5D3A7}" srcOrd="0" destOrd="8" presId="urn:microsoft.com/office/officeart/2005/8/layout/hList1"/>
    <dgm:cxn modelId="{9C90681F-D124-4C80-9E18-07C37FF6DE6A}" type="presOf" srcId="{F829E486-EC8D-4D68-8CFE-F9AB147AC5EB}" destId="{EE08302E-A5AB-40FB-8684-DD4593F5D3A7}" srcOrd="0" destOrd="1" presId="urn:microsoft.com/office/officeart/2005/8/layout/hList1"/>
    <dgm:cxn modelId="{25B4E04F-4479-4BBF-9767-60BCB7AB6C5B}" type="presOf" srcId="{DDD72140-7107-4804-A3C8-B3D57D535BB9}" destId="{EE08302E-A5AB-40FB-8684-DD4593F5D3A7}" srcOrd="0" destOrd="2" presId="urn:microsoft.com/office/officeart/2005/8/layout/hList1"/>
    <dgm:cxn modelId="{1A891FA7-D283-4A05-8520-407FCC610AC7}" srcId="{3E71D70A-D80A-4A1B-B546-D97726270C28}" destId="{B04947C1-66A8-49DB-94E1-277CFDBF46FB}" srcOrd="5" destOrd="0" parTransId="{38C4094B-1925-42FF-B87E-81AFD8E41A7C}" sibTransId="{A6427D25-6CBF-42D0-A43F-E3AB2A76AD44}"/>
    <dgm:cxn modelId="{03398D37-0A70-45A6-B03A-C7D731E2C548}" type="presOf" srcId="{C87B818F-C33E-4B1D-B9BA-409D807D8C5D}" destId="{EE08302E-A5AB-40FB-8684-DD4593F5D3A7}" srcOrd="0" destOrd="4" presId="urn:microsoft.com/office/officeart/2005/8/layout/hList1"/>
    <dgm:cxn modelId="{FA529059-F638-4D82-B362-CA7A82AFB789}" type="presOf" srcId="{B04947C1-66A8-49DB-94E1-277CFDBF46FB}" destId="{EE08302E-A5AB-40FB-8684-DD4593F5D3A7}" srcOrd="0" destOrd="5" presId="urn:microsoft.com/office/officeart/2005/8/layout/hList1"/>
    <dgm:cxn modelId="{DD673949-A167-40EF-A415-81A0694FEFA0}" srcId="{3E71D70A-D80A-4A1B-B546-D97726270C28}" destId="{6DC37EF6-4323-4861-84F2-78A5FC4024D6}" srcOrd="6" destOrd="0" parTransId="{031CCA63-8578-4AC5-B81B-9D0AEAC34341}" sibTransId="{B2284EFA-680E-4E5C-B11A-657862975EFA}"/>
    <dgm:cxn modelId="{D2C8ABAA-9774-4380-A4D7-A536CD873469}" srcId="{AA1E4226-820C-4C99-803E-52211A944B60}" destId="{3E71D70A-D80A-4A1B-B546-D97726270C28}" srcOrd="0" destOrd="0" parTransId="{3C3829A4-8CE8-4FA6-82BD-4A7F8CA6A9A0}" sibTransId="{5F482CEB-C973-47B2-9AFF-DEB28165D478}"/>
    <dgm:cxn modelId="{ABCA9847-6B32-4584-8CE1-07F86F328643}" srcId="{3E71D70A-D80A-4A1B-B546-D97726270C28}" destId="{B600B8CB-E532-4495-A411-7834063516AC}" srcOrd="8" destOrd="0" parTransId="{953BE430-B3BC-42AB-A4F3-7234CA0E565A}" sibTransId="{8D944722-EB9F-4645-8C85-FF877F55B7CE}"/>
    <dgm:cxn modelId="{21FEFFA9-D3A2-4F8F-832C-49B52DBEA98E}" srcId="{3E71D70A-D80A-4A1B-B546-D97726270C28}" destId="{EB9D47E3-27C1-41B1-B7AC-12BC8DED9D89}" srcOrd="7" destOrd="0" parTransId="{B9EA7626-FE4B-48DA-8BEB-7F42E0343CC0}" sibTransId="{7C27BE9C-B195-4A26-8E4E-3BACB1DA5420}"/>
    <dgm:cxn modelId="{F0450051-C29A-4BEE-8D9B-1BF7700B6F99}" type="presOf" srcId="{3E71D70A-D80A-4A1B-B546-D97726270C28}" destId="{4CB222ED-E0DB-454F-8086-C510C980EAB7}" srcOrd="0" destOrd="0" presId="urn:microsoft.com/office/officeart/2005/8/layout/hList1"/>
    <dgm:cxn modelId="{6BF31223-31BF-4349-8C94-31AD9D92B2CD}" srcId="{3E71D70A-D80A-4A1B-B546-D97726270C28}" destId="{871B0263-D513-4FB4-B7D5-DB40BDBC8177}" srcOrd="0" destOrd="0" parTransId="{FA881602-7527-40E3-947C-1401EC736DA9}" sibTransId="{56E4E99A-E7EE-41EC-A73D-712B9462AA79}"/>
    <dgm:cxn modelId="{65094C5F-5A5C-48D8-AC20-4B5EE258776E}" type="presOf" srcId="{6DC37EF6-4323-4861-84F2-78A5FC4024D6}" destId="{EE08302E-A5AB-40FB-8684-DD4593F5D3A7}" srcOrd="0" destOrd="6" presId="urn:microsoft.com/office/officeart/2005/8/layout/hList1"/>
    <dgm:cxn modelId="{F199D38C-44F2-4F98-86E4-8881B56C67C7}" srcId="{3E71D70A-D80A-4A1B-B546-D97726270C28}" destId="{F829E486-EC8D-4D68-8CFE-F9AB147AC5EB}" srcOrd="1" destOrd="0" parTransId="{F1AFCC74-D54A-48F1-A3D8-143588C88F23}" sibTransId="{CD1451E3-2E4A-4688-8D0F-EC37D0EBB4A8}"/>
    <dgm:cxn modelId="{01491D47-C3EA-4AC1-8022-628347C09C96}" srcId="{3E71D70A-D80A-4A1B-B546-D97726270C28}" destId="{7F09A2A8-BD45-4D03-B241-D530B9662F39}" srcOrd="3" destOrd="0" parTransId="{663B5279-C97E-4E9E-876A-A2707901B9A3}" sibTransId="{7064DC2D-ED6F-4833-9149-C03A294F4E4E}"/>
    <dgm:cxn modelId="{A0862B8B-1807-42AE-8081-F8BC117815D3}" type="presOf" srcId="{7F09A2A8-BD45-4D03-B241-D530B9662F39}" destId="{EE08302E-A5AB-40FB-8684-DD4593F5D3A7}" srcOrd="0" destOrd="3" presId="urn:microsoft.com/office/officeart/2005/8/layout/hList1"/>
    <dgm:cxn modelId="{0AF6241A-38C9-4D82-B471-CF97FAB4A820}" srcId="{3E71D70A-D80A-4A1B-B546-D97726270C28}" destId="{C87B818F-C33E-4B1D-B9BA-409D807D8C5D}" srcOrd="4" destOrd="0" parTransId="{F98EBE8B-D3E9-4B3E-9983-1A157BF1265E}" sibTransId="{7A98E6B4-D3D6-4FB8-9D55-3C6DE6738BE6}"/>
    <dgm:cxn modelId="{9A294F00-AB85-45AF-99F0-6ED6C149A59A}" type="presParOf" srcId="{3AFC6D5B-1AAD-4D30-AE71-E6B61968F1E5}" destId="{8453FD12-3118-4AA1-B514-FB554820FBF7}" srcOrd="0" destOrd="0" presId="urn:microsoft.com/office/officeart/2005/8/layout/hList1"/>
    <dgm:cxn modelId="{A391CCBC-DA62-45C0-8914-6BBC33ED9C4E}" type="presParOf" srcId="{8453FD12-3118-4AA1-B514-FB554820FBF7}" destId="{4CB222ED-E0DB-454F-8086-C510C980EAB7}" srcOrd="0" destOrd="0" presId="urn:microsoft.com/office/officeart/2005/8/layout/hList1"/>
    <dgm:cxn modelId="{033FFB36-D5B0-42C6-8147-B14EEBB6AF3F}" type="presParOf" srcId="{8453FD12-3118-4AA1-B514-FB554820FBF7}" destId="{EE08302E-A5AB-40FB-8684-DD4593F5D3A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BE7FAFCF-06C4-43D1-BF8D-CBC4C636F381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5783B5C-D5C8-4159-8F6E-D118EDE658AE}">
      <dgm:prSet phldrT="[Text]"/>
      <dgm:spPr/>
      <dgm:t>
        <a:bodyPr/>
        <a:lstStyle/>
        <a:p>
          <a:r>
            <a:rPr lang="en-US" dirty="0" smtClean="0"/>
            <a:t>Horizontal Ventilation</a:t>
          </a:r>
          <a:endParaRPr lang="en-US" dirty="0"/>
        </a:p>
      </dgm:t>
    </dgm:pt>
    <dgm:pt modelId="{2F263953-ED5A-4573-A6A2-9F0F964B81EC}" type="parTrans" cxnId="{A6575CBE-B073-4CC9-969F-6AFDB922459B}">
      <dgm:prSet/>
      <dgm:spPr/>
      <dgm:t>
        <a:bodyPr/>
        <a:lstStyle/>
        <a:p>
          <a:endParaRPr lang="en-US"/>
        </a:p>
      </dgm:t>
    </dgm:pt>
    <dgm:pt modelId="{AF919B2E-7216-4431-9702-A7D83130DC46}" type="sibTrans" cxnId="{A6575CBE-B073-4CC9-969F-6AFDB922459B}">
      <dgm:prSet/>
      <dgm:spPr/>
      <dgm:t>
        <a:bodyPr/>
        <a:lstStyle/>
        <a:p>
          <a:endParaRPr lang="en-US"/>
        </a:p>
      </dgm:t>
    </dgm:pt>
    <dgm:pt modelId="{D123B4C2-AC00-48DA-AA81-EE5EAA3C3A61}">
      <dgm:prSet phldrT="[Text]"/>
      <dgm:spPr/>
      <dgm:t>
        <a:bodyPr/>
        <a:lstStyle/>
        <a:p>
          <a:r>
            <a:rPr lang="en-US" dirty="0" smtClean="0"/>
            <a:t>Heat, smoke, other parts of combustion channeled out through existing or created horizontal openings</a:t>
          </a:r>
          <a:endParaRPr lang="en-US" dirty="0"/>
        </a:p>
      </dgm:t>
    </dgm:pt>
    <dgm:pt modelId="{E3EE11E0-B012-4A01-96CA-3052C6D8534F}" type="parTrans" cxnId="{B1EA251C-5EC4-4973-9C5D-F5321439AFDC}">
      <dgm:prSet/>
      <dgm:spPr/>
      <dgm:t>
        <a:bodyPr/>
        <a:lstStyle/>
        <a:p>
          <a:endParaRPr lang="en-US"/>
        </a:p>
      </dgm:t>
    </dgm:pt>
    <dgm:pt modelId="{E45C1DBF-B89A-41AC-8293-95B2F7A060FD}" type="sibTrans" cxnId="{B1EA251C-5EC4-4973-9C5D-F5321439AFDC}">
      <dgm:prSet/>
      <dgm:spPr/>
      <dgm:t>
        <a:bodyPr/>
        <a:lstStyle/>
        <a:p>
          <a:endParaRPr lang="en-US"/>
        </a:p>
      </dgm:t>
    </dgm:pt>
    <dgm:pt modelId="{BD9CFC5C-FAF5-4058-8EA8-90DB33F4CCFF}" type="pres">
      <dgm:prSet presAssocID="{BE7FAFCF-06C4-43D1-BF8D-CBC4C636F38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9CFFA1-7EB8-4340-A81B-ADBED88521E9}" type="pres">
      <dgm:prSet presAssocID="{15783B5C-D5C8-4159-8F6E-D118EDE658AE}" presName="composite" presStyleCnt="0"/>
      <dgm:spPr/>
    </dgm:pt>
    <dgm:pt modelId="{16A5395C-F0ED-4DFC-A3FF-DD563F1DF0C8}" type="pres">
      <dgm:prSet presAssocID="{15783B5C-D5C8-4159-8F6E-D118EDE658AE}" presName="ParentAccentShape" presStyleLbl="trBgShp" presStyleIdx="0" presStyleCnt="2"/>
      <dgm:spPr/>
    </dgm:pt>
    <dgm:pt modelId="{B4E82FE3-D8CD-41E8-8548-360A7CF9788E}" type="pres">
      <dgm:prSet presAssocID="{15783B5C-D5C8-4159-8F6E-D118EDE658AE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BB617-915E-4E88-AAA2-A7B9452F942A}" type="pres">
      <dgm:prSet presAssocID="{15783B5C-D5C8-4159-8F6E-D118EDE658AE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A6D487C-DC57-4EDC-A1AF-1BAE42E15E0C}" type="pres">
      <dgm:prSet presAssocID="{15783B5C-D5C8-4159-8F6E-D118EDE658AE}" presName="ChildAccentShape" presStyleLbl="trBgShp" presStyleIdx="1" presStyleCnt="2"/>
      <dgm:spPr/>
    </dgm:pt>
    <dgm:pt modelId="{DE43A0D3-A5AC-4B6A-871A-E62F0E3EE414}" type="pres">
      <dgm:prSet presAssocID="{15783B5C-D5C8-4159-8F6E-D118EDE658AE}" presName="Image" presStyleLbl="alignImgPlace1" presStyleIdx="0" presStyleCnt="1"/>
      <dgm:spPr>
        <a:blipFill>
          <a:blip xmlns:r="http://schemas.openxmlformats.org/officeDocument/2006/relationships" r:embed="rId1">
            <a:extLst/>
          </a:blip>
          <a:srcRect/>
          <a:stretch>
            <a:fillRect l="-4000" r="-4000"/>
          </a:stretch>
        </a:blipFill>
      </dgm:spPr>
    </dgm:pt>
  </dgm:ptLst>
  <dgm:cxnLst>
    <dgm:cxn modelId="{F94C6585-F93C-492E-8218-1588D9477F8C}" type="presOf" srcId="{D123B4C2-AC00-48DA-AA81-EE5EAA3C3A61}" destId="{208BB617-915E-4E88-AAA2-A7B9452F942A}" srcOrd="0" destOrd="0" presId="urn:microsoft.com/office/officeart/2009/3/layout/SnapshotPictureList"/>
    <dgm:cxn modelId="{F7209096-B63E-4630-8DD9-00D2A1FF3A5F}" type="presOf" srcId="{15783B5C-D5C8-4159-8F6E-D118EDE658AE}" destId="{B4E82FE3-D8CD-41E8-8548-360A7CF9788E}" srcOrd="0" destOrd="0" presId="urn:microsoft.com/office/officeart/2009/3/layout/SnapshotPictureList"/>
    <dgm:cxn modelId="{A6575CBE-B073-4CC9-969F-6AFDB922459B}" srcId="{BE7FAFCF-06C4-43D1-BF8D-CBC4C636F381}" destId="{15783B5C-D5C8-4159-8F6E-D118EDE658AE}" srcOrd="0" destOrd="0" parTransId="{2F263953-ED5A-4573-A6A2-9F0F964B81EC}" sibTransId="{AF919B2E-7216-4431-9702-A7D83130DC46}"/>
    <dgm:cxn modelId="{B1EA251C-5EC4-4973-9C5D-F5321439AFDC}" srcId="{15783B5C-D5C8-4159-8F6E-D118EDE658AE}" destId="{D123B4C2-AC00-48DA-AA81-EE5EAA3C3A61}" srcOrd="0" destOrd="0" parTransId="{E3EE11E0-B012-4A01-96CA-3052C6D8534F}" sibTransId="{E45C1DBF-B89A-41AC-8293-95B2F7A060FD}"/>
    <dgm:cxn modelId="{F5A48912-3DA0-494A-8EA7-BC6067F6D9D5}" type="presOf" srcId="{BE7FAFCF-06C4-43D1-BF8D-CBC4C636F381}" destId="{BD9CFC5C-FAF5-4058-8EA8-90DB33F4CCFF}" srcOrd="0" destOrd="0" presId="urn:microsoft.com/office/officeart/2009/3/layout/SnapshotPictureList"/>
    <dgm:cxn modelId="{AB8AD075-EB8F-4A1A-80C9-A823986D422B}" type="presParOf" srcId="{BD9CFC5C-FAF5-4058-8EA8-90DB33F4CCFF}" destId="{879CFFA1-7EB8-4340-A81B-ADBED88521E9}" srcOrd="0" destOrd="0" presId="urn:microsoft.com/office/officeart/2009/3/layout/SnapshotPictureList"/>
    <dgm:cxn modelId="{9DDC176B-F560-41BE-A02C-8E5C23909874}" type="presParOf" srcId="{879CFFA1-7EB8-4340-A81B-ADBED88521E9}" destId="{16A5395C-F0ED-4DFC-A3FF-DD563F1DF0C8}" srcOrd="0" destOrd="0" presId="urn:microsoft.com/office/officeart/2009/3/layout/SnapshotPictureList"/>
    <dgm:cxn modelId="{2FC37F69-BEB4-42C4-96A9-FC8CEDEEC0EF}" type="presParOf" srcId="{879CFFA1-7EB8-4340-A81B-ADBED88521E9}" destId="{B4E82FE3-D8CD-41E8-8548-360A7CF9788E}" srcOrd="1" destOrd="0" presId="urn:microsoft.com/office/officeart/2009/3/layout/SnapshotPictureList"/>
    <dgm:cxn modelId="{38716852-F27A-4868-946F-D8CCAE26E71B}" type="presParOf" srcId="{879CFFA1-7EB8-4340-A81B-ADBED88521E9}" destId="{208BB617-915E-4E88-AAA2-A7B9452F942A}" srcOrd="2" destOrd="0" presId="urn:microsoft.com/office/officeart/2009/3/layout/SnapshotPictureList"/>
    <dgm:cxn modelId="{80D2E0E8-D92B-45E7-A484-633F20E536CD}" type="presParOf" srcId="{879CFFA1-7EB8-4340-A81B-ADBED88521E9}" destId="{DA6D487C-DC57-4EDC-A1AF-1BAE42E15E0C}" srcOrd="3" destOrd="0" presId="urn:microsoft.com/office/officeart/2009/3/layout/SnapshotPictureList"/>
    <dgm:cxn modelId="{B0A3FD58-0E96-4BDB-926F-350194531FBD}" type="presParOf" srcId="{879CFFA1-7EB8-4340-A81B-ADBED88521E9}" destId="{DE43A0D3-A5AC-4B6A-871A-E62F0E3EE41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BE7FAFCF-06C4-43D1-BF8D-CBC4C636F381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5783B5C-D5C8-4159-8F6E-D118EDE658AE}">
      <dgm:prSet phldrT="[Text]"/>
      <dgm:spPr/>
      <dgm:t>
        <a:bodyPr/>
        <a:lstStyle/>
        <a:p>
          <a:r>
            <a:rPr lang="en-US" dirty="0" smtClean="0"/>
            <a:t>Vertical Ventilation</a:t>
          </a:r>
          <a:endParaRPr lang="en-US" dirty="0"/>
        </a:p>
      </dgm:t>
    </dgm:pt>
    <dgm:pt modelId="{2F263953-ED5A-4573-A6A2-9F0F964B81EC}" type="parTrans" cxnId="{A6575CBE-B073-4CC9-969F-6AFDB922459B}">
      <dgm:prSet/>
      <dgm:spPr/>
      <dgm:t>
        <a:bodyPr/>
        <a:lstStyle/>
        <a:p>
          <a:endParaRPr lang="en-US"/>
        </a:p>
      </dgm:t>
    </dgm:pt>
    <dgm:pt modelId="{AF919B2E-7216-4431-9702-A7D83130DC46}" type="sibTrans" cxnId="{A6575CBE-B073-4CC9-969F-6AFDB922459B}">
      <dgm:prSet/>
      <dgm:spPr/>
      <dgm:t>
        <a:bodyPr/>
        <a:lstStyle/>
        <a:p>
          <a:endParaRPr lang="en-US"/>
        </a:p>
      </dgm:t>
    </dgm:pt>
    <dgm:pt modelId="{D123B4C2-AC00-48DA-AA81-EE5EAA3C3A61}">
      <dgm:prSet phldrT="[Text]"/>
      <dgm:spPr/>
      <dgm:t>
        <a:bodyPr/>
        <a:lstStyle/>
        <a:p>
          <a:r>
            <a:rPr lang="en-US" dirty="0" smtClean="0"/>
            <a:t>Ventilating at point above the fire; channeling contaminated atmosphere out the top</a:t>
          </a:r>
          <a:endParaRPr lang="en-US" dirty="0"/>
        </a:p>
      </dgm:t>
    </dgm:pt>
    <dgm:pt modelId="{E3EE11E0-B012-4A01-96CA-3052C6D8534F}" type="parTrans" cxnId="{B1EA251C-5EC4-4973-9C5D-F5321439AFDC}">
      <dgm:prSet/>
      <dgm:spPr/>
      <dgm:t>
        <a:bodyPr/>
        <a:lstStyle/>
        <a:p>
          <a:endParaRPr lang="en-US"/>
        </a:p>
      </dgm:t>
    </dgm:pt>
    <dgm:pt modelId="{E45C1DBF-B89A-41AC-8293-95B2F7A060FD}" type="sibTrans" cxnId="{B1EA251C-5EC4-4973-9C5D-F5321439AFDC}">
      <dgm:prSet/>
      <dgm:spPr/>
      <dgm:t>
        <a:bodyPr/>
        <a:lstStyle/>
        <a:p>
          <a:endParaRPr lang="en-US"/>
        </a:p>
      </dgm:t>
    </dgm:pt>
    <dgm:pt modelId="{BD9CFC5C-FAF5-4058-8EA8-90DB33F4CCFF}" type="pres">
      <dgm:prSet presAssocID="{BE7FAFCF-06C4-43D1-BF8D-CBC4C636F38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9CFFA1-7EB8-4340-A81B-ADBED88521E9}" type="pres">
      <dgm:prSet presAssocID="{15783B5C-D5C8-4159-8F6E-D118EDE658AE}" presName="composite" presStyleCnt="0"/>
      <dgm:spPr/>
    </dgm:pt>
    <dgm:pt modelId="{16A5395C-F0ED-4DFC-A3FF-DD563F1DF0C8}" type="pres">
      <dgm:prSet presAssocID="{15783B5C-D5C8-4159-8F6E-D118EDE658AE}" presName="ParentAccentShape" presStyleLbl="trBgShp" presStyleIdx="0" presStyleCnt="2"/>
      <dgm:spPr/>
    </dgm:pt>
    <dgm:pt modelId="{B4E82FE3-D8CD-41E8-8548-360A7CF9788E}" type="pres">
      <dgm:prSet presAssocID="{15783B5C-D5C8-4159-8F6E-D118EDE658AE}" presName="ParentText" presStyleLbl="revTx" presStyleIdx="0" presStyleCnt="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BB617-915E-4E88-AAA2-A7B9452F942A}" type="pres">
      <dgm:prSet presAssocID="{15783B5C-D5C8-4159-8F6E-D118EDE658AE}" presName="ChildText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A6D487C-DC57-4EDC-A1AF-1BAE42E15E0C}" type="pres">
      <dgm:prSet presAssocID="{15783B5C-D5C8-4159-8F6E-D118EDE658AE}" presName="ChildAccentShape" presStyleLbl="trBgShp" presStyleIdx="1" presStyleCnt="2"/>
      <dgm:spPr/>
    </dgm:pt>
    <dgm:pt modelId="{DE43A0D3-A5AC-4B6A-871A-E62F0E3EE414}" type="pres">
      <dgm:prSet presAssocID="{15783B5C-D5C8-4159-8F6E-D118EDE658AE}" presName="Image" presStyleLbl="alignImgPlace1" presStyleIdx="0" presStyleCnt="1"/>
      <dgm:spPr>
        <a:blipFill>
          <a:blip xmlns:r="http://schemas.openxmlformats.org/officeDocument/2006/relationships" r:embed="rId1">
            <a:extLst/>
          </a:blip>
          <a:srcRect/>
          <a:stretch>
            <a:fillRect t="-5000" b="-5000"/>
          </a:stretch>
        </a:blipFill>
      </dgm:spPr>
    </dgm:pt>
  </dgm:ptLst>
  <dgm:cxnLst>
    <dgm:cxn modelId="{72FA2A87-C1FD-4F70-A3EA-1EBC651BD925}" type="presOf" srcId="{D123B4C2-AC00-48DA-AA81-EE5EAA3C3A61}" destId="{208BB617-915E-4E88-AAA2-A7B9452F942A}" srcOrd="0" destOrd="0" presId="urn:microsoft.com/office/officeart/2009/3/layout/SnapshotPictureList"/>
    <dgm:cxn modelId="{A6575CBE-B073-4CC9-969F-6AFDB922459B}" srcId="{BE7FAFCF-06C4-43D1-BF8D-CBC4C636F381}" destId="{15783B5C-D5C8-4159-8F6E-D118EDE658AE}" srcOrd="0" destOrd="0" parTransId="{2F263953-ED5A-4573-A6A2-9F0F964B81EC}" sibTransId="{AF919B2E-7216-4431-9702-A7D83130DC46}"/>
    <dgm:cxn modelId="{37C5B30D-EAB5-46FE-BEDA-35E689251FA6}" type="presOf" srcId="{BE7FAFCF-06C4-43D1-BF8D-CBC4C636F381}" destId="{BD9CFC5C-FAF5-4058-8EA8-90DB33F4CCFF}" srcOrd="0" destOrd="0" presId="urn:microsoft.com/office/officeart/2009/3/layout/SnapshotPictureList"/>
    <dgm:cxn modelId="{B1EA251C-5EC4-4973-9C5D-F5321439AFDC}" srcId="{15783B5C-D5C8-4159-8F6E-D118EDE658AE}" destId="{D123B4C2-AC00-48DA-AA81-EE5EAA3C3A61}" srcOrd="0" destOrd="0" parTransId="{E3EE11E0-B012-4A01-96CA-3052C6D8534F}" sibTransId="{E45C1DBF-B89A-41AC-8293-95B2F7A060FD}"/>
    <dgm:cxn modelId="{33AA92CF-FA78-4AA3-9DAE-15DC9677DAB6}" type="presOf" srcId="{15783B5C-D5C8-4159-8F6E-D118EDE658AE}" destId="{B4E82FE3-D8CD-41E8-8548-360A7CF9788E}" srcOrd="0" destOrd="0" presId="urn:microsoft.com/office/officeart/2009/3/layout/SnapshotPictureList"/>
    <dgm:cxn modelId="{1F3199FC-6848-4B29-8D9A-67E139FD2044}" type="presParOf" srcId="{BD9CFC5C-FAF5-4058-8EA8-90DB33F4CCFF}" destId="{879CFFA1-7EB8-4340-A81B-ADBED88521E9}" srcOrd="0" destOrd="0" presId="urn:microsoft.com/office/officeart/2009/3/layout/SnapshotPictureList"/>
    <dgm:cxn modelId="{B5C3BA4C-06AC-4586-9E87-3BFF3804F1BF}" type="presParOf" srcId="{879CFFA1-7EB8-4340-A81B-ADBED88521E9}" destId="{16A5395C-F0ED-4DFC-A3FF-DD563F1DF0C8}" srcOrd="0" destOrd="0" presId="urn:microsoft.com/office/officeart/2009/3/layout/SnapshotPictureList"/>
    <dgm:cxn modelId="{AD4D67C4-6D50-4173-AD69-9F309769E608}" type="presParOf" srcId="{879CFFA1-7EB8-4340-A81B-ADBED88521E9}" destId="{B4E82FE3-D8CD-41E8-8548-360A7CF9788E}" srcOrd="1" destOrd="0" presId="urn:microsoft.com/office/officeart/2009/3/layout/SnapshotPictureList"/>
    <dgm:cxn modelId="{EE169837-37F5-48CA-B0F0-0D581AC96BC7}" type="presParOf" srcId="{879CFFA1-7EB8-4340-A81B-ADBED88521E9}" destId="{208BB617-915E-4E88-AAA2-A7B9452F942A}" srcOrd="2" destOrd="0" presId="urn:microsoft.com/office/officeart/2009/3/layout/SnapshotPictureList"/>
    <dgm:cxn modelId="{E5A87974-DECB-41C8-8B29-3F2F53AC65F0}" type="presParOf" srcId="{879CFFA1-7EB8-4340-A81B-ADBED88521E9}" destId="{DA6D487C-DC57-4EDC-A1AF-1BAE42E15E0C}" srcOrd="3" destOrd="0" presId="urn:microsoft.com/office/officeart/2009/3/layout/SnapshotPictureList"/>
    <dgm:cxn modelId="{84835DA9-D67B-4EAC-8785-DE9EFAD56F98}" type="presParOf" srcId="{879CFFA1-7EB8-4340-A81B-ADBED88521E9}" destId="{DE43A0D3-A5AC-4B6A-871A-E62F0E3EE414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72D161C-DD4A-4B27-98A8-552DEDB2E427}" type="doc">
      <dgm:prSet loTypeId="urn:microsoft.com/office/officeart/2008/layout/PictureLineup" loCatId="pictur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EBF4807-0F2E-4912-B052-9121B23D4885}">
      <dgm:prSet phldrT="[Text]"/>
      <dgm:spPr/>
      <dgm:t>
        <a:bodyPr/>
        <a:lstStyle/>
        <a:p>
          <a:r>
            <a:rPr lang="en-US" dirty="0" smtClean="0"/>
            <a:t>Natural</a:t>
          </a:r>
          <a:endParaRPr lang="en-US" dirty="0"/>
        </a:p>
      </dgm:t>
    </dgm:pt>
    <dgm:pt modelId="{5D7451D1-687A-47E6-9A6E-7E95E9F1841A}" type="parTrans" cxnId="{11FFE30D-A397-43A9-81D9-73B53E270FBF}">
      <dgm:prSet/>
      <dgm:spPr/>
      <dgm:t>
        <a:bodyPr/>
        <a:lstStyle/>
        <a:p>
          <a:endParaRPr lang="en-US"/>
        </a:p>
      </dgm:t>
    </dgm:pt>
    <dgm:pt modelId="{698EF70A-F860-414E-A9BD-6FB38B26FC0B}" type="sibTrans" cxnId="{11FFE30D-A397-43A9-81D9-73B53E270FBF}">
      <dgm:prSet/>
      <dgm:spPr/>
      <dgm:t>
        <a:bodyPr/>
        <a:lstStyle/>
        <a:p>
          <a:endParaRPr lang="en-US"/>
        </a:p>
      </dgm:t>
    </dgm:pt>
    <dgm:pt modelId="{D50E4185-3B2E-45EE-87BB-3786F43B7060}">
      <dgm:prSet phldrT="[Text]"/>
      <dgm:spPr/>
      <dgm:t>
        <a:bodyPr/>
        <a:lstStyle/>
        <a:p>
          <a:r>
            <a:rPr lang="en-US" dirty="0" smtClean="0"/>
            <a:t>Mechanical</a:t>
          </a:r>
          <a:endParaRPr lang="en-US" dirty="0"/>
        </a:p>
      </dgm:t>
    </dgm:pt>
    <dgm:pt modelId="{3F95AA7E-3B4D-4A06-944B-1585B08AA16E}" type="parTrans" cxnId="{33C09A3D-A7D9-4E92-8AED-192B696139A3}">
      <dgm:prSet/>
      <dgm:spPr/>
      <dgm:t>
        <a:bodyPr/>
        <a:lstStyle/>
        <a:p>
          <a:endParaRPr lang="en-US"/>
        </a:p>
      </dgm:t>
    </dgm:pt>
    <dgm:pt modelId="{D69ABEE1-B2F4-48F9-A1B8-47B1F64B9C2E}" type="sibTrans" cxnId="{33C09A3D-A7D9-4E92-8AED-192B696139A3}">
      <dgm:prSet/>
      <dgm:spPr/>
      <dgm:t>
        <a:bodyPr/>
        <a:lstStyle/>
        <a:p>
          <a:endParaRPr lang="en-US"/>
        </a:p>
      </dgm:t>
    </dgm:pt>
    <dgm:pt modelId="{9BD2306C-DFC9-4C1A-A2E9-9F3393F63B47}">
      <dgm:prSet phldrT="[Text]"/>
      <dgm:spPr/>
      <dgm:t>
        <a:bodyPr/>
        <a:lstStyle/>
        <a:p>
          <a:r>
            <a:rPr lang="en-US" dirty="0" smtClean="0"/>
            <a:t>Hydraulic</a:t>
          </a:r>
          <a:endParaRPr lang="en-US" dirty="0"/>
        </a:p>
      </dgm:t>
    </dgm:pt>
    <dgm:pt modelId="{B37426C7-7D5E-4A59-9CA7-374C7F53AF98}" type="parTrans" cxnId="{FFDD8E1A-89E2-4095-A8B6-9CCB981B9403}">
      <dgm:prSet/>
      <dgm:spPr/>
      <dgm:t>
        <a:bodyPr/>
        <a:lstStyle/>
        <a:p>
          <a:endParaRPr lang="en-US"/>
        </a:p>
      </dgm:t>
    </dgm:pt>
    <dgm:pt modelId="{412E6958-4E6E-411F-A002-324C02B99171}" type="sibTrans" cxnId="{FFDD8E1A-89E2-4095-A8B6-9CCB981B9403}">
      <dgm:prSet/>
      <dgm:spPr/>
      <dgm:t>
        <a:bodyPr/>
        <a:lstStyle/>
        <a:p>
          <a:endParaRPr lang="en-US"/>
        </a:p>
      </dgm:t>
    </dgm:pt>
    <dgm:pt modelId="{CC52F995-017D-40B1-8008-EE216E2F83F8}" type="pres">
      <dgm:prSet presAssocID="{B72D161C-DD4A-4B27-98A8-552DEDB2E427}" presName="Name0" presStyleCnt="0">
        <dgm:presLayoutVars>
          <dgm:chMax/>
          <dgm:chPref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FCA918-87DE-46B5-96C8-E8F79012A8EA}" type="pres">
      <dgm:prSet presAssocID="{EEBF4807-0F2E-4912-B052-9121B23D4885}" presName="composite" presStyleCnt="0"/>
      <dgm:spPr/>
    </dgm:pt>
    <dgm:pt modelId="{21789858-EF65-449C-83AB-76C60CFBAD4A}" type="pres">
      <dgm:prSet presAssocID="{EEBF4807-0F2E-4912-B052-9121B23D4885}" presName="Image" presStyleLbl="alignNode1" presStyleIdx="0" presStyleCnt="3"/>
      <dgm:spPr>
        <a:blipFill>
          <a:blip xmlns:r="http://schemas.openxmlformats.org/officeDocument/2006/relationships" r:embed="rId1">
            <a:extLst/>
          </a:blip>
          <a:srcRect/>
          <a:stretch>
            <a:fillRect t="-20000" b="-20000"/>
          </a:stretch>
        </a:blipFill>
      </dgm:spPr>
    </dgm:pt>
    <dgm:pt modelId="{1F9606AE-9E65-43A7-9941-69F0DE620839}" type="pres">
      <dgm:prSet presAssocID="{EEBF4807-0F2E-4912-B052-9121B23D4885}" presName="Accent" presStyleLbl="parChTrans1D1" presStyleIdx="0" presStyleCnt="3"/>
      <dgm:spPr/>
    </dgm:pt>
    <dgm:pt modelId="{9AD32B06-AD56-4EBE-96A9-FA1868CCB8F4}" type="pres">
      <dgm:prSet presAssocID="{EEBF4807-0F2E-4912-B052-9121B23D4885}" presName="Paren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9980D-E80C-4108-B377-B8EC50F87BBF}" type="pres">
      <dgm:prSet presAssocID="{698EF70A-F860-414E-A9BD-6FB38B26FC0B}" presName="sibTrans" presStyleCnt="0"/>
      <dgm:spPr/>
    </dgm:pt>
    <dgm:pt modelId="{EB02BFC6-D685-48E1-998D-66597D8F9F8F}" type="pres">
      <dgm:prSet presAssocID="{D50E4185-3B2E-45EE-87BB-3786F43B7060}" presName="composite" presStyleCnt="0"/>
      <dgm:spPr/>
    </dgm:pt>
    <dgm:pt modelId="{34540432-7DDA-4B15-BBF3-DAB75EB6D3FD}" type="pres">
      <dgm:prSet presAssocID="{D50E4185-3B2E-45EE-87BB-3786F43B7060}" presName="Image" presStyleLbl="alignNode1" presStyleIdx="1" presStyleCnt="3"/>
      <dgm:spPr>
        <a:blipFill>
          <a:blip xmlns:r="http://schemas.openxmlformats.org/officeDocument/2006/relationships" r:embed="rId2">
            <a:extLst/>
          </a:blip>
          <a:srcRect/>
          <a:stretch>
            <a:fillRect t="-25000" b="-25000"/>
          </a:stretch>
        </a:blipFill>
      </dgm:spPr>
    </dgm:pt>
    <dgm:pt modelId="{E60DC0E6-F93C-45CD-AAF4-B8B556794264}" type="pres">
      <dgm:prSet presAssocID="{D50E4185-3B2E-45EE-87BB-3786F43B7060}" presName="Accent" presStyleLbl="parChTrans1D1" presStyleIdx="1" presStyleCnt="3"/>
      <dgm:spPr/>
    </dgm:pt>
    <dgm:pt modelId="{027424F5-1347-4D45-82F7-D18AE2A2F4BF}" type="pres">
      <dgm:prSet presAssocID="{D50E4185-3B2E-45EE-87BB-3786F43B7060}" presName="Paren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6A62C-8FF5-4952-AF43-1EC70B7D675F}" type="pres">
      <dgm:prSet presAssocID="{D69ABEE1-B2F4-48F9-A1B8-47B1F64B9C2E}" presName="sibTrans" presStyleCnt="0"/>
      <dgm:spPr/>
    </dgm:pt>
    <dgm:pt modelId="{F84FD0FF-0DCC-4E8A-B5EC-804258F22B9E}" type="pres">
      <dgm:prSet presAssocID="{9BD2306C-DFC9-4C1A-A2E9-9F3393F63B47}" presName="composite" presStyleCnt="0"/>
      <dgm:spPr/>
    </dgm:pt>
    <dgm:pt modelId="{84D6ECCA-B919-4563-993C-7FBB9A035F46}" type="pres">
      <dgm:prSet presAssocID="{9BD2306C-DFC9-4C1A-A2E9-9F3393F63B47}" presName="Image" presStyleLbl="alignNode1" presStyleIdx="2" presStyleCnt="3"/>
      <dgm:spPr>
        <a:blipFill>
          <a:blip xmlns:r="http://schemas.openxmlformats.org/officeDocument/2006/relationships" r:embed="rId3">
            <a:extLst/>
          </a:blip>
          <a:srcRect/>
          <a:stretch>
            <a:fillRect t="-25000" b="-25000"/>
          </a:stretch>
        </a:blipFill>
      </dgm:spPr>
    </dgm:pt>
    <dgm:pt modelId="{CA1A46B6-4469-489E-8CC9-D2FAA1132CF8}" type="pres">
      <dgm:prSet presAssocID="{9BD2306C-DFC9-4C1A-A2E9-9F3393F63B47}" presName="Accent" presStyleLbl="parChTrans1D1" presStyleIdx="2" presStyleCnt="3"/>
      <dgm:spPr/>
    </dgm:pt>
    <dgm:pt modelId="{0F39FC98-EFB6-47B6-BF83-27AEE60CBBB1}" type="pres">
      <dgm:prSet presAssocID="{9BD2306C-DFC9-4C1A-A2E9-9F3393F63B47}" presName="Paren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67EB58-A678-464C-AEDE-F53827BD2005}" type="presOf" srcId="{EEBF4807-0F2E-4912-B052-9121B23D4885}" destId="{9AD32B06-AD56-4EBE-96A9-FA1868CCB8F4}" srcOrd="0" destOrd="0" presId="urn:microsoft.com/office/officeart/2008/layout/PictureLineup"/>
    <dgm:cxn modelId="{33C09A3D-A7D9-4E92-8AED-192B696139A3}" srcId="{B72D161C-DD4A-4B27-98A8-552DEDB2E427}" destId="{D50E4185-3B2E-45EE-87BB-3786F43B7060}" srcOrd="1" destOrd="0" parTransId="{3F95AA7E-3B4D-4A06-944B-1585B08AA16E}" sibTransId="{D69ABEE1-B2F4-48F9-A1B8-47B1F64B9C2E}"/>
    <dgm:cxn modelId="{F46CCCCD-08FC-45B9-ABFC-8738DEE67093}" type="presOf" srcId="{D50E4185-3B2E-45EE-87BB-3786F43B7060}" destId="{027424F5-1347-4D45-82F7-D18AE2A2F4BF}" srcOrd="0" destOrd="0" presId="urn:microsoft.com/office/officeart/2008/layout/PictureLineup"/>
    <dgm:cxn modelId="{DF47BB4F-6CDE-44E7-A418-788C11444C96}" type="presOf" srcId="{9BD2306C-DFC9-4C1A-A2E9-9F3393F63B47}" destId="{0F39FC98-EFB6-47B6-BF83-27AEE60CBBB1}" srcOrd="0" destOrd="0" presId="urn:microsoft.com/office/officeart/2008/layout/PictureLineup"/>
    <dgm:cxn modelId="{CA33D3A6-A0E0-46DA-9428-35FA97DDA852}" type="presOf" srcId="{B72D161C-DD4A-4B27-98A8-552DEDB2E427}" destId="{CC52F995-017D-40B1-8008-EE216E2F83F8}" srcOrd="0" destOrd="0" presId="urn:microsoft.com/office/officeart/2008/layout/PictureLineup"/>
    <dgm:cxn modelId="{FFDD8E1A-89E2-4095-A8B6-9CCB981B9403}" srcId="{B72D161C-DD4A-4B27-98A8-552DEDB2E427}" destId="{9BD2306C-DFC9-4C1A-A2E9-9F3393F63B47}" srcOrd="2" destOrd="0" parTransId="{B37426C7-7D5E-4A59-9CA7-374C7F53AF98}" sibTransId="{412E6958-4E6E-411F-A002-324C02B99171}"/>
    <dgm:cxn modelId="{11FFE30D-A397-43A9-81D9-73B53E270FBF}" srcId="{B72D161C-DD4A-4B27-98A8-552DEDB2E427}" destId="{EEBF4807-0F2E-4912-B052-9121B23D4885}" srcOrd="0" destOrd="0" parTransId="{5D7451D1-687A-47E6-9A6E-7E95E9F1841A}" sibTransId="{698EF70A-F860-414E-A9BD-6FB38B26FC0B}"/>
    <dgm:cxn modelId="{9DB3322D-068B-451B-AB10-4BED2B003928}" type="presParOf" srcId="{CC52F995-017D-40B1-8008-EE216E2F83F8}" destId="{7EFCA918-87DE-46B5-96C8-E8F79012A8EA}" srcOrd="0" destOrd="0" presId="urn:microsoft.com/office/officeart/2008/layout/PictureLineup"/>
    <dgm:cxn modelId="{33693B54-E2A7-42EE-BD99-CCDA8ED6F279}" type="presParOf" srcId="{7EFCA918-87DE-46B5-96C8-E8F79012A8EA}" destId="{21789858-EF65-449C-83AB-76C60CFBAD4A}" srcOrd="0" destOrd="0" presId="urn:microsoft.com/office/officeart/2008/layout/PictureLineup"/>
    <dgm:cxn modelId="{B1BCDB4F-E26F-4B38-ADB3-1D0321C767D2}" type="presParOf" srcId="{7EFCA918-87DE-46B5-96C8-E8F79012A8EA}" destId="{1F9606AE-9E65-43A7-9941-69F0DE620839}" srcOrd="1" destOrd="0" presId="urn:microsoft.com/office/officeart/2008/layout/PictureLineup"/>
    <dgm:cxn modelId="{2C2DC8E2-6132-4F0C-A667-3DFA2BD325A3}" type="presParOf" srcId="{7EFCA918-87DE-46B5-96C8-E8F79012A8EA}" destId="{9AD32B06-AD56-4EBE-96A9-FA1868CCB8F4}" srcOrd="2" destOrd="0" presId="urn:microsoft.com/office/officeart/2008/layout/PictureLineup"/>
    <dgm:cxn modelId="{6891EC93-FD3D-472B-8C6E-C009B8C0B8C3}" type="presParOf" srcId="{CC52F995-017D-40B1-8008-EE216E2F83F8}" destId="{2009980D-E80C-4108-B377-B8EC50F87BBF}" srcOrd="1" destOrd="0" presId="urn:microsoft.com/office/officeart/2008/layout/PictureLineup"/>
    <dgm:cxn modelId="{980EAF62-6055-4AD5-B9DE-E497E1A2EF2C}" type="presParOf" srcId="{CC52F995-017D-40B1-8008-EE216E2F83F8}" destId="{EB02BFC6-D685-48E1-998D-66597D8F9F8F}" srcOrd="2" destOrd="0" presId="urn:microsoft.com/office/officeart/2008/layout/PictureLineup"/>
    <dgm:cxn modelId="{7E5C3285-41BE-4DD4-9BEF-26FB668F7B10}" type="presParOf" srcId="{EB02BFC6-D685-48E1-998D-66597D8F9F8F}" destId="{34540432-7DDA-4B15-BBF3-DAB75EB6D3FD}" srcOrd="0" destOrd="0" presId="urn:microsoft.com/office/officeart/2008/layout/PictureLineup"/>
    <dgm:cxn modelId="{44AE9C36-9E35-4078-9F5B-81275143EA1E}" type="presParOf" srcId="{EB02BFC6-D685-48E1-998D-66597D8F9F8F}" destId="{E60DC0E6-F93C-45CD-AAF4-B8B556794264}" srcOrd="1" destOrd="0" presId="urn:microsoft.com/office/officeart/2008/layout/PictureLineup"/>
    <dgm:cxn modelId="{F57057DA-4880-4CC0-AC90-C76C4EA7DB0E}" type="presParOf" srcId="{EB02BFC6-D685-48E1-998D-66597D8F9F8F}" destId="{027424F5-1347-4D45-82F7-D18AE2A2F4BF}" srcOrd="2" destOrd="0" presId="urn:microsoft.com/office/officeart/2008/layout/PictureLineup"/>
    <dgm:cxn modelId="{888CF408-426A-400E-AE33-D6D80B49241A}" type="presParOf" srcId="{CC52F995-017D-40B1-8008-EE216E2F83F8}" destId="{8C66A62C-8FF5-4952-AF43-1EC70B7D675F}" srcOrd="3" destOrd="0" presId="urn:microsoft.com/office/officeart/2008/layout/PictureLineup"/>
    <dgm:cxn modelId="{0F87C5A0-45A1-4774-9792-2066081F93EC}" type="presParOf" srcId="{CC52F995-017D-40B1-8008-EE216E2F83F8}" destId="{F84FD0FF-0DCC-4E8A-B5EC-804258F22B9E}" srcOrd="4" destOrd="0" presId="urn:microsoft.com/office/officeart/2008/layout/PictureLineup"/>
    <dgm:cxn modelId="{C78296CD-8979-4AC7-9586-B498DC93307E}" type="presParOf" srcId="{F84FD0FF-0DCC-4E8A-B5EC-804258F22B9E}" destId="{84D6ECCA-B919-4563-993C-7FBB9A035F46}" srcOrd="0" destOrd="0" presId="urn:microsoft.com/office/officeart/2008/layout/PictureLineup"/>
    <dgm:cxn modelId="{7193A43F-A21E-41BE-89E4-5510E7E39F64}" type="presParOf" srcId="{F84FD0FF-0DCC-4E8A-B5EC-804258F22B9E}" destId="{CA1A46B6-4469-489E-8CC9-D2FAA1132CF8}" srcOrd="1" destOrd="0" presId="urn:microsoft.com/office/officeart/2008/layout/PictureLineup"/>
    <dgm:cxn modelId="{476FB9E0-C5B1-4827-8223-BC406C5F5205}" type="presParOf" srcId="{F84FD0FF-0DCC-4E8A-B5EC-804258F22B9E}" destId="{0F39FC98-EFB6-47B6-BF83-27AEE60CBBB1}" srcOrd="2" destOrd="0" presId="urn:microsoft.com/office/officeart/2008/layout/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0C532D5-26C7-4F34-BE01-0473308C0CD9}" type="doc">
      <dgm:prSet loTypeId="urn:microsoft.com/office/officeart/2005/8/layout/chart3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EF2EB8C-2153-4ED0-B3ED-3753670CD6B4}">
      <dgm:prSet phldrT="[Text]"/>
      <dgm:spPr/>
      <dgm:t>
        <a:bodyPr/>
        <a:lstStyle/>
        <a:p>
          <a:r>
            <a:rPr lang="en-US" dirty="0" smtClean="0"/>
            <a:t>Location, size determined</a:t>
          </a:r>
          <a:endParaRPr lang="en-US" dirty="0"/>
        </a:p>
      </dgm:t>
    </dgm:pt>
    <dgm:pt modelId="{79BCF45C-DD2E-4C65-904B-6FB6491EE3B2}" type="parTrans" cxnId="{A77264B4-EB16-48A9-B56D-347DC8CDB3B6}">
      <dgm:prSet/>
      <dgm:spPr/>
      <dgm:t>
        <a:bodyPr/>
        <a:lstStyle/>
        <a:p>
          <a:endParaRPr lang="en-US"/>
        </a:p>
      </dgm:t>
    </dgm:pt>
    <dgm:pt modelId="{B29630CC-DA5A-406A-BE35-974FF3953067}" type="sibTrans" cxnId="{A77264B4-EB16-48A9-B56D-347DC8CDB3B6}">
      <dgm:prSet/>
      <dgm:spPr/>
      <dgm:t>
        <a:bodyPr/>
        <a:lstStyle/>
        <a:p>
          <a:endParaRPr lang="en-US"/>
        </a:p>
      </dgm:t>
    </dgm:pt>
    <dgm:pt modelId="{DF5B3C68-39A0-461F-887D-F868BDB7EEE5}">
      <dgm:prSet phldrT="[Text]"/>
      <dgm:spPr/>
      <dgm:t>
        <a:bodyPr/>
        <a:lstStyle/>
        <a:p>
          <a:r>
            <a:rPr lang="en-US" dirty="0" smtClean="0"/>
            <a:t>Layout not conducive to natural</a:t>
          </a:r>
          <a:endParaRPr lang="en-US" dirty="0"/>
        </a:p>
      </dgm:t>
    </dgm:pt>
    <dgm:pt modelId="{4600034C-D18A-48D4-8F12-FD7F5DC9F700}" type="parTrans" cxnId="{AC9E9DA5-FB88-42DE-AD17-C45760045C1D}">
      <dgm:prSet/>
      <dgm:spPr/>
      <dgm:t>
        <a:bodyPr/>
        <a:lstStyle/>
        <a:p>
          <a:endParaRPr lang="en-US"/>
        </a:p>
      </dgm:t>
    </dgm:pt>
    <dgm:pt modelId="{5F1EE9F2-9FDF-4577-8498-6C8628CA999D}" type="sibTrans" cxnId="{AC9E9DA5-FB88-42DE-AD17-C45760045C1D}">
      <dgm:prSet/>
      <dgm:spPr/>
      <dgm:t>
        <a:bodyPr/>
        <a:lstStyle/>
        <a:p>
          <a:endParaRPr lang="en-US"/>
        </a:p>
      </dgm:t>
    </dgm:pt>
    <dgm:pt modelId="{4BCFDF62-5CB7-4521-9C87-E38E35837971}">
      <dgm:prSet phldrT="[Text]"/>
      <dgm:spPr/>
      <dgm:t>
        <a:bodyPr/>
        <a:lstStyle/>
        <a:p>
          <a:r>
            <a:rPr lang="en-US" dirty="0" smtClean="0"/>
            <a:t>Natural slows, needs support</a:t>
          </a:r>
          <a:endParaRPr lang="en-US" dirty="0"/>
        </a:p>
      </dgm:t>
    </dgm:pt>
    <dgm:pt modelId="{7752E13C-1CEB-4A3B-9390-D58ADE9AF2C5}" type="parTrans" cxnId="{F413FA24-FFB2-40FC-AC81-A909723BBB71}">
      <dgm:prSet/>
      <dgm:spPr/>
      <dgm:t>
        <a:bodyPr/>
        <a:lstStyle/>
        <a:p>
          <a:endParaRPr lang="en-US"/>
        </a:p>
      </dgm:t>
    </dgm:pt>
    <dgm:pt modelId="{C109048C-DE0A-48A3-9920-4F69BED6684C}" type="sibTrans" cxnId="{F413FA24-FFB2-40FC-AC81-A909723BBB71}">
      <dgm:prSet/>
      <dgm:spPr/>
      <dgm:t>
        <a:bodyPr/>
        <a:lstStyle/>
        <a:p>
          <a:endParaRPr lang="en-US"/>
        </a:p>
      </dgm:t>
    </dgm:pt>
    <dgm:pt modelId="{3B8360D5-4D3A-450D-AB33-7934BBD50D1F}">
      <dgm:prSet phldrT="[Text]"/>
      <dgm:spPr/>
      <dgm:t>
        <a:bodyPr/>
        <a:lstStyle/>
        <a:p>
          <a:r>
            <a:rPr lang="en-US" dirty="0" smtClean="0"/>
            <a:t>Fire below ground</a:t>
          </a:r>
          <a:endParaRPr lang="en-US" dirty="0"/>
        </a:p>
      </dgm:t>
    </dgm:pt>
    <dgm:pt modelId="{ABE14EA9-1A9B-4E79-BC1D-6D9C1D048A7F}" type="parTrans" cxnId="{C113777C-8519-4608-851F-581F24EDAF0B}">
      <dgm:prSet/>
      <dgm:spPr/>
      <dgm:t>
        <a:bodyPr/>
        <a:lstStyle/>
        <a:p>
          <a:endParaRPr lang="en-US"/>
        </a:p>
      </dgm:t>
    </dgm:pt>
    <dgm:pt modelId="{DD5430DD-FD9F-4491-83A1-7E3DA8700A5C}" type="sibTrans" cxnId="{C113777C-8519-4608-851F-581F24EDAF0B}">
      <dgm:prSet/>
      <dgm:spPr/>
      <dgm:t>
        <a:bodyPr/>
        <a:lstStyle/>
        <a:p>
          <a:endParaRPr lang="en-US"/>
        </a:p>
      </dgm:t>
    </dgm:pt>
    <dgm:pt modelId="{3D48AEED-A0D2-4927-ABA5-E4592379AD3B}">
      <dgm:prSet phldrT="[Text]"/>
      <dgm:spPr/>
      <dgm:t>
        <a:bodyPr/>
        <a:lstStyle/>
        <a:p>
          <a:r>
            <a:rPr lang="en-US" dirty="0" smtClean="0"/>
            <a:t>Involved area too large for natural</a:t>
          </a:r>
          <a:endParaRPr lang="en-US" dirty="0"/>
        </a:p>
      </dgm:t>
    </dgm:pt>
    <dgm:pt modelId="{072B3BEB-6E35-42A7-A630-48D19114EC09}" type="parTrans" cxnId="{5C48EAA1-1229-4EA0-8407-DF0B2D1334D8}">
      <dgm:prSet/>
      <dgm:spPr/>
      <dgm:t>
        <a:bodyPr/>
        <a:lstStyle/>
        <a:p>
          <a:endParaRPr lang="en-US"/>
        </a:p>
      </dgm:t>
    </dgm:pt>
    <dgm:pt modelId="{38E84A15-AA6D-4ACF-9A01-C4B9FCBAC7A1}" type="sibTrans" cxnId="{5C48EAA1-1229-4EA0-8407-DF0B2D1334D8}">
      <dgm:prSet/>
      <dgm:spPr/>
      <dgm:t>
        <a:bodyPr/>
        <a:lstStyle/>
        <a:p>
          <a:endParaRPr lang="en-US"/>
        </a:p>
      </dgm:t>
    </dgm:pt>
    <dgm:pt modelId="{F3783347-A2FD-4F41-879E-EBC3E19D0686}">
      <dgm:prSet phldrT="[Text]"/>
      <dgm:spPr/>
      <dgm:t>
        <a:bodyPr/>
        <a:lstStyle/>
        <a:p>
          <a:r>
            <a:rPr lang="en-US" dirty="0" smtClean="0"/>
            <a:t>Building or fire dictates other method</a:t>
          </a:r>
          <a:endParaRPr lang="en-US" dirty="0"/>
        </a:p>
      </dgm:t>
    </dgm:pt>
    <dgm:pt modelId="{7F7F494B-884F-4637-AAF9-2252FCC45D0B}" type="parTrans" cxnId="{1B6CAE56-3FE2-467D-9F71-357D9F96C8EC}">
      <dgm:prSet/>
      <dgm:spPr/>
      <dgm:t>
        <a:bodyPr/>
        <a:lstStyle/>
        <a:p>
          <a:endParaRPr lang="en-US"/>
        </a:p>
      </dgm:t>
    </dgm:pt>
    <dgm:pt modelId="{5AA8D311-B5D9-4E0B-A847-A97AF2DD9CA5}" type="sibTrans" cxnId="{1B6CAE56-3FE2-467D-9F71-357D9F96C8EC}">
      <dgm:prSet/>
      <dgm:spPr/>
      <dgm:t>
        <a:bodyPr/>
        <a:lstStyle/>
        <a:p>
          <a:endParaRPr lang="en-US"/>
        </a:p>
      </dgm:t>
    </dgm:pt>
    <dgm:pt modelId="{31ECDA4E-BE78-471F-BFBC-99D92BFD8AFE}" type="pres">
      <dgm:prSet presAssocID="{00C532D5-26C7-4F34-BE01-0473308C0CD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BD54A5-FB87-4D0F-9C13-0D3E0EB3D5FF}" type="pres">
      <dgm:prSet presAssocID="{00C532D5-26C7-4F34-BE01-0473308C0CD9}" presName="wedge1" presStyleLbl="node1" presStyleIdx="0" presStyleCnt="6" custLinFactNeighborX="-2616" custLinFactNeighborY="5013"/>
      <dgm:spPr/>
      <dgm:t>
        <a:bodyPr/>
        <a:lstStyle/>
        <a:p>
          <a:endParaRPr lang="en-US"/>
        </a:p>
      </dgm:t>
    </dgm:pt>
    <dgm:pt modelId="{7D762B09-7DE0-4004-90B3-8F7120AFE808}" type="pres">
      <dgm:prSet presAssocID="{00C532D5-26C7-4F34-BE01-0473308C0CD9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8F140-341E-44DE-8D75-EE07C261025D}" type="pres">
      <dgm:prSet presAssocID="{00C532D5-26C7-4F34-BE01-0473308C0CD9}" presName="wedge2" presStyleLbl="node1" presStyleIdx="1" presStyleCnt="6"/>
      <dgm:spPr/>
      <dgm:t>
        <a:bodyPr/>
        <a:lstStyle/>
        <a:p>
          <a:endParaRPr lang="en-US"/>
        </a:p>
      </dgm:t>
    </dgm:pt>
    <dgm:pt modelId="{1315AA92-AE85-4F0C-973B-FFA08DD81D91}" type="pres">
      <dgm:prSet presAssocID="{00C532D5-26C7-4F34-BE01-0473308C0CD9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9B821-B568-46C5-88DD-1C37D59ABA06}" type="pres">
      <dgm:prSet presAssocID="{00C532D5-26C7-4F34-BE01-0473308C0CD9}" presName="wedge3" presStyleLbl="node1" presStyleIdx="2" presStyleCnt="6"/>
      <dgm:spPr/>
      <dgm:t>
        <a:bodyPr/>
        <a:lstStyle/>
        <a:p>
          <a:endParaRPr lang="en-US"/>
        </a:p>
      </dgm:t>
    </dgm:pt>
    <dgm:pt modelId="{37144350-2619-43F7-A5C7-B9C95542890E}" type="pres">
      <dgm:prSet presAssocID="{00C532D5-26C7-4F34-BE01-0473308C0CD9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630612-65BF-4092-8FE5-AB92612C94A0}" type="pres">
      <dgm:prSet presAssocID="{00C532D5-26C7-4F34-BE01-0473308C0CD9}" presName="wedge4" presStyleLbl="node1" presStyleIdx="3" presStyleCnt="6"/>
      <dgm:spPr/>
      <dgm:t>
        <a:bodyPr/>
        <a:lstStyle/>
        <a:p>
          <a:endParaRPr lang="en-US"/>
        </a:p>
      </dgm:t>
    </dgm:pt>
    <dgm:pt modelId="{418464A1-4D44-43CB-81B5-C380C8CFFC51}" type="pres">
      <dgm:prSet presAssocID="{00C532D5-26C7-4F34-BE01-0473308C0CD9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154F3-7581-416F-A14F-00C345B466C6}" type="pres">
      <dgm:prSet presAssocID="{00C532D5-26C7-4F34-BE01-0473308C0CD9}" presName="wedge5" presStyleLbl="node1" presStyleIdx="4" presStyleCnt="6"/>
      <dgm:spPr/>
      <dgm:t>
        <a:bodyPr/>
        <a:lstStyle/>
        <a:p>
          <a:endParaRPr lang="en-US"/>
        </a:p>
      </dgm:t>
    </dgm:pt>
    <dgm:pt modelId="{6DE44290-2C70-42EE-B568-89FCAF213FC8}" type="pres">
      <dgm:prSet presAssocID="{00C532D5-26C7-4F34-BE01-0473308C0CD9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4A155-5359-43E7-AF84-D731B8EB314B}" type="pres">
      <dgm:prSet presAssocID="{00C532D5-26C7-4F34-BE01-0473308C0CD9}" presName="wedge6" presStyleLbl="node1" presStyleIdx="5" presStyleCnt="6"/>
      <dgm:spPr/>
      <dgm:t>
        <a:bodyPr/>
        <a:lstStyle/>
        <a:p>
          <a:endParaRPr lang="en-US"/>
        </a:p>
      </dgm:t>
    </dgm:pt>
    <dgm:pt modelId="{3F31C5A7-C515-4302-9739-C0BA0FD5987C}" type="pres">
      <dgm:prSet presAssocID="{00C532D5-26C7-4F34-BE01-0473308C0CD9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B6A32D-77FF-4543-A9B3-EF114C498CF9}" type="presOf" srcId="{6EF2EB8C-2153-4ED0-B3ED-3753670CD6B4}" destId="{7D762B09-7DE0-4004-90B3-8F7120AFE808}" srcOrd="1" destOrd="0" presId="urn:microsoft.com/office/officeart/2005/8/layout/chart3"/>
    <dgm:cxn modelId="{A77264B4-EB16-48A9-B56D-347DC8CDB3B6}" srcId="{00C532D5-26C7-4F34-BE01-0473308C0CD9}" destId="{6EF2EB8C-2153-4ED0-B3ED-3753670CD6B4}" srcOrd="0" destOrd="0" parTransId="{79BCF45C-DD2E-4C65-904B-6FB6491EE3B2}" sibTransId="{B29630CC-DA5A-406A-BE35-974FF3953067}"/>
    <dgm:cxn modelId="{5128143A-93CC-45D6-8583-39902913BF6F}" type="presOf" srcId="{3D48AEED-A0D2-4927-ABA5-E4592379AD3B}" destId="{839154F3-7581-416F-A14F-00C345B466C6}" srcOrd="0" destOrd="0" presId="urn:microsoft.com/office/officeart/2005/8/layout/chart3"/>
    <dgm:cxn modelId="{A5DEBF03-9142-47AA-B318-DEC0EAB1D39D}" type="presOf" srcId="{4BCFDF62-5CB7-4521-9C87-E38E35837971}" destId="{37144350-2619-43F7-A5C7-B9C95542890E}" srcOrd="1" destOrd="0" presId="urn:microsoft.com/office/officeart/2005/8/layout/chart3"/>
    <dgm:cxn modelId="{C113777C-8519-4608-851F-581F24EDAF0B}" srcId="{00C532D5-26C7-4F34-BE01-0473308C0CD9}" destId="{3B8360D5-4D3A-450D-AB33-7934BBD50D1F}" srcOrd="3" destOrd="0" parTransId="{ABE14EA9-1A9B-4E79-BC1D-6D9C1D048A7F}" sibTransId="{DD5430DD-FD9F-4491-83A1-7E3DA8700A5C}"/>
    <dgm:cxn modelId="{AC9E9DA5-FB88-42DE-AD17-C45760045C1D}" srcId="{00C532D5-26C7-4F34-BE01-0473308C0CD9}" destId="{DF5B3C68-39A0-461F-887D-F868BDB7EEE5}" srcOrd="1" destOrd="0" parTransId="{4600034C-D18A-48D4-8F12-FD7F5DC9F700}" sibTransId="{5F1EE9F2-9FDF-4577-8498-6C8628CA999D}"/>
    <dgm:cxn modelId="{524621F2-3485-4C9D-AC3F-69D7E1B53E4F}" type="presOf" srcId="{6EF2EB8C-2153-4ED0-B3ED-3753670CD6B4}" destId="{3ABD54A5-FB87-4D0F-9C13-0D3E0EB3D5FF}" srcOrd="0" destOrd="0" presId="urn:microsoft.com/office/officeart/2005/8/layout/chart3"/>
    <dgm:cxn modelId="{C8A4354E-1881-430F-9101-5B21CE916CCB}" type="presOf" srcId="{3B8360D5-4D3A-450D-AB33-7934BBD50D1F}" destId="{418464A1-4D44-43CB-81B5-C380C8CFFC51}" srcOrd="1" destOrd="0" presId="urn:microsoft.com/office/officeart/2005/8/layout/chart3"/>
    <dgm:cxn modelId="{5C48EAA1-1229-4EA0-8407-DF0B2D1334D8}" srcId="{00C532D5-26C7-4F34-BE01-0473308C0CD9}" destId="{3D48AEED-A0D2-4927-ABA5-E4592379AD3B}" srcOrd="4" destOrd="0" parTransId="{072B3BEB-6E35-42A7-A630-48D19114EC09}" sibTransId="{38E84A15-AA6D-4ACF-9A01-C4B9FCBAC7A1}"/>
    <dgm:cxn modelId="{8229750B-F54B-4856-81A6-995118BDF651}" type="presOf" srcId="{3D48AEED-A0D2-4927-ABA5-E4592379AD3B}" destId="{6DE44290-2C70-42EE-B568-89FCAF213FC8}" srcOrd="1" destOrd="0" presId="urn:microsoft.com/office/officeart/2005/8/layout/chart3"/>
    <dgm:cxn modelId="{5E238B32-6057-4044-8ED9-DB17040A0906}" type="presOf" srcId="{00C532D5-26C7-4F34-BE01-0473308C0CD9}" destId="{31ECDA4E-BE78-471F-BFBC-99D92BFD8AFE}" srcOrd="0" destOrd="0" presId="urn:microsoft.com/office/officeart/2005/8/layout/chart3"/>
    <dgm:cxn modelId="{2CBE4662-17B6-49FD-BB64-D536040A74CE}" type="presOf" srcId="{F3783347-A2FD-4F41-879E-EBC3E19D0686}" destId="{AB94A155-5359-43E7-AF84-D731B8EB314B}" srcOrd="0" destOrd="0" presId="urn:microsoft.com/office/officeart/2005/8/layout/chart3"/>
    <dgm:cxn modelId="{F413FA24-FFB2-40FC-AC81-A909723BBB71}" srcId="{00C532D5-26C7-4F34-BE01-0473308C0CD9}" destId="{4BCFDF62-5CB7-4521-9C87-E38E35837971}" srcOrd="2" destOrd="0" parTransId="{7752E13C-1CEB-4A3B-9390-D58ADE9AF2C5}" sibTransId="{C109048C-DE0A-48A3-9920-4F69BED6684C}"/>
    <dgm:cxn modelId="{9CEF9186-340B-4072-831B-D776D03B2AC8}" type="presOf" srcId="{4BCFDF62-5CB7-4521-9C87-E38E35837971}" destId="{C209B821-B568-46C5-88DD-1C37D59ABA06}" srcOrd="0" destOrd="0" presId="urn:microsoft.com/office/officeart/2005/8/layout/chart3"/>
    <dgm:cxn modelId="{F8BA1719-03B9-4976-A6D2-3EA61A8CDCF8}" type="presOf" srcId="{DF5B3C68-39A0-461F-887D-F868BDB7EEE5}" destId="{7A38F140-341E-44DE-8D75-EE07C261025D}" srcOrd="0" destOrd="0" presId="urn:microsoft.com/office/officeart/2005/8/layout/chart3"/>
    <dgm:cxn modelId="{E0B028AA-FE1E-4AD8-87FB-FC4B48028649}" type="presOf" srcId="{F3783347-A2FD-4F41-879E-EBC3E19D0686}" destId="{3F31C5A7-C515-4302-9739-C0BA0FD5987C}" srcOrd="1" destOrd="0" presId="urn:microsoft.com/office/officeart/2005/8/layout/chart3"/>
    <dgm:cxn modelId="{0BBBF01C-2E5B-4373-A638-A3B25C71E8E4}" type="presOf" srcId="{DF5B3C68-39A0-461F-887D-F868BDB7EEE5}" destId="{1315AA92-AE85-4F0C-973B-FFA08DD81D91}" srcOrd="1" destOrd="0" presId="urn:microsoft.com/office/officeart/2005/8/layout/chart3"/>
    <dgm:cxn modelId="{17582318-0789-4863-8F62-75AF5AE8D897}" type="presOf" srcId="{3B8360D5-4D3A-450D-AB33-7934BBD50D1F}" destId="{7E630612-65BF-4092-8FE5-AB92612C94A0}" srcOrd="0" destOrd="0" presId="urn:microsoft.com/office/officeart/2005/8/layout/chart3"/>
    <dgm:cxn modelId="{1B6CAE56-3FE2-467D-9F71-357D9F96C8EC}" srcId="{00C532D5-26C7-4F34-BE01-0473308C0CD9}" destId="{F3783347-A2FD-4F41-879E-EBC3E19D0686}" srcOrd="5" destOrd="0" parTransId="{7F7F494B-884F-4637-AAF9-2252FCC45D0B}" sibTransId="{5AA8D311-B5D9-4E0B-A847-A97AF2DD9CA5}"/>
    <dgm:cxn modelId="{0D8E9949-F217-4F93-BADC-79A397610EB9}" type="presParOf" srcId="{31ECDA4E-BE78-471F-BFBC-99D92BFD8AFE}" destId="{3ABD54A5-FB87-4D0F-9C13-0D3E0EB3D5FF}" srcOrd="0" destOrd="0" presId="urn:microsoft.com/office/officeart/2005/8/layout/chart3"/>
    <dgm:cxn modelId="{B9ECB227-C529-4720-9363-8CB02341E0AC}" type="presParOf" srcId="{31ECDA4E-BE78-471F-BFBC-99D92BFD8AFE}" destId="{7D762B09-7DE0-4004-90B3-8F7120AFE808}" srcOrd="1" destOrd="0" presId="urn:microsoft.com/office/officeart/2005/8/layout/chart3"/>
    <dgm:cxn modelId="{BA1689FB-BB23-4CB8-9622-C9328818BB6E}" type="presParOf" srcId="{31ECDA4E-BE78-471F-BFBC-99D92BFD8AFE}" destId="{7A38F140-341E-44DE-8D75-EE07C261025D}" srcOrd="2" destOrd="0" presId="urn:microsoft.com/office/officeart/2005/8/layout/chart3"/>
    <dgm:cxn modelId="{805715AA-879B-4773-B72A-969CC1157DE3}" type="presParOf" srcId="{31ECDA4E-BE78-471F-BFBC-99D92BFD8AFE}" destId="{1315AA92-AE85-4F0C-973B-FFA08DD81D91}" srcOrd="3" destOrd="0" presId="urn:microsoft.com/office/officeart/2005/8/layout/chart3"/>
    <dgm:cxn modelId="{FCCD8847-31DB-446D-A29B-2A1EEFA5BCAB}" type="presParOf" srcId="{31ECDA4E-BE78-471F-BFBC-99D92BFD8AFE}" destId="{C209B821-B568-46C5-88DD-1C37D59ABA06}" srcOrd="4" destOrd="0" presId="urn:microsoft.com/office/officeart/2005/8/layout/chart3"/>
    <dgm:cxn modelId="{09F4A3F4-E9A2-4DF2-83A8-28726621D4DE}" type="presParOf" srcId="{31ECDA4E-BE78-471F-BFBC-99D92BFD8AFE}" destId="{37144350-2619-43F7-A5C7-B9C95542890E}" srcOrd="5" destOrd="0" presId="urn:microsoft.com/office/officeart/2005/8/layout/chart3"/>
    <dgm:cxn modelId="{74453BDA-CA6A-44DD-98F0-A1271EB355C8}" type="presParOf" srcId="{31ECDA4E-BE78-471F-BFBC-99D92BFD8AFE}" destId="{7E630612-65BF-4092-8FE5-AB92612C94A0}" srcOrd="6" destOrd="0" presId="urn:microsoft.com/office/officeart/2005/8/layout/chart3"/>
    <dgm:cxn modelId="{CF8F4291-E0A0-4B98-BBEA-75E70EEE59C1}" type="presParOf" srcId="{31ECDA4E-BE78-471F-BFBC-99D92BFD8AFE}" destId="{418464A1-4D44-43CB-81B5-C380C8CFFC51}" srcOrd="7" destOrd="0" presId="urn:microsoft.com/office/officeart/2005/8/layout/chart3"/>
    <dgm:cxn modelId="{BC4D04FA-9E67-491C-8A3B-57D8A1AEC308}" type="presParOf" srcId="{31ECDA4E-BE78-471F-BFBC-99D92BFD8AFE}" destId="{839154F3-7581-416F-A14F-00C345B466C6}" srcOrd="8" destOrd="0" presId="urn:microsoft.com/office/officeart/2005/8/layout/chart3"/>
    <dgm:cxn modelId="{7A0AAB9D-8BCA-444A-B707-88795131903E}" type="presParOf" srcId="{31ECDA4E-BE78-471F-BFBC-99D92BFD8AFE}" destId="{6DE44290-2C70-42EE-B568-89FCAF213FC8}" srcOrd="9" destOrd="0" presId="urn:microsoft.com/office/officeart/2005/8/layout/chart3"/>
    <dgm:cxn modelId="{4C003E39-1348-425A-B3D6-BCA0346B4F4F}" type="presParOf" srcId="{31ECDA4E-BE78-471F-BFBC-99D92BFD8AFE}" destId="{AB94A155-5359-43E7-AF84-D731B8EB314B}" srcOrd="10" destOrd="0" presId="urn:microsoft.com/office/officeart/2005/8/layout/chart3"/>
    <dgm:cxn modelId="{94F301B7-7FC6-40E3-8CBC-DE46044AE4F5}" type="presParOf" srcId="{31ECDA4E-BE78-471F-BFBC-99D92BFD8AFE}" destId="{3F31C5A7-C515-4302-9739-C0BA0FD5987C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F0C411B-60FF-4F99-89D2-23BDD3FFFA97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B9FA5AD-9CF3-4B66-A768-BB9CEF789E7E}">
      <dgm:prSet phldrT="[Text]"/>
      <dgm:spPr/>
      <dgm:t>
        <a:bodyPr/>
        <a:lstStyle/>
        <a:p>
          <a:r>
            <a:rPr lang="en-US" dirty="0" smtClean="0"/>
            <a:t>Building where fire has not involved attic, cockloft</a:t>
          </a:r>
          <a:endParaRPr lang="en-US" dirty="0"/>
        </a:p>
      </dgm:t>
    </dgm:pt>
    <dgm:pt modelId="{9A1EF616-D075-4D54-9E77-6EC61BB8DE01}" type="parTrans" cxnId="{2C0083FB-A317-447E-913F-7E87F0BF53DE}">
      <dgm:prSet/>
      <dgm:spPr/>
      <dgm:t>
        <a:bodyPr/>
        <a:lstStyle/>
        <a:p>
          <a:endParaRPr lang="en-US"/>
        </a:p>
      </dgm:t>
    </dgm:pt>
    <dgm:pt modelId="{E796F09B-2C9C-4222-984D-1578C8BAD522}" type="sibTrans" cxnId="{2C0083FB-A317-447E-913F-7E87F0BF53DE}">
      <dgm:prSet/>
      <dgm:spPr/>
      <dgm:t>
        <a:bodyPr/>
        <a:lstStyle/>
        <a:p>
          <a:endParaRPr lang="en-US"/>
        </a:p>
      </dgm:t>
    </dgm:pt>
    <dgm:pt modelId="{9E3F3E8F-D5CB-428E-AE84-5D434ED8E567}">
      <dgm:prSet phldrT="[Text]"/>
      <dgm:spPr/>
      <dgm:t>
        <a:bodyPr/>
        <a:lstStyle/>
        <a:p>
          <a:r>
            <a:rPr lang="en-US" dirty="0" smtClean="0"/>
            <a:t>Multistory building with fire below top floor, or top floor if attic uninvolved</a:t>
          </a:r>
          <a:endParaRPr lang="en-US" dirty="0"/>
        </a:p>
      </dgm:t>
    </dgm:pt>
    <dgm:pt modelId="{9DCC2FAD-51AD-4B5C-8AF5-5D0A3D378ABD}" type="parTrans" cxnId="{091CBE00-C69A-40C3-A56C-F05CAAD328D1}">
      <dgm:prSet/>
      <dgm:spPr/>
      <dgm:t>
        <a:bodyPr/>
        <a:lstStyle/>
        <a:p>
          <a:endParaRPr lang="en-US"/>
        </a:p>
      </dgm:t>
    </dgm:pt>
    <dgm:pt modelId="{0210CFA8-6AFE-47EC-A2D7-3C6CC112B75E}" type="sibTrans" cxnId="{091CBE00-C69A-40C3-A56C-F05CAAD328D1}">
      <dgm:prSet/>
      <dgm:spPr/>
      <dgm:t>
        <a:bodyPr/>
        <a:lstStyle/>
        <a:p>
          <a:endParaRPr lang="en-US"/>
        </a:p>
      </dgm:t>
    </dgm:pt>
    <dgm:pt modelId="{C9F414D8-4AF8-4CE1-9236-CDAC59474E13}">
      <dgm:prSet phldrT="[Text]"/>
      <dgm:spPr/>
      <dgm:t>
        <a:bodyPr/>
        <a:lstStyle/>
        <a:p>
          <a:r>
            <a:rPr lang="en-US" dirty="0" smtClean="0"/>
            <a:t>Building so weakened unsafe for vertical ventilation</a:t>
          </a:r>
          <a:endParaRPr lang="en-US" dirty="0"/>
        </a:p>
      </dgm:t>
    </dgm:pt>
    <dgm:pt modelId="{D26CC8BB-02DD-470E-8994-46A8EEA79DD4}" type="parTrans" cxnId="{8081DC85-28E4-44B0-9C1E-45967B2674FB}">
      <dgm:prSet/>
      <dgm:spPr/>
      <dgm:t>
        <a:bodyPr/>
        <a:lstStyle/>
        <a:p>
          <a:endParaRPr lang="en-US"/>
        </a:p>
      </dgm:t>
    </dgm:pt>
    <dgm:pt modelId="{F7C73398-DE7F-42B6-A87A-A5D9BDC502FE}" type="sibTrans" cxnId="{8081DC85-28E4-44B0-9C1E-45967B2674FB}">
      <dgm:prSet/>
      <dgm:spPr/>
      <dgm:t>
        <a:bodyPr/>
        <a:lstStyle/>
        <a:p>
          <a:endParaRPr lang="en-US"/>
        </a:p>
      </dgm:t>
    </dgm:pt>
    <dgm:pt modelId="{70A6206A-CDE6-45A3-BFC3-A995D25586E8}">
      <dgm:prSet phldrT="[Text]"/>
      <dgm:spPr/>
      <dgm:t>
        <a:bodyPr/>
        <a:lstStyle/>
        <a:p>
          <a:r>
            <a:rPr lang="en-US" dirty="0" smtClean="0"/>
            <a:t>Building with daylight basement</a:t>
          </a:r>
          <a:endParaRPr lang="en-US" dirty="0"/>
        </a:p>
      </dgm:t>
    </dgm:pt>
    <dgm:pt modelId="{5E03E442-52E4-4554-9A2B-634B7B717ADE}" type="parTrans" cxnId="{AF83DEDA-55D0-4017-9E08-C13470F2740A}">
      <dgm:prSet/>
      <dgm:spPr/>
      <dgm:t>
        <a:bodyPr/>
        <a:lstStyle/>
        <a:p>
          <a:endParaRPr lang="en-US"/>
        </a:p>
      </dgm:t>
    </dgm:pt>
    <dgm:pt modelId="{601764E0-B3BA-4C66-BDDD-7230FB3F4B28}" type="sibTrans" cxnId="{AF83DEDA-55D0-4017-9E08-C13470F2740A}">
      <dgm:prSet/>
      <dgm:spPr/>
      <dgm:t>
        <a:bodyPr/>
        <a:lstStyle/>
        <a:p>
          <a:endParaRPr lang="en-US"/>
        </a:p>
      </dgm:t>
    </dgm:pt>
    <dgm:pt modelId="{4B99827F-FCA8-406D-B960-99D9CFC15964}">
      <dgm:prSet phldrT="[Text]"/>
      <dgm:spPr/>
      <dgm:t>
        <a:bodyPr/>
        <a:lstStyle/>
        <a:p>
          <a:r>
            <a:rPr lang="en-US" dirty="0" smtClean="0"/>
            <a:t>Building where vertical ventilation ineffective</a:t>
          </a:r>
          <a:endParaRPr lang="en-US" dirty="0"/>
        </a:p>
      </dgm:t>
    </dgm:pt>
    <dgm:pt modelId="{26153463-F925-4D73-8E0B-BA06B7B38396}" type="parTrans" cxnId="{1C8FF46D-BE2C-4802-B7F6-2F9520EB8300}">
      <dgm:prSet/>
      <dgm:spPr/>
      <dgm:t>
        <a:bodyPr/>
        <a:lstStyle/>
        <a:p>
          <a:endParaRPr lang="en-US"/>
        </a:p>
      </dgm:t>
    </dgm:pt>
    <dgm:pt modelId="{868EAE77-59D2-44FA-B786-93168E34289C}" type="sibTrans" cxnId="{1C8FF46D-BE2C-4802-B7F6-2F9520EB8300}">
      <dgm:prSet/>
      <dgm:spPr/>
      <dgm:t>
        <a:bodyPr/>
        <a:lstStyle/>
        <a:p>
          <a:endParaRPr lang="en-US"/>
        </a:p>
      </dgm:t>
    </dgm:pt>
    <dgm:pt modelId="{EC6928BC-57E7-4C90-8F8E-B1FDE03B0525}" type="pres">
      <dgm:prSet presAssocID="{DF0C411B-60FF-4F99-89D2-23BDD3FFFA9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AE8F759-62E0-4523-A19C-142EA67D7BB5}" type="pres">
      <dgm:prSet presAssocID="{DF0C411B-60FF-4F99-89D2-23BDD3FFFA97}" presName="Name1" presStyleCnt="0"/>
      <dgm:spPr/>
    </dgm:pt>
    <dgm:pt modelId="{39636FA8-7717-45AE-87F1-01812D291A9E}" type="pres">
      <dgm:prSet presAssocID="{DF0C411B-60FF-4F99-89D2-23BDD3FFFA97}" presName="cycle" presStyleCnt="0"/>
      <dgm:spPr/>
    </dgm:pt>
    <dgm:pt modelId="{EB42FFE8-3C14-44EC-BE41-67CE744A3816}" type="pres">
      <dgm:prSet presAssocID="{DF0C411B-60FF-4F99-89D2-23BDD3FFFA97}" presName="srcNode" presStyleLbl="node1" presStyleIdx="0" presStyleCnt="5"/>
      <dgm:spPr/>
    </dgm:pt>
    <dgm:pt modelId="{C080FBD8-219B-4B5C-B427-EF863F36922F}" type="pres">
      <dgm:prSet presAssocID="{DF0C411B-60FF-4F99-89D2-23BDD3FFFA97}" presName="conn" presStyleLbl="parChTrans1D2" presStyleIdx="0" presStyleCnt="1"/>
      <dgm:spPr/>
      <dgm:t>
        <a:bodyPr/>
        <a:lstStyle/>
        <a:p>
          <a:endParaRPr lang="en-US"/>
        </a:p>
      </dgm:t>
    </dgm:pt>
    <dgm:pt modelId="{4C65EA99-DAF7-4051-87F7-20C406266802}" type="pres">
      <dgm:prSet presAssocID="{DF0C411B-60FF-4F99-89D2-23BDD3FFFA97}" presName="extraNode" presStyleLbl="node1" presStyleIdx="0" presStyleCnt="5"/>
      <dgm:spPr/>
    </dgm:pt>
    <dgm:pt modelId="{01A89BD7-DB17-42C9-ACD0-379D3008157B}" type="pres">
      <dgm:prSet presAssocID="{DF0C411B-60FF-4F99-89D2-23BDD3FFFA97}" presName="dstNode" presStyleLbl="node1" presStyleIdx="0" presStyleCnt="5"/>
      <dgm:spPr/>
    </dgm:pt>
    <dgm:pt modelId="{D8E928F1-238B-42B2-BF72-017342D9E414}" type="pres">
      <dgm:prSet presAssocID="{1B9FA5AD-9CF3-4B66-A768-BB9CEF789E7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438EF-0CCF-4BEE-8D0A-B41057BAF78E}" type="pres">
      <dgm:prSet presAssocID="{1B9FA5AD-9CF3-4B66-A768-BB9CEF789E7E}" presName="accent_1" presStyleCnt="0"/>
      <dgm:spPr/>
    </dgm:pt>
    <dgm:pt modelId="{7D9F3BC1-ABEB-4CD7-A5E2-540A10E72019}" type="pres">
      <dgm:prSet presAssocID="{1B9FA5AD-9CF3-4B66-A768-BB9CEF789E7E}" presName="accentRepeatNode" presStyleLbl="solidFgAcc1" presStyleIdx="0" presStyleCnt="5"/>
      <dgm:spPr/>
    </dgm:pt>
    <dgm:pt modelId="{28252999-1228-409F-8D0D-942903DD510B}" type="pres">
      <dgm:prSet presAssocID="{9E3F3E8F-D5CB-428E-AE84-5D434ED8E56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C7B83-9A1A-4EEA-BBAF-C7CF479B999A}" type="pres">
      <dgm:prSet presAssocID="{9E3F3E8F-D5CB-428E-AE84-5D434ED8E567}" presName="accent_2" presStyleCnt="0"/>
      <dgm:spPr/>
    </dgm:pt>
    <dgm:pt modelId="{D8EDC3FC-1D99-48AC-87B2-3B1C70FBF607}" type="pres">
      <dgm:prSet presAssocID="{9E3F3E8F-D5CB-428E-AE84-5D434ED8E567}" presName="accentRepeatNode" presStyleLbl="solidFgAcc1" presStyleIdx="1" presStyleCnt="5"/>
      <dgm:spPr/>
    </dgm:pt>
    <dgm:pt modelId="{04D729EA-7465-4915-B27A-DBC03C2FD396}" type="pres">
      <dgm:prSet presAssocID="{C9F414D8-4AF8-4CE1-9236-CDAC59474E1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6F7CB-1F53-437C-B5EB-81A92B318BAE}" type="pres">
      <dgm:prSet presAssocID="{C9F414D8-4AF8-4CE1-9236-CDAC59474E13}" presName="accent_3" presStyleCnt="0"/>
      <dgm:spPr/>
    </dgm:pt>
    <dgm:pt modelId="{16EF16BD-6590-4F9C-A6D2-47F68EDC30BD}" type="pres">
      <dgm:prSet presAssocID="{C9F414D8-4AF8-4CE1-9236-CDAC59474E13}" presName="accentRepeatNode" presStyleLbl="solidFgAcc1" presStyleIdx="2" presStyleCnt="5"/>
      <dgm:spPr/>
    </dgm:pt>
    <dgm:pt modelId="{48DABA3E-C60D-4580-96F9-658E34152DB7}" type="pres">
      <dgm:prSet presAssocID="{70A6206A-CDE6-45A3-BFC3-A995D25586E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8A767-7C71-40EF-8286-33C634F8ECA5}" type="pres">
      <dgm:prSet presAssocID="{70A6206A-CDE6-45A3-BFC3-A995D25586E8}" presName="accent_4" presStyleCnt="0"/>
      <dgm:spPr/>
    </dgm:pt>
    <dgm:pt modelId="{47447965-E455-46F9-9A44-20FEA9944DC0}" type="pres">
      <dgm:prSet presAssocID="{70A6206A-CDE6-45A3-BFC3-A995D25586E8}" presName="accentRepeatNode" presStyleLbl="solidFgAcc1" presStyleIdx="3" presStyleCnt="5"/>
      <dgm:spPr/>
    </dgm:pt>
    <dgm:pt modelId="{750F324A-53B9-4E3B-BFA8-F9754AC58EC1}" type="pres">
      <dgm:prSet presAssocID="{4B99827F-FCA8-406D-B960-99D9CFC1596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DDF13B-0416-464B-8B3D-C1F44FB20EC4}" type="pres">
      <dgm:prSet presAssocID="{4B99827F-FCA8-406D-B960-99D9CFC15964}" presName="accent_5" presStyleCnt="0"/>
      <dgm:spPr/>
    </dgm:pt>
    <dgm:pt modelId="{AF343D8A-AB57-4B39-A1BE-2E835E17D2F1}" type="pres">
      <dgm:prSet presAssocID="{4B99827F-FCA8-406D-B960-99D9CFC15964}" presName="accentRepeatNode" presStyleLbl="solidFgAcc1" presStyleIdx="4" presStyleCnt="5"/>
      <dgm:spPr/>
    </dgm:pt>
  </dgm:ptLst>
  <dgm:cxnLst>
    <dgm:cxn modelId="{8081DC85-28E4-44B0-9C1E-45967B2674FB}" srcId="{DF0C411B-60FF-4F99-89D2-23BDD3FFFA97}" destId="{C9F414D8-4AF8-4CE1-9236-CDAC59474E13}" srcOrd="2" destOrd="0" parTransId="{D26CC8BB-02DD-470E-8994-46A8EEA79DD4}" sibTransId="{F7C73398-DE7F-42B6-A87A-A5D9BDC502FE}"/>
    <dgm:cxn modelId="{091CBE00-C69A-40C3-A56C-F05CAAD328D1}" srcId="{DF0C411B-60FF-4F99-89D2-23BDD3FFFA97}" destId="{9E3F3E8F-D5CB-428E-AE84-5D434ED8E567}" srcOrd="1" destOrd="0" parTransId="{9DCC2FAD-51AD-4B5C-8AF5-5D0A3D378ABD}" sibTransId="{0210CFA8-6AFE-47EC-A2D7-3C6CC112B75E}"/>
    <dgm:cxn modelId="{4BFF354F-D45C-4B8E-94CD-762D8394F9F4}" type="presOf" srcId="{1B9FA5AD-9CF3-4B66-A768-BB9CEF789E7E}" destId="{D8E928F1-238B-42B2-BF72-017342D9E414}" srcOrd="0" destOrd="0" presId="urn:microsoft.com/office/officeart/2008/layout/VerticalCurvedList"/>
    <dgm:cxn modelId="{384B1214-6F9A-49FA-9793-576B4332C7BA}" type="presOf" srcId="{C9F414D8-4AF8-4CE1-9236-CDAC59474E13}" destId="{04D729EA-7465-4915-B27A-DBC03C2FD396}" srcOrd="0" destOrd="0" presId="urn:microsoft.com/office/officeart/2008/layout/VerticalCurvedList"/>
    <dgm:cxn modelId="{8E1AA3FA-B7CF-472C-B6C0-0AA4EDAEEEFD}" type="presOf" srcId="{9E3F3E8F-D5CB-428E-AE84-5D434ED8E567}" destId="{28252999-1228-409F-8D0D-942903DD510B}" srcOrd="0" destOrd="0" presId="urn:microsoft.com/office/officeart/2008/layout/VerticalCurvedList"/>
    <dgm:cxn modelId="{B429E94C-9641-4B20-91A0-AFEE75B71996}" type="presOf" srcId="{70A6206A-CDE6-45A3-BFC3-A995D25586E8}" destId="{48DABA3E-C60D-4580-96F9-658E34152DB7}" srcOrd="0" destOrd="0" presId="urn:microsoft.com/office/officeart/2008/layout/VerticalCurvedList"/>
    <dgm:cxn modelId="{1C8FF46D-BE2C-4802-B7F6-2F9520EB8300}" srcId="{DF0C411B-60FF-4F99-89D2-23BDD3FFFA97}" destId="{4B99827F-FCA8-406D-B960-99D9CFC15964}" srcOrd="4" destOrd="0" parTransId="{26153463-F925-4D73-8E0B-BA06B7B38396}" sibTransId="{868EAE77-59D2-44FA-B786-93168E34289C}"/>
    <dgm:cxn modelId="{AF83DEDA-55D0-4017-9E08-C13470F2740A}" srcId="{DF0C411B-60FF-4F99-89D2-23BDD3FFFA97}" destId="{70A6206A-CDE6-45A3-BFC3-A995D25586E8}" srcOrd="3" destOrd="0" parTransId="{5E03E442-52E4-4554-9A2B-634B7B717ADE}" sibTransId="{601764E0-B3BA-4C66-BDDD-7230FB3F4B28}"/>
    <dgm:cxn modelId="{2C0083FB-A317-447E-913F-7E87F0BF53DE}" srcId="{DF0C411B-60FF-4F99-89D2-23BDD3FFFA97}" destId="{1B9FA5AD-9CF3-4B66-A768-BB9CEF789E7E}" srcOrd="0" destOrd="0" parTransId="{9A1EF616-D075-4D54-9E77-6EC61BB8DE01}" sibTransId="{E796F09B-2C9C-4222-984D-1578C8BAD522}"/>
    <dgm:cxn modelId="{468F49F9-A5B9-4EC4-83D7-F75ED6D88635}" type="presOf" srcId="{E796F09B-2C9C-4222-984D-1578C8BAD522}" destId="{C080FBD8-219B-4B5C-B427-EF863F36922F}" srcOrd="0" destOrd="0" presId="urn:microsoft.com/office/officeart/2008/layout/VerticalCurvedList"/>
    <dgm:cxn modelId="{5FFE276E-4D98-4CDD-ADD1-9D78D1412E05}" type="presOf" srcId="{DF0C411B-60FF-4F99-89D2-23BDD3FFFA97}" destId="{EC6928BC-57E7-4C90-8F8E-B1FDE03B0525}" srcOrd="0" destOrd="0" presId="urn:microsoft.com/office/officeart/2008/layout/VerticalCurvedList"/>
    <dgm:cxn modelId="{706E14E9-F01F-4B64-BFD4-D7347CE85C6D}" type="presOf" srcId="{4B99827F-FCA8-406D-B960-99D9CFC15964}" destId="{750F324A-53B9-4E3B-BFA8-F9754AC58EC1}" srcOrd="0" destOrd="0" presId="urn:microsoft.com/office/officeart/2008/layout/VerticalCurvedList"/>
    <dgm:cxn modelId="{B7B3D259-BCBD-4CEE-A4D2-4ABA843527F4}" type="presParOf" srcId="{EC6928BC-57E7-4C90-8F8E-B1FDE03B0525}" destId="{CAE8F759-62E0-4523-A19C-142EA67D7BB5}" srcOrd="0" destOrd="0" presId="urn:microsoft.com/office/officeart/2008/layout/VerticalCurvedList"/>
    <dgm:cxn modelId="{4655FB79-C3E5-48C9-AA74-11664A21F5E2}" type="presParOf" srcId="{CAE8F759-62E0-4523-A19C-142EA67D7BB5}" destId="{39636FA8-7717-45AE-87F1-01812D291A9E}" srcOrd="0" destOrd="0" presId="urn:microsoft.com/office/officeart/2008/layout/VerticalCurvedList"/>
    <dgm:cxn modelId="{1D83C17E-0771-4BD9-BB99-1E74D6D5B53C}" type="presParOf" srcId="{39636FA8-7717-45AE-87F1-01812D291A9E}" destId="{EB42FFE8-3C14-44EC-BE41-67CE744A3816}" srcOrd="0" destOrd="0" presId="urn:microsoft.com/office/officeart/2008/layout/VerticalCurvedList"/>
    <dgm:cxn modelId="{82C1C196-A3E3-47C2-B99F-669B7BDFE629}" type="presParOf" srcId="{39636FA8-7717-45AE-87F1-01812D291A9E}" destId="{C080FBD8-219B-4B5C-B427-EF863F36922F}" srcOrd="1" destOrd="0" presId="urn:microsoft.com/office/officeart/2008/layout/VerticalCurvedList"/>
    <dgm:cxn modelId="{BAE9379D-D7E6-4409-800E-89AD8B490A71}" type="presParOf" srcId="{39636FA8-7717-45AE-87F1-01812D291A9E}" destId="{4C65EA99-DAF7-4051-87F7-20C406266802}" srcOrd="2" destOrd="0" presId="urn:microsoft.com/office/officeart/2008/layout/VerticalCurvedList"/>
    <dgm:cxn modelId="{5F674DB4-02A8-4FCA-B8DD-F2A9D4C3DBF1}" type="presParOf" srcId="{39636FA8-7717-45AE-87F1-01812D291A9E}" destId="{01A89BD7-DB17-42C9-ACD0-379D3008157B}" srcOrd="3" destOrd="0" presId="urn:microsoft.com/office/officeart/2008/layout/VerticalCurvedList"/>
    <dgm:cxn modelId="{A40442B7-A63B-41D6-9AE6-4D3A4A80418D}" type="presParOf" srcId="{CAE8F759-62E0-4523-A19C-142EA67D7BB5}" destId="{D8E928F1-238B-42B2-BF72-017342D9E414}" srcOrd="1" destOrd="0" presId="urn:microsoft.com/office/officeart/2008/layout/VerticalCurvedList"/>
    <dgm:cxn modelId="{0D5DB649-9FD6-4FCB-AA5B-3293D042B246}" type="presParOf" srcId="{CAE8F759-62E0-4523-A19C-142EA67D7BB5}" destId="{0AB438EF-0CCF-4BEE-8D0A-B41057BAF78E}" srcOrd="2" destOrd="0" presId="urn:microsoft.com/office/officeart/2008/layout/VerticalCurvedList"/>
    <dgm:cxn modelId="{B1319D8B-63A9-4BC8-BEE7-75A10F6AB52C}" type="presParOf" srcId="{0AB438EF-0CCF-4BEE-8D0A-B41057BAF78E}" destId="{7D9F3BC1-ABEB-4CD7-A5E2-540A10E72019}" srcOrd="0" destOrd="0" presId="urn:microsoft.com/office/officeart/2008/layout/VerticalCurvedList"/>
    <dgm:cxn modelId="{51AF0C3E-8C66-4552-969F-9739DC4F3142}" type="presParOf" srcId="{CAE8F759-62E0-4523-A19C-142EA67D7BB5}" destId="{28252999-1228-409F-8D0D-942903DD510B}" srcOrd="3" destOrd="0" presId="urn:microsoft.com/office/officeart/2008/layout/VerticalCurvedList"/>
    <dgm:cxn modelId="{A4077FD2-66C1-41F5-8BD2-33F4F1BFAE28}" type="presParOf" srcId="{CAE8F759-62E0-4523-A19C-142EA67D7BB5}" destId="{65DC7B83-9A1A-4EEA-BBAF-C7CF479B999A}" srcOrd="4" destOrd="0" presId="urn:microsoft.com/office/officeart/2008/layout/VerticalCurvedList"/>
    <dgm:cxn modelId="{AFA20901-1473-4B6C-8EA0-E3E824966383}" type="presParOf" srcId="{65DC7B83-9A1A-4EEA-BBAF-C7CF479B999A}" destId="{D8EDC3FC-1D99-48AC-87B2-3B1C70FBF607}" srcOrd="0" destOrd="0" presId="urn:microsoft.com/office/officeart/2008/layout/VerticalCurvedList"/>
    <dgm:cxn modelId="{691FFF08-C67B-4367-BB04-043F015557A8}" type="presParOf" srcId="{CAE8F759-62E0-4523-A19C-142EA67D7BB5}" destId="{04D729EA-7465-4915-B27A-DBC03C2FD396}" srcOrd="5" destOrd="0" presId="urn:microsoft.com/office/officeart/2008/layout/VerticalCurvedList"/>
    <dgm:cxn modelId="{90FF41AF-2100-41B1-960A-C06398F8F7D8}" type="presParOf" srcId="{CAE8F759-62E0-4523-A19C-142EA67D7BB5}" destId="{FF96F7CB-1F53-437C-B5EB-81A92B318BAE}" srcOrd="6" destOrd="0" presId="urn:microsoft.com/office/officeart/2008/layout/VerticalCurvedList"/>
    <dgm:cxn modelId="{8FB528B7-8E37-4AD0-9FFA-EB345FF329CC}" type="presParOf" srcId="{FF96F7CB-1F53-437C-B5EB-81A92B318BAE}" destId="{16EF16BD-6590-4F9C-A6D2-47F68EDC30BD}" srcOrd="0" destOrd="0" presId="urn:microsoft.com/office/officeart/2008/layout/VerticalCurvedList"/>
    <dgm:cxn modelId="{FA595E32-6D08-4156-B1CE-3A4010DFAFD2}" type="presParOf" srcId="{CAE8F759-62E0-4523-A19C-142EA67D7BB5}" destId="{48DABA3E-C60D-4580-96F9-658E34152DB7}" srcOrd="7" destOrd="0" presId="urn:microsoft.com/office/officeart/2008/layout/VerticalCurvedList"/>
    <dgm:cxn modelId="{553544CD-411C-4326-B105-AEB951FDB8FD}" type="presParOf" srcId="{CAE8F759-62E0-4523-A19C-142EA67D7BB5}" destId="{0868A767-7C71-40EF-8286-33C634F8ECA5}" srcOrd="8" destOrd="0" presId="urn:microsoft.com/office/officeart/2008/layout/VerticalCurvedList"/>
    <dgm:cxn modelId="{110F6F83-41F8-4A46-BB0C-8AEEB020BBAB}" type="presParOf" srcId="{0868A767-7C71-40EF-8286-33C634F8ECA5}" destId="{47447965-E455-46F9-9A44-20FEA9944DC0}" srcOrd="0" destOrd="0" presId="urn:microsoft.com/office/officeart/2008/layout/VerticalCurvedList"/>
    <dgm:cxn modelId="{A5CD3C79-0B8C-4B3A-9F5B-CCF4D5FEC879}" type="presParOf" srcId="{CAE8F759-62E0-4523-A19C-142EA67D7BB5}" destId="{750F324A-53B9-4E3B-BFA8-F9754AC58EC1}" srcOrd="9" destOrd="0" presId="urn:microsoft.com/office/officeart/2008/layout/VerticalCurvedList"/>
    <dgm:cxn modelId="{5DDAD112-E16F-43B9-8768-7000CF5A1CE3}" type="presParOf" srcId="{CAE8F759-62E0-4523-A19C-142EA67D7BB5}" destId="{5ADDF13B-0416-464B-8B3D-C1F44FB20EC4}" srcOrd="10" destOrd="0" presId="urn:microsoft.com/office/officeart/2008/layout/VerticalCurvedList"/>
    <dgm:cxn modelId="{7F15782F-25FD-4A34-9E0F-7B740DC98A5E}" type="presParOf" srcId="{5ADDF13B-0416-464B-8B3D-C1F44FB20EC4}" destId="{AF343D8A-AB57-4B39-A1BE-2E835E17D2F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9C7F9FD-0204-4543-AD66-64F03FE675ED}" type="doc">
      <dgm:prSet loTypeId="urn:microsoft.com/office/officeart/2005/8/layout/target3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26BF12D3-E400-4C09-8DC5-4E5F3D99E5EC}">
      <dgm:prSet phldrT="[Text]"/>
      <dgm:spPr/>
      <dgm:t>
        <a:bodyPr/>
        <a:lstStyle/>
        <a:p>
          <a:r>
            <a:rPr lang="en-US" dirty="0" smtClean="0"/>
            <a:t>Know placement process</a:t>
          </a:r>
          <a:endParaRPr lang="en-US" dirty="0"/>
        </a:p>
      </dgm:t>
    </dgm:pt>
    <dgm:pt modelId="{F9B6C1C6-D7BC-4082-A358-5BB3D3F1561C}" type="parTrans" cxnId="{A768464D-54A8-4197-ABEA-8A039D59769A}">
      <dgm:prSet/>
      <dgm:spPr/>
      <dgm:t>
        <a:bodyPr/>
        <a:lstStyle/>
        <a:p>
          <a:endParaRPr lang="en-US"/>
        </a:p>
      </dgm:t>
    </dgm:pt>
    <dgm:pt modelId="{DFA5A985-3615-41BF-AFEA-F50C601E6128}" type="sibTrans" cxnId="{A768464D-54A8-4197-ABEA-8A039D59769A}">
      <dgm:prSet/>
      <dgm:spPr/>
      <dgm:t>
        <a:bodyPr/>
        <a:lstStyle/>
        <a:p>
          <a:endParaRPr lang="en-US"/>
        </a:p>
      </dgm:t>
    </dgm:pt>
    <dgm:pt modelId="{CF8FDC12-86FA-4F47-A8F0-45DD4C91A148}">
      <dgm:prSet phldrT="[Text]"/>
      <dgm:spPr/>
      <dgm:t>
        <a:bodyPr/>
        <a:lstStyle/>
        <a:p>
          <a:r>
            <a:rPr lang="en-US" dirty="0" smtClean="0"/>
            <a:t>Understand selection and use</a:t>
          </a:r>
          <a:endParaRPr lang="en-US" dirty="0"/>
        </a:p>
      </dgm:t>
    </dgm:pt>
    <dgm:pt modelId="{9B78F30E-20E6-44BC-B00F-783CCAAAAF57}" type="parTrans" cxnId="{1E798001-284A-41E4-8E94-FF24605EA99B}">
      <dgm:prSet/>
      <dgm:spPr/>
      <dgm:t>
        <a:bodyPr/>
        <a:lstStyle/>
        <a:p>
          <a:endParaRPr lang="en-US"/>
        </a:p>
      </dgm:t>
    </dgm:pt>
    <dgm:pt modelId="{1B1D345D-C553-4733-AC39-DCDFEF307435}" type="sibTrans" cxnId="{1E798001-284A-41E4-8E94-FF24605EA99B}">
      <dgm:prSet/>
      <dgm:spPr/>
      <dgm:t>
        <a:bodyPr/>
        <a:lstStyle/>
        <a:p>
          <a:endParaRPr lang="en-US"/>
        </a:p>
      </dgm:t>
    </dgm:pt>
    <dgm:pt modelId="{7C7F9367-6A10-4A03-9532-75FF603254CA}">
      <dgm:prSet phldrT="[Text]"/>
      <dgm:spPr/>
      <dgm:t>
        <a:bodyPr/>
        <a:lstStyle/>
        <a:p>
          <a:r>
            <a:rPr lang="en-US" dirty="0" smtClean="0"/>
            <a:t>In windows openings</a:t>
          </a:r>
          <a:endParaRPr lang="en-US" dirty="0"/>
        </a:p>
      </dgm:t>
    </dgm:pt>
    <dgm:pt modelId="{60F6EDFB-5AEE-4C33-81F5-D6FC37CCAF30}" type="parTrans" cxnId="{DB06B90B-2A4F-46CD-B731-95125903D86A}">
      <dgm:prSet/>
      <dgm:spPr/>
      <dgm:t>
        <a:bodyPr/>
        <a:lstStyle/>
        <a:p>
          <a:endParaRPr lang="en-US"/>
        </a:p>
      </dgm:t>
    </dgm:pt>
    <dgm:pt modelId="{55011EE5-6766-4DA7-A4DE-7445D876F2F3}" type="sibTrans" cxnId="{DB06B90B-2A4F-46CD-B731-95125903D86A}">
      <dgm:prSet/>
      <dgm:spPr/>
      <dgm:t>
        <a:bodyPr/>
        <a:lstStyle/>
        <a:p>
          <a:endParaRPr lang="en-US"/>
        </a:p>
      </dgm:t>
    </dgm:pt>
    <dgm:pt modelId="{3D0393E4-E412-4442-BD6B-4FAAFB1A3B39}">
      <dgm:prSet phldrT="[Text]"/>
      <dgm:spPr/>
      <dgm:t>
        <a:bodyPr/>
        <a:lstStyle/>
        <a:p>
          <a:r>
            <a:rPr lang="en-US" dirty="0" smtClean="0"/>
            <a:t>On leeward side </a:t>
          </a:r>
          <a:endParaRPr lang="en-US" dirty="0"/>
        </a:p>
      </dgm:t>
    </dgm:pt>
    <dgm:pt modelId="{EEF84627-8710-4B25-95DA-5606D0D35C93}" type="parTrans" cxnId="{C85ADA91-9F85-4816-8A2A-C754DDDBC39F}">
      <dgm:prSet/>
      <dgm:spPr/>
      <dgm:t>
        <a:bodyPr/>
        <a:lstStyle/>
        <a:p>
          <a:endParaRPr lang="en-US"/>
        </a:p>
      </dgm:t>
    </dgm:pt>
    <dgm:pt modelId="{A26CDE5F-9D54-451A-B6E9-0613514EEF34}" type="sibTrans" cxnId="{C85ADA91-9F85-4816-8A2A-C754DDDBC39F}">
      <dgm:prSet/>
      <dgm:spPr/>
      <dgm:t>
        <a:bodyPr/>
        <a:lstStyle/>
        <a:p>
          <a:endParaRPr lang="en-US"/>
        </a:p>
      </dgm:t>
    </dgm:pt>
    <dgm:pt modelId="{AA50A058-1404-4756-B2B7-3437E43B5955}">
      <dgm:prSet phldrT="[Text]"/>
      <dgm:spPr/>
      <dgm:t>
        <a:bodyPr/>
        <a:lstStyle/>
        <a:p>
          <a:r>
            <a:rPr lang="en-US" dirty="0" smtClean="0"/>
            <a:t>Properly seal</a:t>
          </a:r>
          <a:endParaRPr lang="en-US" dirty="0"/>
        </a:p>
      </dgm:t>
    </dgm:pt>
    <dgm:pt modelId="{39C41FF7-444F-45AA-A2DA-D112D26F2F55}" type="parTrans" cxnId="{FA4E6BC6-CA9B-43B0-B7FA-9E7362CFB3E9}">
      <dgm:prSet/>
      <dgm:spPr/>
      <dgm:t>
        <a:bodyPr/>
        <a:lstStyle/>
        <a:p>
          <a:endParaRPr lang="en-US"/>
        </a:p>
      </dgm:t>
    </dgm:pt>
    <dgm:pt modelId="{B308A72C-5C87-4B9F-85B7-D2CC4BD81A9F}" type="sibTrans" cxnId="{FA4E6BC6-CA9B-43B0-B7FA-9E7362CFB3E9}">
      <dgm:prSet/>
      <dgm:spPr/>
      <dgm:t>
        <a:bodyPr/>
        <a:lstStyle/>
        <a:p>
          <a:endParaRPr lang="en-US"/>
        </a:p>
      </dgm:t>
    </dgm:pt>
    <dgm:pt modelId="{69A68362-4CCB-4687-843E-003001C04338}">
      <dgm:prSet phldrT="[Text]"/>
      <dgm:spPr/>
      <dgm:t>
        <a:bodyPr/>
        <a:lstStyle/>
        <a:p>
          <a:r>
            <a:rPr lang="en-US" dirty="0" smtClean="0"/>
            <a:t>Flow of smoke, gases</a:t>
          </a:r>
          <a:endParaRPr lang="en-US" dirty="0"/>
        </a:p>
      </dgm:t>
    </dgm:pt>
    <dgm:pt modelId="{125A1BD9-552F-4B7F-8151-2713545EADE1}" type="parTrans" cxnId="{7D439773-6FC4-49B1-AC73-FBAE6505B320}">
      <dgm:prSet/>
      <dgm:spPr/>
      <dgm:t>
        <a:bodyPr/>
        <a:lstStyle/>
        <a:p>
          <a:endParaRPr lang="en-US"/>
        </a:p>
      </dgm:t>
    </dgm:pt>
    <dgm:pt modelId="{07076824-AB0E-4DFA-A987-C75359BD1789}" type="sibTrans" cxnId="{7D439773-6FC4-49B1-AC73-FBAE6505B320}">
      <dgm:prSet/>
      <dgm:spPr/>
      <dgm:t>
        <a:bodyPr/>
        <a:lstStyle/>
        <a:p>
          <a:endParaRPr lang="en-US"/>
        </a:p>
      </dgm:t>
    </dgm:pt>
    <dgm:pt modelId="{8300B91C-54AC-48A0-942F-4A87D9E93EE4}">
      <dgm:prSet phldrT="[Text]"/>
      <dgm:spPr/>
      <dgm:t>
        <a:bodyPr/>
        <a:lstStyle/>
        <a:p>
          <a:r>
            <a:rPr lang="en-US" dirty="0" smtClean="0"/>
            <a:t>Remove obstacles</a:t>
          </a:r>
          <a:endParaRPr lang="en-US" dirty="0"/>
        </a:p>
      </dgm:t>
    </dgm:pt>
    <dgm:pt modelId="{76A1F1CF-E8D1-4424-9D88-F9CFD2210B1D}" type="parTrans" cxnId="{BD63F304-302C-419B-AB83-ED6E413C6397}">
      <dgm:prSet/>
      <dgm:spPr/>
      <dgm:t>
        <a:bodyPr/>
        <a:lstStyle/>
        <a:p>
          <a:endParaRPr lang="en-US"/>
        </a:p>
      </dgm:t>
    </dgm:pt>
    <dgm:pt modelId="{F72EB8DD-11EB-4EE5-900E-822861D306E9}" type="sibTrans" cxnId="{BD63F304-302C-419B-AB83-ED6E413C6397}">
      <dgm:prSet/>
      <dgm:spPr/>
      <dgm:t>
        <a:bodyPr/>
        <a:lstStyle/>
        <a:p>
          <a:endParaRPr lang="en-US"/>
        </a:p>
      </dgm:t>
    </dgm:pt>
    <dgm:pt modelId="{C1326763-7532-4B80-B78B-D17A8796493A}">
      <dgm:prSet phldrT="[Text]"/>
      <dgm:spPr/>
      <dgm:t>
        <a:bodyPr/>
        <a:lstStyle/>
        <a:p>
          <a:r>
            <a:rPr lang="en-US" dirty="0" smtClean="0"/>
            <a:t>Do not allow ejector to be obstructed</a:t>
          </a:r>
          <a:endParaRPr lang="en-US" dirty="0"/>
        </a:p>
      </dgm:t>
    </dgm:pt>
    <dgm:pt modelId="{485767B4-AF46-435D-AD8D-B91B1D1026B1}" type="parTrans" cxnId="{5157F609-E7D7-47A9-988C-74BD2F1B9178}">
      <dgm:prSet/>
      <dgm:spPr/>
      <dgm:t>
        <a:bodyPr/>
        <a:lstStyle/>
        <a:p>
          <a:endParaRPr lang="en-US"/>
        </a:p>
      </dgm:t>
    </dgm:pt>
    <dgm:pt modelId="{FB030228-A533-4D35-B4B6-92926AD7E8C9}" type="sibTrans" cxnId="{5157F609-E7D7-47A9-988C-74BD2F1B9178}">
      <dgm:prSet/>
      <dgm:spPr/>
      <dgm:t>
        <a:bodyPr/>
        <a:lstStyle/>
        <a:p>
          <a:endParaRPr lang="en-US"/>
        </a:p>
      </dgm:t>
    </dgm:pt>
    <dgm:pt modelId="{8A5BB5EB-88CD-4D18-B5F6-7334296F9698}">
      <dgm:prSet phldrT="[Text]"/>
      <dgm:spPr/>
      <dgm:t>
        <a:bodyPr/>
        <a:lstStyle/>
        <a:p>
          <a:r>
            <a:rPr lang="en-US" dirty="0" smtClean="0"/>
            <a:t>Use intrinsically safe if needed</a:t>
          </a:r>
          <a:endParaRPr lang="en-US" dirty="0"/>
        </a:p>
      </dgm:t>
    </dgm:pt>
    <dgm:pt modelId="{FF60BBA9-63DC-42F8-B642-A050F41FA01E}" type="parTrans" cxnId="{6B227765-FEB4-49A0-A7E5-6D5AF6ABB935}">
      <dgm:prSet/>
      <dgm:spPr/>
      <dgm:t>
        <a:bodyPr/>
        <a:lstStyle/>
        <a:p>
          <a:endParaRPr lang="en-US"/>
        </a:p>
      </dgm:t>
    </dgm:pt>
    <dgm:pt modelId="{C8035F96-408C-46DF-AC2E-BA9A8355E4AE}" type="sibTrans" cxnId="{6B227765-FEB4-49A0-A7E5-6D5AF6ABB935}">
      <dgm:prSet/>
      <dgm:spPr/>
      <dgm:t>
        <a:bodyPr/>
        <a:lstStyle/>
        <a:p>
          <a:endParaRPr lang="en-US"/>
        </a:p>
      </dgm:t>
    </dgm:pt>
    <dgm:pt modelId="{B2761876-93AD-4734-BEB9-129396720146}">
      <dgm:prSet phldrT="[Text]"/>
      <dgm:spPr/>
      <dgm:t>
        <a:bodyPr/>
        <a:lstStyle/>
        <a:p>
          <a:r>
            <a:rPr lang="en-US" dirty="0" smtClean="0"/>
            <a:t>Turn off when carrying</a:t>
          </a:r>
          <a:endParaRPr lang="en-US" dirty="0"/>
        </a:p>
      </dgm:t>
    </dgm:pt>
    <dgm:pt modelId="{ABE2CDD0-FE5A-4844-81A5-CDCC35053236}" type="parTrans" cxnId="{682BCDAA-7BE3-4BFD-AA1B-2A25EEAE0471}">
      <dgm:prSet/>
      <dgm:spPr/>
      <dgm:t>
        <a:bodyPr/>
        <a:lstStyle/>
        <a:p>
          <a:endParaRPr lang="en-US"/>
        </a:p>
      </dgm:t>
    </dgm:pt>
    <dgm:pt modelId="{9A55AE44-A373-42A2-8B28-C3E8FEF2559A}" type="sibTrans" cxnId="{682BCDAA-7BE3-4BFD-AA1B-2A25EEAE0471}">
      <dgm:prSet/>
      <dgm:spPr/>
      <dgm:t>
        <a:bodyPr/>
        <a:lstStyle/>
        <a:p>
          <a:endParaRPr lang="en-US"/>
        </a:p>
      </dgm:t>
    </dgm:pt>
    <dgm:pt modelId="{5653F385-7B7B-44AA-B1BD-9A2650F36141}">
      <dgm:prSet phldrT="[Text]"/>
      <dgm:spPr/>
      <dgm:t>
        <a:bodyPr/>
        <a:lstStyle/>
        <a:p>
          <a:r>
            <a:rPr lang="en-US" dirty="0" smtClean="0"/>
            <a:t>Cautions before starting</a:t>
          </a:r>
          <a:endParaRPr lang="en-US" dirty="0"/>
        </a:p>
      </dgm:t>
    </dgm:pt>
    <dgm:pt modelId="{9ACAB42E-5A8C-4E0C-BBCE-657F12A634BA}" type="parTrans" cxnId="{667483FE-4251-4D04-B490-373A7BF98858}">
      <dgm:prSet/>
      <dgm:spPr/>
      <dgm:t>
        <a:bodyPr/>
        <a:lstStyle/>
        <a:p>
          <a:endParaRPr lang="en-US"/>
        </a:p>
      </dgm:t>
    </dgm:pt>
    <dgm:pt modelId="{2AF992D4-E3A7-47B1-A3A6-F312C8E55D04}" type="sibTrans" cxnId="{667483FE-4251-4D04-B490-373A7BF98858}">
      <dgm:prSet/>
      <dgm:spPr/>
      <dgm:t>
        <a:bodyPr/>
        <a:lstStyle/>
        <a:p>
          <a:endParaRPr lang="en-US"/>
        </a:p>
      </dgm:t>
    </dgm:pt>
    <dgm:pt modelId="{066FC4D2-F4CA-4AB6-8F23-3203F77398E2}">
      <dgm:prSet phldrT="[Text]"/>
      <dgm:spPr/>
      <dgm:t>
        <a:bodyPr/>
        <a:lstStyle/>
        <a:p>
          <a:r>
            <a:rPr lang="en-US" dirty="0" smtClean="0"/>
            <a:t>Avoid air discharge from an</a:t>
          </a:r>
          <a:endParaRPr lang="en-US" dirty="0"/>
        </a:p>
      </dgm:t>
    </dgm:pt>
    <dgm:pt modelId="{1844BBC7-F6B0-4BFE-A6B2-ABD8D7548425}" type="parTrans" cxnId="{D2D539A9-3A6C-4A79-AA8E-8EF87ADEADCF}">
      <dgm:prSet/>
      <dgm:spPr/>
      <dgm:t>
        <a:bodyPr/>
        <a:lstStyle/>
        <a:p>
          <a:endParaRPr lang="en-US"/>
        </a:p>
      </dgm:t>
    </dgm:pt>
    <dgm:pt modelId="{D013CF8D-E77B-4FBD-A2C9-1F549AC7D3C4}" type="sibTrans" cxnId="{D2D539A9-3A6C-4A79-AA8E-8EF87ADEADCF}">
      <dgm:prSet/>
      <dgm:spPr/>
      <dgm:t>
        <a:bodyPr/>
        <a:lstStyle/>
        <a:p>
          <a:endParaRPr lang="en-US"/>
        </a:p>
      </dgm:t>
    </dgm:pt>
    <dgm:pt modelId="{DFFC3C1A-3AE9-437E-957C-E0ADE58CC503}">
      <dgm:prSet phldrT="[Text]"/>
      <dgm:spPr/>
      <dgm:t>
        <a:bodyPr/>
        <a:lstStyle/>
        <a:p>
          <a:r>
            <a:rPr lang="en-US" dirty="0" smtClean="0"/>
            <a:t>Avoid opening windows, doors near ejector</a:t>
          </a:r>
          <a:endParaRPr lang="en-US" dirty="0"/>
        </a:p>
      </dgm:t>
    </dgm:pt>
    <dgm:pt modelId="{BEA59A43-B967-42AA-911E-1DB417E04C0C}" type="parTrans" cxnId="{B3E23964-3CBC-4AF3-B19E-2154CE7396A0}">
      <dgm:prSet/>
      <dgm:spPr/>
      <dgm:t>
        <a:bodyPr/>
        <a:lstStyle/>
        <a:p>
          <a:endParaRPr lang="en-US"/>
        </a:p>
      </dgm:t>
    </dgm:pt>
    <dgm:pt modelId="{2D5EBFE6-55D3-4298-AAE7-8C1C9AC46298}" type="sibTrans" cxnId="{B3E23964-3CBC-4AF3-B19E-2154CE7396A0}">
      <dgm:prSet/>
      <dgm:spPr/>
      <dgm:t>
        <a:bodyPr/>
        <a:lstStyle/>
        <a:p>
          <a:endParaRPr lang="en-US"/>
        </a:p>
      </dgm:t>
    </dgm:pt>
    <dgm:pt modelId="{C57D98A9-67E9-4B54-ABB9-710318410D39}" type="pres">
      <dgm:prSet presAssocID="{E9C7F9FD-0204-4543-AD66-64F03FE675E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5DFE94-B95C-45E9-9DC9-9E16E3860F24}" type="pres">
      <dgm:prSet presAssocID="{26BF12D3-E400-4C09-8DC5-4E5F3D99E5EC}" presName="circle1" presStyleLbl="node1" presStyleIdx="0" presStyleCnt="2"/>
      <dgm:spPr/>
    </dgm:pt>
    <dgm:pt modelId="{3BB92AB1-6EF3-489A-A3CB-9C89BCAE21FC}" type="pres">
      <dgm:prSet presAssocID="{26BF12D3-E400-4C09-8DC5-4E5F3D99E5EC}" presName="space" presStyleCnt="0"/>
      <dgm:spPr/>
    </dgm:pt>
    <dgm:pt modelId="{20506FE2-668A-4DBC-9180-D62F3C4C2A0D}" type="pres">
      <dgm:prSet presAssocID="{26BF12D3-E400-4C09-8DC5-4E5F3D99E5EC}" presName="rect1" presStyleLbl="alignAcc1" presStyleIdx="0" presStyleCnt="2"/>
      <dgm:spPr/>
      <dgm:t>
        <a:bodyPr/>
        <a:lstStyle/>
        <a:p>
          <a:endParaRPr lang="en-US"/>
        </a:p>
      </dgm:t>
    </dgm:pt>
    <dgm:pt modelId="{CBC0EE21-3470-42CE-9ECD-DF0B05A0D62C}" type="pres">
      <dgm:prSet presAssocID="{CF8FDC12-86FA-4F47-A8F0-45DD4C91A148}" presName="vertSpace2" presStyleLbl="node1" presStyleIdx="0" presStyleCnt="2"/>
      <dgm:spPr/>
    </dgm:pt>
    <dgm:pt modelId="{D4480925-5D25-4BD9-9105-5450E190AD04}" type="pres">
      <dgm:prSet presAssocID="{CF8FDC12-86FA-4F47-A8F0-45DD4C91A148}" presName="circle2" presStyleLbl="node1" presStyleIdx="1" presStyleCnt="2"/>
      <dgm:spPr/>
    </dgm:pt>
    <dgm:pt modelId="{875DF30E-8EA5-425A-AA0D-93A6D6B04E9F}" type="pres">
      <dgm:prSet presAssocID="{CF8FDC12-86FA-4F47-A8F0-45DD4C91A148}" presName="rect2" presStyleLbl="alignAcc1" presStyleIdx="1" presStyleCnt="2"/>
      <dgm:spPr/>
      <dgm:t>
        <a:bodyPr/>
        <a:lstStyle/>
        <a:p>
          <a:endParaRPr lang="en-US"/>
        </a:p>
      </dgm:t>
    </dgm:pt>
    <dgm:pt modelId="{28E73897-C139-4A1F-AAE3-C27D798C4B3A}" type="pres">
      <dgm:prSet presAssocID="{26BF12D3-E400-4C09-8DC5-4E5F3D99E5EC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15DAE-7F5D-4368-A094-EF5D9E7213EE}" type="pres">
      <dgm:prSet presAssocID="{26BF12D3-E400-4C09-8DC5-4E5F3D99E5EC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DDCFC-2705-450F-ACB3-D9A99BA49FCB}" type="pres">
      <dgm:prSet presAssocID="{CF8FDC12-86FA-4F47-A8F0-45DD4C91A148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EB5082-26FB-4DAF-B800-FF9F5949E17F}" type="pres">
      <dgm:prSet presAssocID="{CF8FDC12-86FA-4F47-A8F0-45DD4C91A148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439773-6FC4-49B1-AC73-FBAE6505B320}" srcId="{26BF12D3-E400-4C09-8DC5-4E5F3D99E5EC}" destId="{69A68362-4CCB-4687-843E-003001C04338}" srcOrd="3" destOrd="0" parTransId="{125A1BD9-552F-4B7F-8151-2713545EADE1}" sibTransId="{07076824-AB0E-4DFA-A987-C75359BD1789}"/>
    <dgm:cxn modelId="{EF936902-A5DD-4791-B595-587DCA185295}" type="presOf" srcId="{C1326763-7532-4B80-B78B-D17A8796493A}" destId="{B2A15DAE-7F5D-4368-A094-EF5D9E7213EE}" srcOrd="0" destOrd="6" presId="urn:microsoft.com/office/officeart/2005/8/layout/target3"/>
    <dgm:cxn modelId="{FA4E6BC6-CA9B-43B0-B7FA-9E7362CFB3E9}" srcId="{26BF12D3-E400-4C09-8DC5-4E5F3D99E5EC}" destId="{AA50A058-1404-4756-B2B7-3437E43B5955}" srcOrd="2" destOrd="0" parTransId="{39C41FF7-444F-45AA-A2DA-D112D26F2F55}" sibTransId="{B308A72C-5C87-4B9F-85B7-D2CC4BD81A9F}"/>
    <dgm:cxn modelId="{0AA44865-8ABF-42F9-81A2-9018ADBE21AE}" type="presOf" srcId="{B2761876-93AD-4734-BEB9-129396720146}" destId="{54EB5082-26FB-4DAF-B800-FF9F5949E17F}" srcOrd="0" destOrd="1" presId="urn:microsoft.com/office/officeart/2005/8/layout/target3"/>
    <dgm:cxn modelId="{667483FE-4251-4D04-B490-373A7BF98858}" srcId="{CF8FDC12-86FA-4F47-A8F0-45DD4C91A148}" destId="{5653F385-7B7B-44AA-B1BD-9A2650F36141}" srcOrd="2" destOrd="0" parTransId="{9ACAB42E-5A8C-4E0C-BBCE-657F12A634BA}" sibTransId="{2AF992D4-E3A7-47B1-A3A6-F312C8E55D04}"/>
    <dgm:cxn modelId="{1E798001-284A-41E4-8E94-FF24605EA99B}" srcId="{E9C7F9FD-0204-4543-AD66-64F03FE675ED}" destId="{CF8FDC12-86FA-4F47-A8F0-45DD4C91A148}" srcOrd="1" destOrd="0" parTransId="{9B78F30E-20E6-44BC-B00F-783CCAAAAF57}" sibTransId="{1B1D345D-C553-4733-AC39-DCDFEF307435}"/>
    <dgm:cxn modelId="{E121D546-4145-4E36-ADC2-1346119F130D}" type="presOf" srcId="{26BF12D3-E400-4C09-8DC5-4E5F3D99E5EC}" destId="{28E73897-C139-4A1F-AAE3-C27D798C4B3A}" srcOrd="1" destOrd="0" presId="urn:microsoft.com/office/officeart/2005/8/layout/target3"/>
    <dgm:cxn modelId="{C85ADA91-9F85-4816-8A2A-C754DDDBC39F}" srcId="{26BF12D3-E400-4C09-8DC5-4E5F3D99E5EC}" destId="{3D0393E4-E412-4442-BD6B-4FAAFB1A3B39}" srcOrd="1" destOrd="0" parTransId="{EEF84627-8710-4B25-95DA-5606D0D35C93}" sibTransId="{A26CDE5F-9D54-451A-B6E9-0613514EEF34}"/>
    <dgm:cxn modelId="{DDD754C5-9EFB-4CE2-9690-FEB5A73204B4}" type="presOf" srcId="{E9C7F9FD-0204-4543-AD66-64F03FE675ED}" destId="{C57D98A9-67E9-4B54-ABB9-710318410D39}" srcOrd="0" destOrd="0" presId="urn:microsoft.com/office/officeart/2005/8/layout/target3"/>
    <dgm:cxn modelId="{A768464D-54A8-4197-ABEA-8A039D59769A}" srcId="{E9C7F9FD-0204-4543-AD66-64F03FE675ED}" destId="{26BF12D3-E400-4C09-8DC5-4E5F3D99E5EC}" srcOrd="0" destOrd="0" parTransId="{F9B6C1C6-D7BC-4082-A358-5BB3D3F1561C}" sibTransId="{DFA5A985-3615-41BF-AFEA-F50C601E6128}"/>
    <dgm:cxn modelId="{682BCDAA-7BE3-4BFD-AA1B-2A25EEAE0471}" srcId="{CF8FDC12-86FA-4F47-A8F0-45DD4C91A148}" destId="{B2761876-93AD-4734-BEB9-129396720146}" srcOrd="1" destOrd="0" parTransId="{ABE2CDD0-FE5A-4844-81A5-CDCC35053236}" sibTransId="{9A55AE44-A373-42A2-8B28-C3E8FEF2559A}"/>
    <dgm:cxn modelId="{6B227765-FEB4-49A0-A7E5-6D5AF6ABB935}" srcId="{CF8FDC12-86FA-4F47-A8F0-45DD4C91A148}" destId="{8A5BB5EB-88CD-4D18-B5F6-7334296F9698}" srcOrd="0" destOrd="0" parTransId="{FF60BBA9-63DC-42F8-B642-A050F41FA01E}" sibTransId="{C8035F96-408C-46DF-AC2E-BA9A8355E4AE}"/>
    <dgm:cxn modelId="{DB06B90B-2A4F-46CD-B731-95125903D86A}" srcId="{26BF12D3-E400-4C09-8DC5-4E5F3D99E5EC}" destId="{7C7F9367-6A10-4A03-9532-75FF603254CA}" srcOrd="0" destOrd="0" parTransId="{60F6EDFB-5AEE-4C33-81F5-D6FC37CCAF30}" sibTransId="{55011EE5-6766-4DA7-A4DE-7445D876F2F3}"/>
    <dgm:cxn modelId="{AAE61B68-3527-4A4E-A3B4-DE6248766A54}" type="presOf" srcId="{CF8FDC12-86FA-4F47-A8F0-45DD4C91A148}" destId="{875DF30E-8EA5-425A-AA0D-93A6D6B04E9F}" srcOrd="0" destOrd="0" presId="urn:microsoft.com/office/officeart/2005/8/layout/target3"/>
    <dgm:cxn modelId="{D2D539A9-3A6C-4A79-AA8E-8EF87ADEADCF}" srcId="{CF8FDC12-86FA-4F47-A8F0-45DD4C91A148}" destId="{066FC4D2-F4CA-4AB6-8F23-3203F77398E2}" srcOrd="3" destOrd="0" parTransId="{1844BBC7-F6B0-4BFE-A6B2-ABD8D7548425}" sibTransId="{D013CF8D-E77B-4FBD-A2C9-1F549AC7D3C4}"/>
    <dgm:cxn modelId="{8B929334-6C4F-4552-BBA3-EBCB5447C6D6}" type="presOf" srcId="{8A5BB5EB-88CD-4D18-B5F6-7334296F9698}" destId="{54EB5082-26FB-4DAF-B800-FF9F5949E17F}" srcOrd="0" destOrd="0" presId="urn:microsoft.com/office/officeart/2005/8/layout/target3"/>
    <dgm:cxn modelId="{A8B88BA6-AB87-4605-A098-40E17B9BD8D8}" type="presOf" srcId="{066FC4D2-F4CA-4AB6-8F23-3203F77398E2}" destId="{54EB5082-26FB-4DAF-B800-FF9F5949E17F}" srcOrd="0" destOrd="3" presId="urn:microsoft.com/office/officeart/2005/8/layout/target3"/>
    <dgm:cxn modelId="{307390E9-5F5E-4F78-9FC1-55EFC46BF08F}" type="presOf" srcId="{8300B91C-54AC-48A0-942F-4A87D9E93EE4}" destId="{B2A15DAE-7F5D-4368-A094-EF5D9E7213EE}" srcOrd="0" destOrd="5" presId="urn:microsoft.com/office/officeart/2005/8/layout/target3"/>
    <dgm:cxn modelId="{F934EDAD-1E52-45F1-8EE9-30CC013B08AB}" type="presOf" srcId="{69A68362-4CCB-4687-843E-003001C04338}" destId="{B2A15DAE-7F5D-4368-A094-EF5D9E7213EE}" srcOrd="0" destOrd="3" presId="urn:microsoft.com/office/officeart/2005/8/layout/target3"/>
    <dgm:cxn modelId="{E34F1ADA-52FD-4978-A0C7-4D8FBBAC47FA}" type="presOf" srcId="{CF8FDC12-86FA-4F47-A8F0-45DD4C91A148}" destId="{CDDDDCFC-2705-450F-ACB3-D9A99BA49FCB}" srcOrd="1" destOrd="0" presId="urn:microsoft.com/office/officeart/2005/8/layout/target3"/>
    <dgm:cxn modelId="{CDD24B83-F274-4839-AE9F-6286F5FBC424}" type="presOf" srcId="{3D0393E4-E412-4442-BD6B-4FAAFB1A3B39}" destId="{B2A15DAE-7F5D-4368-A094-EF5D9E7213EE}" srcOrd="0" destOrd="1" presId="urn:microsoft.com/office/officeart/2005/8/layout/target3"/>
    <dgm:cxn modelId="{B3E23964-3CBC-4AF3-B19E-2154CE7396A0}" srcId="{26BF12D3-E400-4C09-8DC5-4E5F3D99E5EC}" destId="{DFFC3C1A-3AE9-437E-957C-E0ADE58CC503}" srcOrd="4" destOrd="0" parTransId="{BEA59A43-B967-42AA-911E-1DB417E04C0C}" sibTransId="{2D5EBFE6-55D3-4298-AAE7-8C1C9AC46298}"/>
    <dgm:cxn modelId="{47350878-4215-4A2F-90C9-0892FA04883C}" type="presOf" srcId="{7C7F9367-6A10-4A03-9532-75FF603254CA}" destId="{B2A15DAE-7F5D-4368-A094-EF5D9E7213EE}" srcOrd="0" destOrd="0" presId="urn:microsoft.com/office/officeart/2005/8/layout/target3"/>
    <dgm:cxn modelId="{BD63F304-302C-419B-AB83-ED6E413C6397}" srcId="{26BF12D3-E400-4C09-8DC5-4E5F3D99E5EC}" destId="{8300B91C-54AC-48A0-942F-4A87D9E93EE4}" srcOrd="5" destOrd="0" parTransId="{76A1F1CF-E8D1-4424-9D88-F9CFD2210B1D}" sibTransId="{F72EB8DD-11EB-4EE5-900E-822861D306E9}"/>
    <dgm:cxn modelId="{A3C1B5CC-C1C7-44C5-A727-8FFCFDEB1F2C}" type="presOf" srcId="{5653F385-7B7B-44AA-B1BD-9A2650F36141}" destId="{54EB5082-26FB-4DAF-B800-FF9F5949E17F}" srcOrd="0" destOrd="2" presId="urn:microsoft.com/office/officeart/2005/8/layout/target3"/>
    <dgm:cxn modelId="{A397C89E-C8A6-412F-B1AB-059C1C8387CB}" type="presOf" srcId="{26BF12D3-E400-4C09-8DC5-4E5F3D99E5EC}" destId="{20506FE2-668A-4DBC-9180-D62F3C4C2A0D}" srcOrd="0" destOrd="0" presId="urn:microsoft.com/office/officeart/2005/8/layout/target3"/>
    <dgm:cxn modelId="{69FD1E13-9150-44D3-901C-15C5DD3B50EC}" type="presOf" srcId="{DFFC3C1A-3AE9-437E-957C-E0ADE58CC503}" destId="{B2A15DAE-7F5D-4368-A094-EF5D9E7213EE}" srcOrd="0" destOrd="4" presId="urn:microsoft.com/office/officeart/2005/8/layout/target3"/>
    <dgm:cxn modelId="{5157F609-E7D7-47A9-988C-74BD2F1B9178}" srcId="{26BF12D3-E400-4C09-8DC5-4E5F3D99E5EC}" destId="{C1326763-7532-4B80-B78B-D17A8796493A}" srcOrd="6" destOrd="0" parTransId="{485767B4-AF46-435D-AD8D-B91B1D1026B1}" sibTransId="{FB030228-A533-4D35-B4B6-92926AD7E8C9}"/>
    <dgm:cxn modelId="{A586F7D1-9F0D-49E6-AED7-24F448285BBF}" type="presOf" srcId="{AA50A058-1404-4756-B2B7-3437E43B5955}" destId="{B2A15DAE-7F5D-4368-A094-EF5D9E7213EE}" srcOrd="0" destOrd="2" presId="urn:microsoft.com/office/officeart/2005/8/layout/target3"/>
    <dgm:cxn modelId="{1EBE94DD-3095-408B-BBDD-65775476A48E}" type="presParOf" srcId="{C57D98A9-67E9-4B54-ABB9-710318410D39}" destId="{B75DFE94-B95C-45E9-9DC9-9E16E3860F24}" srcOrd="0" destOrd="0" presId="urn:microsoft.com/office/officeart/2005/8/layout/target3"/>
    <dgm:cxn modelId="{0EB3AEE9-E13A-498A-AD27-20D9DF8A69AB}" type="presParOf" srcId="{C57D98A9-67E9-4B54-ABB9-710318410D39}" destId="{3BB92AB1-6EF3-489A-A3CB-9C89BCAE21FC}" srcOrd="1" destOrd="0" presId="urn:microsoft.com/office/officeart/2005/8/layout/target3"/>
    <dgm:cxn modelId="{F8E264DE-9BA5-4336-8F93-1754B548D049}" type="presParOf" srcId="{C57D98A9-67E9-4B54-ABB9-710318410D39}" destId="{20506FE2-668A-4DBC-9180-D62F3C4C2A0D}" srcOrd="2" destOrd="0" presId="urn:microsoft.com/office/officeart/2005/8/layout/target3"/>
    <dgm:cxn modelId="{E427F29E-D7E1-4367-BAD7-F453D5FB4AEB}" type="presParOf" srcId="{C57D98A9-67E9-4B54-ABB9-710318410D39}" destId="{CBC0EE21-3470-42CE-9ECD-DF0B05A0D62C}" srcOrd="3" destOrd="0" presId="urn:microsoft.com/office/officeart/2005/8/layout/target3"/>
    <dgm:cxn modelId="{731464AD-5E86-4E54-A26B-9555E2431A06}" type="presParOf" srcId="{C57D98A9-67E9-4B54-ABB9-710318410D39}" destId="{D4480925-5D25-4BD9-9105-5450E190AD04}" srcOrd="4" destOrd="0" presId="urn:microsoft.com/office/officeart/2005/8/layout/target3"/>
    <dgm:cxn modelId="{8FE7DB64-CCCB-4192-A90E-B1A0CBFF00D8}" type="presParOf" srcId="{C57D98A9-67E9-4B54-ABB9-710318410D39}" destId="{875DF30E-8EA5-425A-AA0D-93A6D6B04E9F}" srcOrd="5" destOrd="0" presId="urn:microsoft.com/office/officeart/2005/8/layout/target3"/>
    <dgm:cxn modelId="{4D64C52A-E2FB-464B-A7CE-94262DAE144A}" type="presParOf" srcId="{C57D98A9-67E9-4B54-ABB9-710318410D39}" destId="{28E73897-C139-4A1F-AAE3-C27D798C4B3A}" srcOrd="6" destOrd="0" presId="urn:microsoft.com/office/officeart/2005/8/layout/target3"/>
    <dgm:cxn modelId="{F9B342F3-11F9-48C6-B056-E6201E5B00EA}" type="presParOf" srcId="{C57D98A9-67E9-4B54-ABB9-710318410D39}" destId="{B2A15DAE-7F5D-4368-A094-EF5D9E7213EE}" srcOrd="7" destOrd="0" presId="urn:microsoft.com/office/officeart/2005/8/layout/target3"/>
    <dgm:cxn modelId="{833B01E8-6393-43CE-909A-8C59231E78EB}" type="presParOf" srcId="{C57D98A9-67E9-4B54-ABB9-710318410D39}" destId="{CDDDDCFC-2705-450F-ACB3-D9A99BA49FCB}" srcOrd="8" destOrd="0" presId="urn:microsoft.com/office/officeart/2005/8/layout/target3"/>
    <dgm:cxn modelId="{9A98108C-EC5F-4ED6-B636-4880223D6C43}" type="presParOf" srcId="{C57D98A9-67E9-4B54-ABB9-710318410D39}" destId="{54EB5082-26FB-4DAF-B800-FF9F5949E17F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9104609-7680-41A2-9DBB-71A457CE1C2E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5992B9D-2B08-4999-8FB0-477958A3FD4C}">
      <dgm:prSet phldrT="[Text]"/>
      <dgm:spPr/>
      <dgm:t>
        <a:bodyPr/>
        <a:lstStyle/>
        <a:p>
          <a:r>
            <a:rPr lang="en-US" dirty="0" smtClean="0"/>
            <a:t>Advantages</a:t>
          </a:r>
          <a:endParaRPr lang="en-US" dirty="0"/>
        </a:p>
      </dgm:t>
    </dgm:pt>
    <dgm:pt modelId="{FC3BDCC6-9756-473E-9B7C-B3455ED38001}" type="parTrans" cxnId="{5C9A7214-F64A-4959-B1A8-0F91A7A0AC02}">
      <dgm:prSet/>
      <dgm:spPr/>
      <dgm:t>
        <a:bodyPr/>
        <a:lstStyle/>
        <a:p>
          <a:endParaRPr lang="en-US"/>
        </a:p>
      </dgm:t>
    </dgm:pt>
    <dgm:pt modelId="{AF8522F2-A5B6-4759-A94B-DD4ACE60FB94}" type="sibTrans" cxnId="{5C9A7214-F64A-4959-B1A8-0F91A7A0AC02}">
      <dgm:prSet/>
      <dgm:spPr/>
      <dgm:t>
        <a:bodyPr/>
        <a:lstStyle/>
        <a:p>
          <a:endParaRPr lang="en-US"/>
        </a:p>
      </dgm:t>
    </dgm:pt>
    <dgm:pt modelId="{0465A056-C8A0-4102-88DF-11574147CE4D}">
      <dgm:prSet phldrT="[Text]"/>
      <dgm:spPr/>
      <dgm:t>
        <a:bodyPr/>
        <a:lstStyle/>
        <a:p>
          <a:r>
            <a:rPr lang="en-US" dirty="0" smtClean="0"/>
            <a:t>Disadvantages</a:t>
          </a:r>
          <a:endParaRPr lang="en-US" dirty="0"/>
        </a:p>
      </dgm:t>
    </dgm:pt>
    <dgm:pt modelId="{A5FEC872-1D4C-44F5-AC31-27F76768D8BD}" type="parTrans" cxnId="{41B9A7F1-4B2B-4C00-B820-E69859C46DBF}">
      <dgm:prSet/>
      <dgm:spPr/>
      <dgm:t>
        <a:bodyPr/>
        <a:lstStyle/>
        <a:p>
          <a:endParaRPr lang="en-US"/>
        </a:p>
      </dgm:t>
    </dgm:pt>
    <dgm:pt modelId="{3D7FEE91-2601-444C-8821-DA840941D4A6}" type="sibTrans" cxnId="{41B9A7F1-4B2B-4C00-B820-E69859C46DBF}">
      <dgm:prSet/>
      <dgm:spPr/>
      <dgm:t>
        <a:bodyPr/>
        <a:lstStyle/>
        <a:p>
          <a:endParaRPr lang="en-US"/>
        </a:p>
      </dgm:t>
    </dgm:pt>
    <dgm:pt modelId="{504D916B-FEA2-410F-8960-8935182242A1}">
      <dgm:prSet phldrT="[Text]"/>
      <dgm:spPr/>
      <dgm:t>
        <a:bodyPr/>
        <a:lstStyle/>
        <a:p>
          <a:r>
            <a:rPr lang="en-US" dirty="0" smtClean="0"/>
            <a:t>Effectiveness</a:t>
          </a:r>
          <a:endParaRPr lang="en-US" dirty="0"/>
        </a:p>
      </dgm:t>
    </dgm:pt>
    <dgm:pt modelId="{5895824F-17DF-4556-88FD-FC982D57F509}" type="parTrans" cxnId="{00655E35-F1AD-472A-850B-80DF7356045D}">
      <dgm:prSet/>
      <dgm:spPr/>
      <dgm:t>
        <a:bodyPr/>
        <a:lstStyle/>
        <a:p>
          <a:endParaRPr lang="en-US"/>
        </a:p>
      </dgm:t>
    </dgm:pt>
    <dgm:pt modelId="{7D23348B-1D67-478A-8849-F14D2946EFCF}" type="sibTrans" cxnId="{00655E35-F1AD-472A-850B-80DF7356045D}">
      <dgm:prSet/>
      <dgm:spPr/>
      <dgm:t>
        <a:bodyPr/>
        <a:lstStyle/>
        <a:p>
          <a:endParaRPr lang="en-US"/>
        </a:p>
      </dgm:t>
    </dgm:pt>
    <dgm:pt modelId="{83942BB8-B2FC-4AB3-BB63-9A3F9B0A3927}">
      <dgm:prSet phldrT="[Text]"/>
      <dgm:spPr/>
      <dgm:t>
        <a:bodyPr/>
        <a:lstStyle/>
        <a:p>
          <a:r>
            <a:rPr lang="en-US" dirty="0" smtClean="0"/>
            <a:t>Set up </a:t>
          </a:r>
          <a:endParaRPr lang="en-US" dirty="0"/>
        </a:p>
      </dgm:t>
    </dgm:pt>
    <dgm:pt modelId="{F63C77F0-2ADD-4726-92A0-9AB97446C287}" type="parTrans" cxnId="{A00C1C1C-2812-4D61-8682-1CB0EBC7B276}">
      <dgm:prSet/>
      <dgm:spPr/>
      <dgm:t>
        <a:bodyPr/>
        <a:lstStyle/>
        <a:p>
          <a:endParaRPr lang="en-US"/>
        </a:p>
      </dgm:t>
    </dgm:pt>
    <dgm:pt modelId="{167D5910-26E7-4C4A-8EB3-16EAE6ABEB71}" type="sibTrans" cxnId="{A00C1C1C-2812-4D61-8682-1CB0EBC7B276}">
      <dgm:prSet/>
      <dgm:spPr/>
      <dgm:t>
        <a:bodyPr/>
        <a:lstStyle/>
        <a:p>
          <a:endParaRPr lang="en-US"/>
        </a:p>
      </dgm:t>
    </dgm:pt>
    <dgm:pt modelId="{4D350D4A-8AAE-4124-9163-0FCDD6638B57}">
      <dgm:prSet phldrT="[Text]"/>
      <dgm:spPr/>
      <dgm:t>
        <a:bodyPr/>
        <a:lstStyle/>
        <a:p>
          <a:r>
            <a:rPr lang="en-US" dirty="0" smtClean="0"/>
            <a:t>Efficiency</a:t>
          </a:r>
          <a:endParaRPr lang="en-US" dirty="0"/>
        </a:p>
      </dgm:t>
    </dgm:pt>
    <dgm:pt modelId="{3DF0FDB9-BCD7-4827-B7F4-AEFFAD3F1A64}" type="parTrans" cxnId="{E34F34E4-21F9-4AB5-A5FC-579B5BA36255}">
      <dgm:prSet/>
      <dgm:spPr/>
      <dgm:t>
        <a:bodyPr/>
        <a:lstStyle/>
        <a:p>
          <a:endParaRPr lang="en-US"/>
        </a:p>
      </dgm:t>
    </dgm:pt>
    <dgm:pt modelId="{AD4ECE9C-DBE9-4CDF-B797-155B11B4FD80}" type="sibTrans" cxnId="{E34F34E4-21F9-4AB5-A5FC-579B5BA36255}">
      <dgm:prSet/>
      <dgm:spPr/>
      <dgm:t>
        <a:bodyPr/>
        <a:lstStyle/>
        <a:p>
          <a:endParaRPr lang="en-US"/>
        </a:p>
      </dgm:t>
    </dgm:pt>
    <dgm:pt modelId="{9DDBF860-6A9C-4553-8824-6269DB1E8EF7}">
      <dgm:prSet phldrT="[Text]"/>
      <dgm:spPr/>
      <dgm:t>
        <a:bodyPr/>
        <a:lstStyle/>
        <a:p>
          <a:r>
            <a:rPr lang="en-US" dirty="0" smtClean="0"/>
            <a:t>Limits currents</a:t>
          </a:r>
          <a:endParaRPr lang="en-US" dirty="0"/>
        </a:p>
      </dgm:t>
    </dgm:pt>
    <dgm:pt modelId="{A3A2B228-DB70-40EA-BA18-68D68CD3D7FD}" type="parTrans" cxnId="{4075C9B1-4DE8-43EB-B8BA-DBDF63BCF2FB}">
      <dgm:prSet/>
      <dgm:spPr/>
      <dgm:t>
        <a:bodyPr/>
        <a:lstStyle/>
        <a:p>
          <a:endParaRPr lang="en-US"/>
        </a:p>
      </dgm:t>
    </dgm:pt>
    <dgm:pt modelId="{9B5A757D-A3D0-46AA-B4D6-76A590F1F22D}" type="sibTrans" cxnId="{4075C9B1-4DE8-43EB-B8BA-DBDF63BCF2FB}">
      <dgm:prSet/>
      <dgm:spPr/>
      <dgm:t>
        <a:bodyPr/>
        <a:lstStyle/>
        <a:p>
          <a:endParaRPr lang="en-US"/>
        </a:p>
      </dgm:t>
    </dgm:pt>
    <dgm:pt modelId="{BFE683BB-B830-4D35-A35C-5F7BED9A63AF}">
      <dgm:prSet phldrT="[Text]"/>
      <dgm:spPr/>
      <dgm:t>
        <a:bodyPr/>
        <a:lstStyle/>
        <a:p>
          <a:r>
            <a:rPr lang="en-US" dirty="0" smtClean="0"/>
            <a:t>Operate efficiently</a:t>
          </a:r>
          <a:endParaRPr lang="en-US" dirty="0"/>
        </a:p>
      </dgm:t>
    </dgm:pt>
    <dgm:pt modelId="{49BF4AC2-7457-474A-83E3-20D29730A13F}" type="parTrans" cxnId="{3F8273F2-50F4-47EF-BD61-448AB9921749}">
      <dgm:prSet/>
      <dgm:spPr/>
      <dgm:t>
        <a:bodyPr/>
        <a:lstStyle/>
        <a:p>
          <a:endParaRPr lang="en-US"/>
        </a:p>
      </dgm:t>
    </dgm:pt>
    <dgm:pt modelId="{F7AD6CFB-2C7C-403A-9083-26356FC98406}" type="sibTrans" cxnId="{3F8273F2-50F4-47EF-BD61-448AB9921749}">
      <dgm:prSet/>
      <dgm:spPr/>
      <dgm:t>
        <a:bodyPr/>
        <a:lstStyle/>
        <a:p>
          <a:endParaRPr lang="en-US"/>
        </a:p>
      </dgm:t>
    </dgm:pt>
    <dgm:pt modelId="{A39B6B29-C67C-4947-B937-44F5874F3B56}">
      <dgm:prSet phldrT="[Text]"/>
      <dgm:spPr/>
      <dgm:t>
        <a:bodyPr/>
        <a:lstStyle/>
        <a:p>
          <a:r>
            <a:rPr lang="en-US" dirty="0" smtClean="0"/>
            <a:t>Cleaning, maintenance less</a:t>
          </a:r>
          <a:endParaRPr lang="en-US" dirty="0"/>
        </a:p>
      </dgm:t>
    </dgm:pt>
    <dgm:pt modelId="{919C97F3-858A-4189-9A4B-CB832DEAA337}" type="parTrans" cxnId="{CAF80366-090F-4624-9BC2-93620C104567}">
      <dgm:prSet/>
      <dgm:spPr/>
      <dgm:t>
        <a:bodyPr/>
        <a:lstStyle/>
        <a:p>
          <a:endParaRPr lang="en-US"/>
        </a:p>
      </dgm:t>
    </dgm:pt>
    <dgm:pt modelId="{A11C0A71-E9D4-4D7A-84A8-FCA30D0409DE}" type="sibTrans" cxnId="{CAF80366-090F-4624-9BC2-93620C104567}">
      <dgm:prSet/>
      <dgm:spPr/>
      <dgm:t>
        <a:bodyPr/>
        <a:lstStyle/>
        <a:p>
          <a:endParaRPr lang="en-US"/>
        </a:p>
      </dgm:t>
    </dgm:pt>
    <dgm:pt modelId="{5107F225-BC38-451C-9241-9C555A8B1796}">
      <dgm:prSet phldrT="[Text]"/>
      <dgm:spPr/>
      <dgm:t>
        <a:bodyPr/>
        <a:lstStyle/>
        <a:p>
          <a:r>
            <a:rPr lang="en-US" dirty="0" smtClean="0"/>
            <a:t>Effective in all structure types</a:t>
          </a:r>
          <a:endParaRPr lang="en-US" dirty="0"/>
        </a:p>
      </dgm:t>
    </dgm:pt>
    <dgm:pt modelId="{7D3B2F9D-F477-42D6-9453-2B93A30FCB74}" type="parTrans" cxnId="{31954D49-88CB-4EB6-89C3-F0D299AFC256}">
      <dgm:prSet/>
      <dgm:spPr/>
      <dgm:t>
        <a:bodyPr/>
        <a:lstStyle/>
        <a:p>
          <a:endParaRPr lang="en-US"/>
        </a:p>
      </dgm:t>
    </dgm:pt>
    <dgm:pt modelId="{5758E6A2-1464-4572-9875-9DF2E6601B64}" type="sibTrans" cxnId="{31954D49-88CB-4EB6-89C3-F0D299AFC256}">
      <dgm:prSet/>
      <dgm:spPr/>
      <dgm:t>
        <a:bodyPr/>
        <a:lstStyle/>
        <a:p>
          <a:endParaRPr lang="en-US"/>
        </a:p>
      </dgm:t>
    </dgm:pt>
    <dgm:pt modelId="{ECB06E7F-9AAF-4BD6-91B1-B781B40C1117}">
      <dgm:prSet phldrT="[Text]"/>
      <dgm:spPr/>
      <dgm:t>
        <a:bodyPr/>
        <a:lstStyle/>
        <a:p>
          <a:r>
            <a:rPr lang="en-US" dirty="0" smtClean="0"/>
            <a:t>Able to direct</a:t>
          </a:r>
          <a:endParaRPr lang="en-US" dirty="0"/>
        </a:p>
      </dgm:t>
    </dgm:pt>
    <dgm:pt modelId="{039802B6-B258-4A44-8D41-22EDB641031B}" type="parTrans" cxnId="{C32F7F63-EE4D-43AE-8340-03C7694D6220}">
      <dgm:prSet/>
      <dgm:spPr/>
      <dgm:t>
        <a:bodyPr/>
        <a:lstStyle/>
        <a:p>
          <a:endParaRPr lang="en-US"/>
        </a:p>
      </dgm:t>
    </dgm:pt>
    <dgm:pt modelId="{F6DF0368-CCB8-4E68-9DD6-9850422851CF}" type="sibTrans" cxnId="{C32F7F63-EE4D-43AE-8340-03C7694D6220}">
      <dgm:prSet/>
      <dgm:spPr/>
      <dgm:t>
        <a:bodyPr/>
        <a:lstStyle/>
        <a:p>
          <a:endParaRPr lang="en-US"/>
        </a:p>
      </dgm:t>
    </dgm:pt>
    <dgm:pt modelId="{9111A94B-E115-4DD5-8EB7-ADBCCC114B91}">
      <dgm:prSet phldrT="[Text]"/>
      <dgm:spPr/>
      <dgm:t>
        <a:bodyPr/>
        <a:lstStyle/>
        <a:p>
          <a:r>
            <a:rPr lang="en-US" dirty="0" smtClean="0"/>
            <a:t>Can be pressurized</a:t>
          </a:r>
          <a:endParaRPr lang="en-US" dirty="0"/>
        </a:p>
      </dgm:t>
    </dgm:pt>
    <dgm:pt modelId="{06FEF2A8-7E1B-40D5-8642-421D26592436}" type="parTrans" cxnId="{E29C700F-D7B2-4352-9531-B62C3A8D440A}">
      <dgm:prSet/>
      <dgm:spPr/>
      <dgm:t>
        <a:bodyPr/>
        <a:lstStyle/>
        <a:p>
          <a:endParaRPr lang="en-US"/>
        </a:p>
      </dgm:t>
    </dgm:pt>
    <dgm:pt modelId="{582F40F6-491B-4549-9283-6ED61B7FC859}" type="sibTrans" cxnId="{E29C700F-D7B2-4352-9531-B62C3A8D440A}">
      <dgm:prSet/>
      <dgm:spPr/>
      <dgm:t>
        <a:bodyPr/>
        <a:lstStyle/>
        <a:p>
          <a:endParaRPr lang="en-US"/>
        </a:p>
      </dgm:t>
    </dgm:pt>
    <dgm:pt modelId="{B8607672-CC85-45C4-AF20-D28B92DA63A8}">
      <dgm:prSet phldrT="[Text]"/>
      <dgm:spPr/>
      <dgm:t>
        <a:bodyPr/>
        <a:lstStyle/>
        <a:p>
          <a:r>
            <a:rPr lang="en-US" dirty="0" smtClean="0"/>
            <a:t>Structure must be intact</a:t>
          </a:r>
          <a:endParaRPr lang="en-US" dirty="0"/>
        </a:p>
      </dgm:t>
    </dgm:pt>
    <dgm:pt modelId="{61BBF43B-6415-4FFC-A0AC-E161E4AFAB7F}" type="parTrans" cxnId="{759E3847-089B-4E7A-B579-BB7CEF43EDEF}">
      <dgm:prSet/>
      <dgm:spPr/>
      <dgm:t>
        <a:bodyPr/>
        <a:lstStyle/>
        <a:p>
          <a:endParaRPr lang="en-US"/>
        </a:p>
      </dgm:t>
    </dgm:pt>
    <dgm:pt modelId="{84D2FDB1-B967-4E9E-B5DA-4E9A5E3C5365}" type="sibTrans" cxnId="{759E3847-089B-4E7A-B579-BB7CEF43EDEF}">
      <dgm:prSet/>
      <dgm:spPr/>
      <dgm:t>
        <a:bodyPr/>
        <a:lstStyle/>
        <a:p>
          <a:endParaRPr lang="en-US"/>
        </a:p>
      </dgm:t>
    </dgm:pt>
    <dgm:pt modelId="{77F3FA98-26B1-4021-A796-8FA144E3FA51}">
      <dgm:prSet phldrT="[Text]"/>
      <dgm:spPr/>
      <dgm:t>
        <a:bodyPr/>
        <a:lstStyle/>
        <a:p>
          <a:r>
            <a:rPr lang="en-US" dirty="0" smtClean="0"/>
            <a:t>May increase interior carbon monoxide levels if fan exhaust enters</a:t>
          </a:r>
          <a:endParaRPr lang="en-US" dirty="0"/>
        </a:p>
      </dgm:t>
    </dgm:pt>
    <dgm:pt modelId="{35E55FBF-0B1C-4A3D-A981-BB83324FA28F}" type="parTrans" cxnId="{779E980A-D161-4331-A4FB-B59FEE43C99A}">
      <dgm:prSet/>
      <dgm:spPr/>
      <dgm:t>
        <a:bodyPr/>
        <a:lstStyle/>
        <a:p>
          <a:endParaRPr lang="en-US"/>
        </a:p>
      </dgm:t>
    </dgm:pt>
    <dgm:pt modelId="{7A4E2D09-5FB5-42BC-9AF2-A828DEA0124A}" type="sibTrans" cxnId="{779E980A-D161-4331-A4FB-B59FEE43C99A}">
      <dgm:prSet/>
      <dgm:spPr/>
      <dgm:t>
        <a:bodyPr/>
        <a:lstStyle/>
        <a:p>
          <a:endParaRPr lang="en-US"/>
        </a:p>
      </dgm:t>
    </dgm:pt>
    <dgm:pt modelId="{CA7C3A97-F025-4B8C-9337-384C9569DAC0}">
      <dgm:prSet phldrT="[Text]"/>
      <dgm:spPr/>
      <dgm:t>
        <a:bodyPr/>
        <a:lstStyle/>
        <a:p>
          <a:r>
            <a:rPr lang="en-US" dirty="0" smtClean="0"/>
            <a:t>May accelerate, spread hidden fires</a:t>
          </a:r>
          <a:endParaRPr lang="en-US" dirty="0"/>
        </a:p>
      </dgm:t>
    </dgm:pt>
    <dgm:pt modelId="{5CB2FC5D-EA72-497F-96ED-E6C6E3691C6E}" type="parTrans" cxnId="{31097D21-FA8C-47AD-8D37-399159397763}">
      <dgm:prSet/>
      <dgm:spPr/>
      <dgm:t>
        <a:bodyPr/>
        <a:lstStyle/>
        <a:p>
          <a:endParaRPr lang="en-US"/>
        </a:p>
      </dgm:t>
    </dgm:pt>
    <dgm:pt modelId="{D6CD19D4-B499-4B02-82AC-F3FD1E9C61E0}" type="sibTrans" cxnId="{31097D21-FA8C-47AD-8D37-399159397763}">
      <dgm:prSet/>
      <dgm:spPr/>
      <dgm:t>
        <a:bodyPr/>
        <a:lstStyle/>
        <a:p>
          <a:endParaRPr lang="en-US"/>
        </a:p>
      </dgm:t>
    </dgm:pt>
    <dgm:pt modelId="{5AA36482-80AF-4C78-BC63-E178B8E3DEF8}" type="pres">
      <dgm:prSet presAssocID="{39104609-7680-41A2-9DBB-71A457CE1C2E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1DE76B-CB09-484F-9FD1-B200ED56412B}" type="pres">
      <dgm:prSet presAssocID="{39104609-7680-41A2-9DBB-71A457CE1C2E}" presName="Background" presStyleLbl="bgImgPlace1" presStyleIdx="0" presStyleCnt="1"/>
      <dgm:spPr/>
    </dgm:pt>
    <dgm:pt modelId="{7A4820BC-5275-438E-87F1-FDD8CF7BEC7B}" type="pres">
      <dgm:prSet presAssocID="{39104609-7680-41A2-9DBB-71A457CE1C2E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8D010-444F-46B3-80CE-2F9739D14BEF}" type="pres">
      <dgm:prSet presAssocID="{39104609-7680-41A2-9DBB-71A457CE1C2E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4EEE0-2562-470A-BC19-3796213F24D4}" type="pres">
      <dgm:prSet presAssocID="{39104609-7680-41A2-9DBB-71A457CE1C2E}" presName="Plus" presStyleLbl="alignNode1" presStyleIdx="0" presStyleCnt="2"/>
      <dgm:spPr/>
    </dgm:pt>
    <dgm:pt modelId="{1179DD4E-256E-4A93-815E-C0E2861E98DA}" type="pres">
      <dgm:prSet presAssocID="{39104609-7680-41A2-9DBB-71A457CE1C2E}" presName="Minus" presStyleLbl="alignNode1" presStyleIdx="1" presStyleCnt="2"/>
      <dgm:spPr/>
    </dgm:pt>
    <dgm:pt modelId="{2FEE6A6B-F25B-44E9-B8F5-CC262FAD3C35}" type="pres">
      <dgm:prSet presAssocID="{39104609-7680-41A2-9DBB-71A457CE1C2E}" presName="Divider" presStyleLbl="parChTrans1D1" presStyleIdx="0" presStyleCnt="1"/>
      <dgm:spPr/>
    </dgm:pt>
  </dgm:ptLst>
  <dgm:cxnLst>
    <dgm:cxn modelId="{E34F34E4-21F9-4AB5-A5FC-579B5BA36255}" srcId="{E5992B9D-2B08-4999-8FB0-477958A3FD4C}" destId="{4D350D4A-8AAE-4124-9163-0FCDD6638B57}" srcOrd="2" destOrd="0" parTransId="{3DF0FDB9-BCD7-4827-B7F4-AEFFAD3F1A64}" sibTransId="{AD4ECE9C-DBE9-4CDF-B797-155B11B4FD80}"/>
    <dgm:cxn modelId="{5A9DC0B3-95F1-4550-BD05-6EDF9A3B62E6}" type="presOf" srcId="{9DDBF860-6A9C-4553-8824-6269DB1E8EF7}" destId="{7A4820BC-5275-438E-87F1-FDD8CF7BEC7B}" srcOrd="0" destOrd="4" presId="urn:microsoft.com/office/officeart/2009/3/layout/PlusandMinus"/>
    <dgm:cxn modelId="{7F2F8D57-1384-4047-8E78-7C9C9FA170E6}" type="presOf" srcId="{A39B6B29-C67C-4947-B937-44F5874F3B56}" destId="{7A4820BC-5275-438E-87F1-FDD8CF7BEC7B}" srcOrd="0" destOrd="6" presId="urn:microsoft.com/office/officeart/2009/3/layout/PlusandMinus"/>
    <dgm:cxn modelId="{1BC7C450-E68E-40B6-9036-5D91127F8090}" type="presOf" srcId="{504D916B-FEA2-410F-8960-8935182242A1}" destId="{7A4820BC-5275-438E-87F1-FDD8CF7BEC7B}" srcOrd="0" destOrd="2" presId="urn:microsoft.com/office/officeart/2009/3/layout/PlusandMinus"/>
    <dgm:cxn modelId="{0C8C91B4-D3E1-48F2-885A-5D7BD7BD3B2A}" type="presOf" srcId="{9111A94B-E115-4DD5-8EB7-ADBCCC114B91}" destId="{7A4820BC-5275-438E-87F1-FDD8CF7BEC7B}" srcOrd="0" destOrd="9" presId="urn:microsoft.com/office/officeart/2009/3/layout/PlusandMinus"/>
    <dgm:cxn modelId="{00655E35-F1AD-472A-850B-80DF7356045D}" srcId="{E5992B9D-2B08-4999-8FB0-477958A3FD4C}" destId="{504D916B-FEA2-410F-8960-8935182242A1}" srcOrd="1" destOrd="0" parTransId="{5895824F-17DF-4556-88FD-FC982D57F509}" sibTransId="{7D23348B-1D67-478A-8849-F14D2946EFCF}"/>
    <dgm:cxn modelId="{44B4AD09-2B44-4DBF-AB5E-D4465DD5C5E3}" type="presOf" srcId="{B8607672-CC85-45C4-AF20-D28B92DA63A8}" destId="{B948D010-444F-46B3-80CE-2F9739D14BEF}" srcOrd="0" destOrd="1" presId="urn:microsoft.com/office/officeart/2009/3/layout/PlusandMinus"/>
    <dgm:cxn modelId="{3DCCB4AF-E85D-46C4-BEC9-39870C9B7D0C}" type="presOf" srcId="{77F3FA98-26B1-4021-A796-8FA144E3FA51}" destId="{B948D010-444F-46B3-80CE-2F9739D14BEF}" srcOrd="0" destOrd="2" presId="urn:microsoft.com/office/officeart/2009/3/layout/PlusandMinus"/>
    <dgm:cxn modelId="{5C9A7214-F64A-4959-B1A8-0F91A7A0AC02}" srcId="{39104609-7680-41A2-9DBB-71A457CE1C2E}" destId="{E5992B9D-2B08-4999-8FB0-477958A3FD4C}" srcOrd="0" destOrd="0" parTransId="{FC3BDCC6-9756-473E-9B7C-B3455ED38001}" sibTransId="{AF8522F2-A5B6-4759-A94B-DD4ACE60FB94}"/>
    <dgm:cxn modelId="{2C036FEC-C9AA-41E3-9BAA-0503D1A97B36}" type="presOf" srcId="{39104609-7680-41A2-9DBB-71A457CE1C2E}" destId="{5AA36482-80AF-4C78-BC63-E178B8E3DEF8}" srcOrd="0" destOrd="0" presId="urn:microsoft.com/office/officeart/2009/3/layout/PlusandMinus"/>
    <dgm:cxn modelId="{C32F7F63-EE4D-43AE-8340-03C7694D6220}" srcId="{E5992B9D-2B08-4999-8FB0-477958A3FD4C}" destId="{ECB06E7F-9AAF-4BD6-91B1-B781B40C1117}" srcOrd="7" destOrd="0" parTransId="{039802B6-B258-4A44-8D41-22EDB641031B}" sibTransId="{F6DF0368-CCB8-4E68-9DD6-9850422851CF}"/>
    <dgm:cxn modelId="{4C848B7B-BE3A-4853-B536-CB4FF0932F3A}" type="presOf" srcId="{E5992B9D-2B08-4999-8FB0-477958A3FD4C}" destId="{7A4820BC-5275-438E-87F1-FDD8CF7BEC7B}" srcOrd="0" destOrd="0" presId="urn:microsoft.com/office/officeart/2009/3/layout/PlusandMinus"/>
    <dgm:cxn modelId="{275CDCC1-713F-4003-8440-62289E0C94A3}" type="presOf" srcId="{83942BB8-B2FC-4AB3-BB63-9A3F9B0A3927}" destId="{7A4820BC-5275-438E-87F1-FDD8CF7BEC7B}" srcOrd="0" destOrd="1" presId="urn:microsoft.com/office/officeart/2009/3/layout/PlusandMinus"/>
    <dgm:cxn modelId="{E29C700F-D7B2-4352-9531-B62C3A8D440A}" srcId="{E5992B9D-2B08-4999-8FB0-477958A3FD4C}" destId="{9111A94B-E115-4DD5-8EB7-ADBCCC114B91}" srcOrd="8" destOrd="0" parTransId="{06FEF2A8-7E1B-40D5-8642-421D26592436}" sibTransId="{582F40F6-491B-4549-9283-6ED61B7FC859}"/>
    <dgm:cxn modelId="{11602B4F-F48B-43E5-88AB-B1AB810EA9CF}" type="presOf" srcId="{CA7C3A97-F025-4B8C-9337-384C9569DAC0}" destId="{B948D010-444F-46B3-80CE-2F9739D14BEF}" srcOrd="0" destOrd="3" presId="urn:microsoft.com/office/officeart/2009/3/layout/PlusandMinus"/>
    <dgm:cxn modelId="{E0899CCE-BE91-4B3D-BA3E-D5086F1AC1F6}" type="presOf" srcId="{ECB06E7F-9AAF-4BD6-91B1-B781B40C1117}" destId="{7A4820BC-5275-438E-87F1-FDD8CF7BEC7B}" srcOrd="0" destOrd="8" presId="urn:microsoft.com/office/officeart/2009/3/layout/PlusandMinus"/>
    <dgm:cxn modelId="{82F825EA-F61E-41B3-98BB-5601A0F760CD}" type="presOf" srcId="{BFE683BB-B830-4D35-A35C-5F7BED9A63AF}" destId="{7A4820BC-5275-438E-87F1-FDD8CF7BEC7B}" srcOrd="0" destOrd="5" presId="urn:microsoft.com/office/officeart/2009/3/layout/PlusandMinus"/>
    <dgm:cxn modelId="{3F8273F2-50F4-47EF-BD61-448AB9921749}" srcId="{E5992B9D-2B08-4999-8FB0-477958A3FD4C}" destId="{BFE683BB-B830-4D35-A35C-5F7BED9A63AF}" srcOrd="4" destOrd="0" parTransId="{49BF4AC2-7457-474A-83E3-20D29730A13F}" sibTransId="{F7AD6CFB-2C7C-403A-9083-26356FC98406}"/>
    <dgm:cxn modelId="{271698D4-4F45-4FB5-A940-C1ED815CD9AC}" type="presOf" srcId="{0465A056-C8A0-4102-88DF-11574147CE4D}" destId="{B948D010-444F-46B3-80CE-2F9739D14BEF}" srcOrd="0" destOrd="0" presId="urn:microsoft.com/office/officeart/2009/3/layout/PlusandMinus"/>
    <dgm:cxn modelId="{31097D21-FA8C-47AD-8D37-399159397763}" srcId="{0465A056-C8A0-4102-88DF-11574147CE4D}" destId="{CA7C3A97-F025-4B8C-9337-384C9569DAC0}" srcOrd="2" destOrd="0" parTransId="{5CB2FC5D-EA72-497F-96ED-E6C6E3691C6E}" sibTransId="{D6CD19D4-B499-4B02-82AC-F3FD1E9C61E0}"/>
    <dgm:cxn modelId="{A00C1C1C-2812-4D61-8682-1CB0EBC7B276}" srcId="{E5992B9D-2B08-4999-8FB0-477958A3FD4C}" destId="{83942BB8-B2FC-4AB3-BB63-9A3F9B0A3927}" srcOrd="0" destOrd="0" parTransId="{F63C77F0-2ADD-4726-92A0-9AB97446C287}" sibTransId="{167D5910-26E7-4C4A-8EB3-16EAE6ABEB71}"/>
    <dgm:cxn modelId="{CAF80366-090F-4624-9BC2-93620C104567}" srcId="{E5992B9D-2B08-4999-8FB0-477958A3FD4C}" destId="{A39B6B29-C67C-4947-B937-44F5874F3B56}" srcOrd="5" destOrd="0" parTransId="{919C97F3-858A-4189-9A4B-CB832DEAA337}" sibTransId="{A11C0A71-E9D4-4D7A-84A8-FCA30D0409DE}"/>
    <dgm:cxn modelId="{779E980A-D161-4331-A4FB-B59FEE43C99A}" srcId="{0465A056-C8A0-4102-88DF-11574147CE4D}" destId="{77F3FA98-26B1-4021-A796-8FA144E3FA51}" srcOrd="1" destOrd="0" parTransId="{35E55FBF-0B1C-4A3D-A981-BB83324FA28F}" sibTransId="{7A4E2D09-5FB5-42BC-9AF2-A828DEA0124A}"/>
    <dgm:cxn modelId="{4075C9B1-4DE8-43EB-B8BA-DBDF63BCF2FB}" srcId="{E5992B9D-2B08-4999-8FB0-477958A3FD4C}" destId="{9DDBF860-6A9C-4553-8824-6269DB1E8EF7}" srcOrd="3" destOrd="0" parTransId="{A3A2B228-DB70-40EA-BA18-68D68CD3D7FD}" sibTransId="{9B5A757D-A3D0-46AA-B4D6-76A590F1F22D}"/>
    <dgm:cxn modelId="{31954D49-88CB-4EB6-89C3-F0D299AFC256}" srcId="{E5992B9D-2B08-4999-8FB0-477958A3FD4C}" destId="{5107F225-BC38-451C-9241-9C555A8B1796}" srcOrd="6" destOrd="0" parTransId="{7D3B2F9D-F477-42D6-9453-2B93A30FCB74}" sibTransId="{5758E6A2-1464-4572-9875-9DF2E6601B64}"/>
    <dgm:cxn modelId="{D2C0394B-0E48-4810-9CB3-69C1E17CF900}" type="presOf" srcId="{4D350D4A-8AAE-4124-9163-0FCDD6638B57}" destId="{7A4820BC-5275-438E-87F1-FDD8CF7BEC7B}" srcOrd="0" destOrd="3" presId="urn:microsoft.com/office/officeart/2009/3/layout/PlusandMinus"/>
    <dgm:cxn modelId="{1330AD2C-FC28-46EC-88E3-9B7FAA94FEF9}" type="presOf" srcId="{5107F225-BC38-451C-9241-9C555A8B1796}" destId="{7A4820BC-5275-438E-87F1-FDD8CF7BEC7B}" srcOrd="0" destOrd="7" presId="urn:microsoft.com/office/officeart/2009/3/layout/PlusandMinus"/>
    <dgm:cxn modelId="{41B9A7F1-4B2B-4C00-B820-E69859C46DBF}" srcId="{39104609-7680-41A2-9DBB-71A457CE1C2E}" destId="{0465A056-C8A0-4102-88DF-11574147CE4D}" srcOrd="1" destOrd="0" parTransId="{A5FEC872-1D4C-44F5-AC31-27F76768D8BD}" sibTransId="{3D7FEE91-2601-444C-8821-DA840941D4A6}"/>
    <dgm:cxn modelId="{759E3847-089B-4E7A-B579-BB7CEF43EDEF}" srcId="{0465A056-C8A0-4102-88DF-11574147CE4D}" destId="{B8607672-CC85-45C4-AF20-D28B92DA63A8}" srcOrd="0" destOrd="0" parTransId="{61BBF43B-6415-4FFC-A0AC-E161E4AFAB7F}" sibTransId="{84D2FDB1-B967-4E9E-B5DA-4E9A5E3C5365}"/>
    <dgm:cxn modelId="{451C5923-0126-42A8-86AE-B92B1A66D637}" type="presParOf" srcId="{5AA36482-80AF-4C78-BC63-E178B8E3DEF8}" destId="{AE1DE76B-CB09-484F-9FD1-B200ED56412B}" srcOrd="0" destOrd="0" presId="urn:microsoft.com/office/officeart/2009/3/layout/PlusandMinus"/>
    <dgm:cxn modelId="{C6584072-87B6-469B-837D-BDE33B796BA8}" type="presParOf" srcId="{5AA36482-80AF-4C78-BC63-E178B8E3DEF8}" destId="{7A4820BC-5275-438E-87F1-FDD8CF7BEC7B}" srcOrd="1" destOrd="0" presId="urn:microsoft.com/office/officeart/2009/3/layout/PlusandMinus"/>
    <dgm:cxn modelId="{AF4B7C31-FF8A-45B4-8AEC-C4CC8336933C}" type="presParOf" srcId="{5AA36482-80AF-4C78-BC63-E178B8E3DEF8}" destId="{B948D010-444F-46B3-80CE-2F9739D14BEF}" srcOrd="2" destOrd="0" presId="urn:microsoft.com/office/officeart/2009/3/layout/PlusandMinus"/>
    <dgm:cxn modelId="{B15F7620-9DC3-4CB6-8700-8A94F224E0E6}" type="presParOf" srcId="{5AA36482-80AF-4C78-BC63-E178B8E3DEF8}" destId="{5534EEE0-2562-470A-BC19-3796213F24D4}" srcOrd="3" destOrd="0" presId="urn:microsoft.com/office/officeart/2009/3/layout/PlusandMinus"/>
    <dgm:cxn modelId="{FC77CDE1-4018-456D-96BC-E15B6179441C}" type="presParOf" srcId="{5AA36482-80AF-4C78-BC63-E178B8E3DEF8}" destId="{1179DD4E-256E-4A93-815E-C0E2861E98DA}" srcOrd="4" destOrd="0" presId="urn:microsoft.com/office/officeart/2009/3/layout/PlusandMinus"/>
    <dgm:cxn modelId="{FD135F59-A0D8-4456-8B14-3575FFCFECCB}" type="presParOf" srcId="{5AA36482-80AF-4C78-BC63-E178B8E3DEF8}" destId="{2FEE6A6B-F25B-44E9-B8F5-CC262FAD3C35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F9F69B29-50DB-4CF7-98EF-2697D0545F83}" type="doc">
      <dgm:prSet loTypeId="urn:microsoft.com/office/officeart/2005/8/layout/arrow6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B01FE10-4877-4192-9C4F-2FFD7DEC63FE}">
      <dgm:prSet phldrT="[Text]"/>
      <dgm:spPr/>
      <dgm:t>
        <a:bodyPr/>
        <a:lstStyle/>
        <a:p>
          <a:r>
            <a:rPr lang="en-US" dirty="0" smtClean="0"/>
            <a:t>May pressurize building, intensify fire, cause fire spread</a:t>
          </a:r>
          <a:endParaRPr lang="en-US" dirty="0"/>
        </a:p>
      </dgm:t>
    </dgm:pt>
    <dgm:pt modelId="{035D653A-07C1-40B2-9272-18E63F07A02E}" type="parTrans" cxnId="{C26AAE15-8D15-41C5-A170-40B3F0E663D2}">
      <dgm:prSet/>
      <dgm:spPr/>
      <dgm:t>
        <a:bodyPr/>
        <a:lstStyle/>
        <a:p>
          <a:endParaRPr lang="en-US"/>
        </a:p>
      </dgm:t>
    </dgm:pt>
    <dgm:pt modelId="{1DD640E6-1FCA-48B9-BF19-271525E146BA}" type="sibTrans" cxnId="{C26AAE15-8D15-41C5-A170-40B3F0E663D2}">
      <dgm:prSet/>
      <dgm:spPr/>
      <dgm:t>
        <a:bodyPr/>
        <a:lstStyle/>
        <a:p>
          <a:endParaRPr lang="en-US"/>
        </a:p>
      </dgm:t>
    </dgm:pt>
    <dgm:pt modelId="{CF4471A5-22D1-467C-8E2C-913C8012F7D6}">
      <dgm:prSet phldrT="[Text]"/>
      <dgm:spPr/>
      <dgm:t>
        <a:bodyPr/>
        <a:lstStyle/>
        <a:p>
          <a:r>
            <a:rPr lang="en-US" dirty="0" smtClean="0"/>
            <a:t>May reduce or eliminate positive effects of air currents</a:t>
          </a:r>
          <a:endParaRPr lang="en-US" dirty="0"/>
        </a:p>
      </dgm:t>
    </dgm:pt>
    <dgm:pt modelId="{46C25B49-753D-43D8-ADAC-2B94C1433238}" type="parTrans" cxnId="{80B6D814-9135-4DE6-AC65-DACB5D13AE91}">
      <dgm:prSet/>
      <dgm:spPr/>
      <dgm:t>
        <a:bodyPr/>
        <a:lstStyle/>
        <a:p>
          <a:endParaRPr lang="en-US"/>
        </a:p>
      </dgm:t>
    </dgm:pt>
    <dgm:pt modelId="{AC7367CC-F813-4972-8BDA-810E9663A907}" type="sibTrans" cxnId="{80B6D814-9135-4DE6-AC65-DACB5D13AE91}">
      <dgm:prSet/>
      <dgm:spPr/>
      <dgm:t>
        <a:bodyPr/>
        <a:lstStyle/>
        <a:p>
          <a:endParaRPr lang="en-US"/>
        </a:p>
      </dgm:t>
    </dgm:pt>
    <dgm:pt modelId="{C8F8A60B-E530-4F88-B0BC-403CCED1EE19}" type="pres">
      <dgm:prSet presAssocID="{F9F69B29-50DB-4CF7-98EF-2697D0545F8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BF3796-4642-4904-A457-1205C05B7AF4}" type="pres">
      <dgm:prSet presAssocID="{F9F69B29-50DB-4CF7-98EF-2697D0545F83}" presName="ribbon" presStyleLbl="node1" presStyleIdx="0" presStyleCnt="1"/>
      <dgm:spPr/>
    </dgm:pt>
    <dgm:pt modelId="{BE5CC5F2-E6EC-4E7B-A05C-9B634B3027D4}" type="pres">
      <dgm:prSet presAssocID="{F9F69B29-50DB-4CF7-98EF-2697D0545F83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ABC6E-AC8B-4894-9866-56BC6DDCFB33}" type="pres">
      <dgm:prSet presAssocID="{F9F69B29-50DB-4CF7-98EF-2697D0545F83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9E46E4-CAE8-4DDD-8B3E-16584E7DE1FF}" type="presOf" srcId="{CF4471A5-22D1-467C-8E2C-913C8012F7D6}" destId="{B60ABC6E-AC8B-4894-9866-56BC6DDCFB33}" srcOrd="0" destOrd="0" presId="urn:microsoft.com/office/officeart/2005/8/layout/arrow6"/>
    <dgm:cxn modelId="{543FF770-CCDE-4E91-8D52-0B7AA38EB449}" type="presOf" srcId="{F9F69B29-50DB-4CF7-98EF-2697D0545F83}" destId="{C8F8A60B-E530-4F88-B0BC-403CCED1EE19}" srcOrd="0" destOrd="0" presId="urn:microsoft.com/office/officeart/2005/8/layout/arrow6"/>
    <dgm:cxn modelId="{93AA5586-1904-4797-BA16-C4B1CE81D994}" type="presOf" srcId="{CB01FE10-4877-4192-9C4F-2FFD7DEC63FE}" destId="{BE5CC5F2-E6EC-4E7B-A05C-9B634B3027D4}" srcOrd="0" destOrd="0" presId="urn:microsoft.com/office/officeart/2005/8/layout/arrow6"/>
    <dgm:cxn modelId="{C26AAE15-8D15-41C5-A170-40B3F0E663D2}" srcId="{F9F69B29-50DB-4CF7-98EF-2697D0545F83}" destId="{CB01FE10-4877-4192-9C4F-2FFD7DEC63FE}" srcOrd="0" destOrd="0" parTransId="{035D653A-07C1-40B2-9272-18E63F07A02E}" sibTransId="{1DD640E6-1FCA-48B9-BF19-271525E146BA}"/>
    <dgm:cxn modelId="{80B6D814-9135-4DE6-AC65-DACB5D13AE91}" srcId="{F9F69B29-50DB-4CF7-98EF-2697D0545F83}" destId="{CF4471A5-22D1-467C-8E2C-913C8012F7D6}" srcOrd="1" destOrd="0" parTransId="{46C25B49-753D-43D8-ADAC-2B94C1433238}" sibTransId="{AC7367CC-F813-4972-8BDA-810E9663A907}"/>
    <dgm:cxn modelId="{FF893128-5938-471B-9547-DEF010A15172}" type="presParOf" srcId="{C8F8A60B-E530-4F88-B0BC-403CCED1EE19}" destId="{1CBF3796-4642-4904-A457-1205C05B7AF4}" srcOrd="0" destOrd="0" presId="urn:microsoft.com/office/officeart/2005/8/layout/arrow6"/>
    <dgm:cxn modelId="{E25BC1E9-E274-4635-B923-0641AFE22FE8}" type="presParOf" srcId="{C8F8A60B-E530-4F88-B0BC-403CCED1EE19}" destId="{BE5CC5F2-E6EC-4E7B-A05C-9B634B3027D4}" srcOrd="1" destOrd="0" presId="urn:microsoft.com/office/officeart/2005/8/layout/arrow6"/>
    <dgm:cxn modelId="{51800FAA-9674-4876-A251-89E2406C2AA5}" type="presParOf" srcId="{C8F8A60B-E530-4F88-B0BC-403CCED1EE19}" destId="{B60ABC6E-AC8B-4894-9866-56BC6DDCFB3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D77D37-1762-4B48-975A-447B9E3F9A4F}" type="doc">
      <dgm:prSet loTypeId="urn:microsoft.com/office/officeart/2005/8/layout/bProcess3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FB78233-D2AA-42D9-8291-5D9CF09D4A77}">
      <dgm:prSet phldrT="[Text]"/>
      <dgm:spPr/>
      <dgm:t>
        <a:bodyPr/>
        <a:lstStyle/>
        <a:p>
          <a:r>
            <a:rPr lang="en-US" dirty="0" smtClean="0"/>
            <a:t>Reduce interior heat levels</a:t>
          </a:r>
          <a:endParaRPr lang="en-US" dirty="0"/>
        </a:p>
      </dgm:t>
    </dgm:pt>
    <dgm:pt modelId="{D830334F-B46F-4DD2-8AED-6F756D29E679}" type="parTrans" cxnId="{D08CA6B2-F487-418A-9FE5-7F2DFD35F99C}">
      <dgm:prSet/>
      <dgm:spPr/>
      <dgm:t>
        <a:bodyPr/>
        <a:lstStyle/>
        <a:p>
          <a:endParaRPr lang="en-US"/>
        </a:p>
      </dgm:t>
    </dgm:pt>
    <dgm:pt modelId="{FA48E6DF-947C-40F5-AE2E-CBCB4A0F8E90}" type="sibTrans" cxnId="{D08CA6B2-F487-418A-9FE5-7F2DFD35F99C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09C74107-3EC1-46F6-AB74-61530A1DFEE3}">
      <dgm:prSet phldrT="[Text]"/>
      <dgm:spPr/>
      <dgm:t>
        <a:bodyPr/>
        <a:lstStyle/>
        <a:p>
          <a:r>
            <a:rPr lang="en-US" dirty="0" smtClean="0"/>
            <a:t>Decrease rate of fire spread</a:t>
          </a:r>
          <a:endParaRPr lang="en-US" dirty="0"/>
        </a:p>
      </dgm:t>
    </dgm:pt>
    <dgm:pt modelId="{50F44366-5060-4C2B-87A2-212E5D7036AE}" type="parTrans" cxnId="{69591931-9DDD-4616-A8A8-76F58968810F}">
      <dgm:prSet/>
      <dgm:spPr/>
      <dgm:t>
        <a:bodyPr/>
        <a:lstStyle/>
        <a:p>
          <a:endParaRPr lang="en-US"/>
        </a:p>
      </dgm:t>
    </dgm:pt>
    <dgm:pt modelId="{3BE04F52-9376-453D-A8CA-3D7C1F9A903E}" type="sibTrans" cxnId="{69591931-9DDD-4616-A8A8-76F58968810F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560E1B73-5867-493E-9A8D-7E2B5287962F}">
      <dgm:prSet phldrT="[Text]"/>
      <dgm:spPr/>
      <dgm:t>
        <a:bodyPr/>
        <a:lstStyle/>
        <a:p>
          <a:r>
            <a:rPr lang="en-US" dirty="0" smtClean="0"/>
            <a:t>Reduce potential of extreme fire behavior</a:t>
          </a:r>
          <a:endParaRPr lang="en-US" dirty="0"/>
        </a:p>
      </dgm:t>
    </dgm:pt>
    <dgm:pt modelId="{0DB7FD37-49FB-4A73-92B6-2380AA37987B}" type="parTrans" cxnId="{3D9F9F05-346C-4947-A8BB-4AFFF374B013}">
      <dgm:prSet/>
      <dgm:spPr/>
      <dgm:t>
        <a:bodyPr/>
        <a:lstStyle/>
        <a:p>
          <a:endParaRPr lang="en-US"/>
        </a:p>
      </dgm:t>
    </dgm:pt>
    <dgm:pt modelId="{D3BAEE7B-18C9-49B6-BE46-3A8DE41C9F3D}" type="sibTrans" cxnId="{3D9F9F05-346C-4947-A8BB-4AFFF374B013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9ED21C1B-90FB-407B-88D1-1438005B5269}">
      <dgm:prSet phldrT="[Text]"/>
      <dgm:spPr/>
      <dgm:t>
        <a:bodyPr/>
        <a:lstStyle/>
        <a:p>
          <a:r>
            <a:rPr lang="en-US" dirty="0" smtClean="0"/>
            <a:t>Improve interior visibility</a:t>
          </a:r>
          <a:endParaRPr lang="en-US" dirty="0"/>
        </a:p>
      </dgm:t>
    </dgm:pt>
    <dgm:pt modelId="{979315BC-5776-4688-948A-AC8B47DAF420}" type="parTrans" cxnId="{C5C04DD3-EE78-4CD2-A2F7-3B8B08DBFF44}">
      <dgm:prSet/>
      <dgm:spPr/>
      <dgm:t>
        <a:bodyPr/>
        <a:lstStyle/>
        <a:p>
          <a:endParaRPr lang="en-US"/>
        </a:p>
      </dgm:t>
    </dgm:pt>
    <dgm:pt modelId="{26BD071A-A7B0-4AB4-9A96-C9B8F75A9997}" type="sibTrans" cxnId="{C5C04DD3-EE78-4CD2-A2F7-3B8B08DBFF44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E9E24B21-96E1-42D7-94F5-B1A831A284D6}">
      <dgm:prSet phldrT="[Text]"/>
      <dgm:spPr/>
      <dgm:t>
        <a:bodyPr/>
        <a:lstStyle/>
        <a:p>
          <a:r>
            <a:rPr lang="en-US" dirty="0" smtClean="0"/>
            <a:t>Improve firefighter efficiency</a:t>
          </a:r>
          <a:endParaRPr lang="en-US" dirty="0"/>
        </a:p>
      </dgm:t>
    </dgm:pt>
    <dgm:pt modelId="{318D6859-3007-4E00-A90E-648457BA92E7}" type="parTrans" cxnId="{05A651AC-A752-4C3A-8A74-09E0607D6902}">
      <dgm:prSet/>
      <dgm:spPr/>
      <dgm:t>
        <a:bodyPr/>
        <a:lstStyle/>
        <a:p>
          <a:endParaRPr lang="en-US"/>
        </a:p>
      </dgm:t>
    </dgm:pt>
    <dgm:pt modelId="{D16DE84C-1024-457A-BC0F-F1278AE7C079}" type="sibTrans" cxnId="{05A651AC-A752-4C3A-8A74-09E0607D6902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35313008-55B4-4B9E-9D73-F8C9EB0B4A31}">
      <dgm:prSet phldrT="[Text]"/>
      <dgm:spPr/>
      <dgm:t>
        <a:bodyPr/>
        <a:lstStyle/>
        <a:p>
          <a:r>
            <a:rPr lang="en-US" dirty="0" smtClean="0"/>
            <a:t>Improve victim survival</a:t>
          </a:r>
          <a:endParaRPr lang="en-US" dirty="0"/>
        </a:p>
      </dgm:t>
    </dgm:pt>
    <dgm:pt modelId="{397B96F9-CC34-4995-9A3E-587D7ACB6594}" type="parTrans" cxnId="{4131CAA9-77E6-4937-9E44-027B7634E653}">
      <dgm:prSet/>
      <dgm:spPr/>
      <dgm:t>
        <a:bodyPr/>
        <a:lstStyle/>
        <a:p>
          <a:endParaRPr lang="en-US"/>
        </a:p>
      </dgm:t>
    </dgm:pt>
    <dgm:pt modelId="{81892AF0-B930-40DD-B13D-69F038C89D87}" type="sibTrans" cxnId="{4131CAA9-77E6-4937-9E44-027B7634E653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740DF166-E01F-4EAB-9C21-D1543D241055}">
      <dgm:prSet phldrT="[Text]"/>
      <dgm:spPr/>
      <dgm:t>
        <a:bodyPr/>
        <a:lstStyle/>
        <a:p>
          <a:r>
            <a:rPr lang="en-US" dirty="0" smtClean="0"/>
            <a:t>Reduce smoke, property damage</a:t>
          </a:r>
          <a:endParaRPr lang="en-US" dirty="0"/>
        </a:p>
      </dgm:t>
    </dgm:pt>
    <dgm:pt modelId="{36201D74-0C92-4634-98FA-CD3002565D44}" type="parTrans" cxnId="{CC1DC8BB-3D70-40A2-A66E-EBADEE75115A}">
      <dgm:prSet/>
      <dgm:spPr/>
      <dgm:t>
        <a:bodyPr/>
        <a:lstStyle/>
        <a:p>
          <a:endParaRPr lang="en-US"/>
        </a:p>
      </dgm:t>
    </dgm:pt>
    <dgm:pt modelId="{8793F997-7721-49EC-AF3B-3D0465D3C4C9}" type="sibTrans" cxnId="{CC1DC8BB-3D70-40A2-A66E-EBADEE75115A}">
      <dgm:prSet/>
      <dgm:spPr/>
      <dgm:t>
        <a:bodyPr/>
        <a:lstStyle/>
        <a:p>
          <a:endParaRPr lang="en-US"/>
        </a:p>
      </dgm:t>
    </dgm:pt>
    <dgm:pt modelId="{1F46DB01-B17A-46AE-BE2D-9DC66EDC5607}" type="pres">
      <dgm:prSet presAssocID="{3AD77D37-1762-4B48-975A-447B9E3F9A4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7FCEA3-78A1-4FF4-8522-B0A28C043287}" type="pres">
      <dgm:prSet presAssocID="{AFB78233-D2AA-42D9-8291-5D9CF09D4A7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50B327-9F36-471C-9D2E-FD1768EC3835}" type="pres">
      <dgm:prSet presAssocID="{FA48E6DF-947C-40F5-AE2E-CBCB4A0F8E90}" presName="sibTrans" presStyleLbl="sibTrans1D1" presStyleIdx="0" presStyleCnt="6"/>
      <dgm:spPr/>
      <dgm:t>
        <a:bodyPr/>
        <a:lstStyle/>
        <a:p>
          <a:endParaRPr lang="en-US"/>
        </a:p>
      </dgm:t>
    </dgm:pt>
    <dgm:pt modelId="{36CCCCE8-5C7A-4430-96C4-EA02EA3254F9}" type="pres">
      <dgm:prSet presAssocID="{FA48E6DF-947C-40F5-AE2E-CBCB4A0F8E90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0C620C93-7557-4E2E-B8E0-48EF9FC5B26F}" type="pres">
      <dgm:prSet presAssocID="{09C74107-3EC1-46F6-AB74-61530A1DFEE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8FB87-B419-436B-9FF0-6DF189C8AFAC}" type="pres">
      <dgm:prSet presAssocID="{3BE04F52-9376-453D-A8CA-3D7C1F9A903E}" presName="sibTrans" presStyleLbl="sibTrans1D1" presStyleIdx="1" presStyleCnt="6"/>
      <dgm:spPr/>
      <dgm:t>
        <a:bodyPr/>
        <a:lstStyle/>
        <a:p>
          <a:endParaRPr lang="en-US"/>
        </a:p>
      </dgm:t>
    </dgm:pt>
    <dgm:pt modelId="{3C1602B5-54FC-4048-97EF-FAFD0882F113}" type="pres">
      <dgm:prSet presAssocID="{3BE04F52-9376-453D-A8CA-3D7C1F9A903E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16FA8FA6-873B-483C-A72B-999D0C244AD9}" type="pres">
      <dgm:prSet presAssocID="{560E1B73-5867-493E-9A8D-7E2B5287962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3A2E2D-ED63-44B3-B1C6-412C20D4524B}" type="pres">
      <dgm:prSet presAssocID="{D3BAEE7B-18C9-49B6-BE46-3A8DE41C9F3D}" presName="sibTrans" presStyleLbl="sibTrans1D1" presStyleIdx="2" presStyleCnt="6"/>
      <dgm:spPr/>
      <dgm:t>
        <a:bodyPr/>
        <a:lstStyle/>
        <a:p>
          <a:endParaRPr lang="en-US"/>
        </a:p>
      </dgm:t>
    </dgm:pt>
    <dgm:pt modelId="{508C882D-C5BA-4734-BE57-AB0163201BAB}" type="pres">
      <dgm:prSet presAssocID="{D3BAEE7B-18C9-49B6-BE46-3A8DE41C9F3D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4B657F2E-80F0-4A8B-B66B-ADBB1A41E4DD}" type="pres">
      <dgm:prSet presAssocID="{9ED21C1B-90FB-407B-88D1-1438005B526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0E598-565F-4ADF-B259-B46139F3E643}" type="pres">
      <dgm:prSet presAssocID="{26BD071A-A7B0-4AB4-9A96-C9B8F75A9997}" presName="sibTrans" presStyleLbl="sibTrans1D1" presStyleIdx="3" presStyleCnt="6"/>
      <dgm:spPr/>
      <dgm:t>
        <a:bodyPr/>
        <a:lstStyle/>
        <a:p>
          <a:endParaRPr lang="en-US"/>
        </a:p>
      </dgm:t>
    </dgm:pt>
    <dgm:pt modelId="{A23297FC-561F-4F1C-B2DD-F25CDEF4E5DB}" type="pres">
      <dgm:prSet presAssocID="{26BD071A-A7B0-4AB4-9A96-C9B8F75A9997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9D941474-862C-4641-A178-B968EF40C3C3}" type="pres">
      <dgm:prSet presAssocID="{E9E24B21-96E1-42D7-94F5-B1A831A284D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2D5A69-FEDA-4D61-8EC3-618CA7E3E97D}" type="pres">
      <dgm:prSet presAssocID="{D16DE84C-1024-457A-BC0F-F1278AE7C079}" presName="sibTrans" presStyleLbl="sibTrans1D1" presStyleIdx="4" presStyleCnt="6"/>
      <dgm:spPr/>
      <dgm:t>
        <a:bodyPr/>
        <a:lstStyle/>
        <a:p>
          <a:endParaRPr lang="en-US"/>
        </a:p>
      </dgm:t>
    </dgm:pt>
    <dgm:pt modelId="{E24695DC-609F-4CA5-BE3D-4DACDFF510FE}" type="pres">
      <dgm:prSet presAssocID="{D16DE84C-1024-457A-BC0F-F1278AE7C079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F52C44EB-A1BD-45C5-8020-A0DE2F4FF96E}" type="pres">
      <dgm:prSet presAssocID="{35313008-55B4-4B9E-9D73-F8C9EB0B4A3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2A412-50B9-4E61-B075-326A136D1137}" type="pres">
      <dgm:prSet presAssocID="{81892AF0-B930-40DD-B13D-69F038C89D87}" presName="sibTrans" presStyleLbl="sibTrans1D1" presStyleIdx="5" presStyleCnt="6"/>
      <dgm:spPr/>
      <dgm:t>
        <a:bodyPr/>
        <a:lstStyle/>
        <a:p>
          <a:endParaRPr lang="en-US"/>
        </a:p>
      </dgm:t>
    </dgm:pt>
    <dgm:pt modelId="{52D40413-32F6-495C-A650-D78E4F028F93}" type="pres">
      <dgm:prSet presAssocID="{81892AF0-B930-40DD-B13D-69F038C89D87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E39976BC-8808-485B-9DFF-FE2C1C117AB1}" type="pres">
      <dgm:prSet presAssocID="{740DF166-E01F-4EAB-9C21-D1543D24105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E86D7B-D175-414A-8DF6-65FA2D3C9EBF}" type="presOf" srcId="{D3BAEE7B-18C9-49B6-BE46-3A8DE41C9F3D}" destId="{BF3A2E2D-ED63-44B3-B1C6-412C20D4524B}" srcOrd="0" destOrd="0" presId="urn:microsoft.com/office/officeart/2005/8/layout/bProcess3"/>
    <dgm:cxn modelId="{5B6BB18B-134A-4FFD-BDF4-B7EF60A6161B}" type="presOf" srcId="{26BD071A-A7B0-4AB4-9A96-C9B8F75A9997}" destId="{A860E598-565F-4ADF-B259-B46139F3E643}" srcOrd="0" destOrd="0" presId="urn:microsoft.com/office/officeart/2005/8/layout/bProcess3"/>
    <dgm:cxn modelId="{82B056A9-C888-49FE-8FE8-63AD981A6194}" type="presOf" srcId="{26BD071A-A7B0-4AB4-9A96-C9B8F75A9997}" destId="{A23297FC-561F-4F1C-B2DD-F25CDEF4E5DB}" srcOrd="1" destOrd="0" presId="urn:microsoft.com/office/officeart/2005/8/layout/bProcess3"/>
    <dgm:cxn modelId="{DDBD7BE3-A2D2-43F3-8757-ED2D49F9C78C}" type="presOf" srcId="{3BE04F52-9376-453D-A8CA-3D7C1F9A903E}" destId="{5908FB87-B419-436B-9FF0-6DF189C8AFAC}" srcOrd="0" destOrd="0" presId="urn:microsoft.com/office/officeart/2005/8/layout/bProcess3"/>
    <dgm:cxn modelId="{61F7375A-5A3B-45E5-9190-9FF18802DC19}" type="presOf" srcId="{D16DE84C-1024-457A-BC0F-F1278AE7C079}" destId="{E24695DC-609F-4CA5-BE3D-4DACDFF510FE}" srcOrd="1" destOrd="0" presId="urn:microsoft.com/office/officeart/2005/8/layout/bProcess3"/>
    <dgm:cxn modelId="{BE022E50-7BA6-40E3-A1B0-1F5898C6FF5E}" type="presOf" srcId="{FA48E6DF-947C-40F5-AE2E-CBCB4A0F8E90}" destId="{2650B327-9F36-471C-9D2E-FD1768EC3835}" srcOrd="0" destOrd="0" presId="urn:microsoft.com/office/officeart/2005/8/layout/bProcess3"/>
    <dgm:cxn modelId="{ECD1CCE1-1F93-45C1-8581-D1C7E860ECB5}" type="presOf" srcId="{740DF166-E01F-4EAB-9C21-D1543D241055}" destId="{E39976BC-8808-485B-9DFF-FE2C1C117AB1}" srcOrd="0" destOrd="0" presId="urn:microsoft.com/office/officeart/2005/8/layout/bProcess3"/>
    <dgm:cxn modelId="{E6B0D39F-D77C-4E11-85CC-01CD5F6886A4}" type="presOf" srcId="{AFB78233-D2AA-42D9-8291-5D9CF09D4A77}" destId="{237FCEA3-78A1-4FF4-8522-B0A28C043287}" srcOrd="0" destOrd="0" presId="urn:microsoft.com/office/officeart/2005/8/layout/bProcess3"/>
    <dgm:cxn modelId="{69591931-9DDD-4616-A8A8-76F58968810F}" srcId="{3AD77D37-1762-4B48-975A-447B9E3F9A4F}" destId="{09C74107-3EC1-46F6-AB74-61530A1DFEE3}" srcOrd="1" destOrd="0" parTransId="{50F44366-5060-4C2B-87A2-212E5D7036AE}" sibTransId="{3BE04F52-9376-453D-A8CA-3D7C1F9A903E}"/>
    <dgm:cxn modelId="{9AF6E94C-3467-42FE-9E29-625C4CAD074C}" type="presOf" srcId="{3BE04F52-9376-453D-A8CA-3D7C1F9A903E}" destId="{3C1602B5-54FC-4048-97EF-FAFD0882F113}" srcOrd="1" destOrd="0" presId="urn:microsoft.com/office/officeart/2005/8/layout/bProcess3"/>
    <dgm:cxn modelId="{8BD48BC7-BB0B-43B7-87C9-827213B53497}" type="presOf" srcId="{35313008-55B4-4B9E-9D73-F8C9EB0B4A31}" destId="{F52C44EB-A1BD-45C5-8020-A0DE2F4FF96E}" srcOrd="0" destOrd="0" presId="urn:microsoft.com/office/officeart/2005/8/layout/bProcess3"/>
    <dgm:cxn modelId="{6D9F1120-8820-498A-A053-DD7171D6CD5B}" type="presOf" srcId="{81892AF0-B930-40DD-B13D-69F038C89D87}" destId="{C6C2A412-50B9-4E61-B075-326A136D1137}" srcOrd="0" destOrd="0" presId="urn:microsoft.com/office/officeart/2005/8/layout/bProcess3"/>
    <dgm:cxn modelId="{D881C798-40B3-4C60-A47A-507A6823532D}" type="presOf" srcId="{E9E24B21-96E1-42D7-94F5-B1A831A284D6}" destId="{9D941474-862C-4641-A178-B968EF40C3C3}" srcOrd="0" destOrd="0" presId="urn:microsoft.com/office/officeart/2005/8/layout/bProcess3"/>
    <dgm:cxn modelId="{05A651AC-A752-4C3A-8A74-09E0607D6902}" srcId="{3AD77D37-1762-4B48-975A-447B9E3F9A4F}" destId="{E9E24B21-96E1-42D7-94F5-B1A831A284D6}" srcOrd="4" destOrd="0" parTransId="{318D6859-3007-4E00-A90E-648457BA92E7}" sibTransId="{D16DE84C-1024-457A-BC0F-F1278AE7C079}"/>
    <dgm:cxn modelId="{11E1257F-78C3-4B6B-A9EC-12A41B69BBBC}" type="presOf" srcId="{09C74107-3EC1-46F6-AB74-61530A1DFEE3}" destId="{0C620C93-7557-4E2E-B8E0-48EF9FC5B26F}" srcOrd="0" destOrd="0" presId="urn:microsoft.com/office/officeart/2005/8/layout/bProcess3"/>
    <dgm:cxn modelId="{BE8BC480-780D-4EFC-881A-E52F8E5AEB0D}" type="presOf" srcId="{3AD77D37-1762-4B48-975A-447B9E3F9A4F}" destId="{1F46DB01-B17A-46AE-BE2D-9DC66EDC5607}" srcOrd="0" destOrd="0" presId="urn:microsoft.com/office/officeart/2005/8/layout/bProcess3"/>
    <dgm:cxn modelId="{CC1DC8BB-3D70-40A2-A66E-EBADEE75115A}" srcId="{3AD77D37-1762-4B48-975A-447B9E3F9A4F}" destId="{740DF166-E01F-4EAB-9C21-D1543D241055}" srcOrd="6" destOrd="0" parTransId="{36201D74-0C92-4634-98FA-CD3002565D44}" sibTransId="{8793F997-7721-49EC-AF3B-3D0465D3C4C9}"/>
    <dgm:cxn modelId="{884E14DF-74DD-4A07-8B47-75FD9FF7318B}" type="presOf" srcId="{FA48E6DF-947C-40F5-AE2E-CBCB4A0F8E90}" destId="{36CCCCE8-5C7A-4430-96C4-EA02EA3254F9}" srcOrd="1" destOrd="0" presId="urn:microsoft.com/office/officeart/2005/8/layout/bProcess3"/>
    <dgm:cxn modelId="{C5C04DD3-EE78-4CD2-A2F7-3B8B08DBFF44}" srcId="{3AD77D37-1762-4B48-975A-447B9E3F9A4F}" destId="{9ED21C1B-90FB-407B-88D1-1438005B5269}" srcOrd="3" destOrd="0" parTransId="{979315BC-5776-4688-948A-AC8B47DAF420}" sibTransId="{26BD071A-A7B0-4AB4-9A96-C9B8F75A9997}"/>
    <dgm:cxn modelId="{410D9E16-FB03-471D-ADA6-88EF1C418F63}" type="presOf" srcId="{D16DE84C-1024-457A-BC0F-F1278AE7C079}" destId="{4C2D5A69-FEDA-4D61-8EC3-618CA7E3E97D}" srcOrd="0" destOrd="0" presId="urn:microsoft.com/office/officeart/2005/8/layout/bProcess3"/>
    <dgm:cxn modelId="{D33DF064-96B4-4824-9B10-7104544EC8CD}" type="presOf" srcId="{9ED21C1B-90FB-407B-88D1-1438005B5269}" destId="{4B657F2E-80F0-4A8B-B66B-ADBB1A41E4DD}" srcOrd="0" destOrd="0" presId="urn:microsoft.com/office/officeart/2005/8/layout/bProcess3"/>
    <dgm:cxn modelId="{E24DE747-6CED-4C54-B75E-D20E582071B2}" type="presOf" srcId="{81892AF0-B930-40DD-B13D-69F038C89D87}" destId="{52D40413-32F6-495C-A650-D78E4F028F93}" srcOrd="1" destOrd="0" presId="urn:microsoft.com/office/officeart/2005/8/layout/bProcess3"/>
    <dgm:cxn modelId="{1BB06F97-6E15-4BDD-8518-E9C0526E8740}" type="presOf" srcId="{D3BAEE7B-18C9-49B6-BE46-3A8DE41C9F3D}" destId="{508C882D-C5BA-4734-BE57-AB0163201BAB}" srcOrd="1" destOrd="0" presId="urn:microsoft.com/office/officeart/2005/8/layout/bProcess3"/>
    <dgm:cxn modelId="{D08CA6B2-F487-418A-9FE5-7F2DFD35F99C}" srcId="{3AD77D37-1762-4B48-975A-447B9E3F9A4F}" destId="{AFB78233-D2AA-42D9-8291-5D9CF09D4A77}" srcOrd="0" destOrd="0" parTransId="{D830334F-B46F-4DD2-8AED-6F756D29E679}" sibTransId="{FA48E6DF-947C-40F5-AE2E-CBCB4A0F8E90}"/>
    <dgm:cxn modelId="{4131CAA9-77E6-4937-9E44-027B7634E653}" srcId="{3AD77D37-1762-4B48-975A-447B9E3F9A4F}" destId="{35313008-55B4-4B9E-9D73-F8C9EB0B4A31}" srcOrd="5" destOrd="0" parTransId="{397B96F9-CC34-4995-9A3E-587D7ACB6594}" sibTransId="{81892AF0-B930-40DD-B13D-69F038C89D87}"/>
    <dgm:cxn modelId="{AE0D6EFF-8607-4603-83E6-EF1588E7F45A}" type="presOf" srcId="{560E1B73-5867-493E-9A8D-7E2B5287962F}" destId="{16FA8FA6-873B-483C-A72B-999D0C244AD9}" srcOrd="0" destOrd="0" presId="urn:microsoft.com/office/officeart/2005/8/layout/bProcess3"/>
    <dgm:cxn modelId="{3D9F9F05-346C-4947-A8BB-4AFFF374B013}" srcId="{3AD77D37-1762-4B48-975A-447B9E3F9A4F}" destId="{560E1B73-5867-493E-9A8D-7E2B5287962F}" srcOrd="2" destOrd="0" parTransId="{0DB7FD37-49FB-4A73-92B6-2380AA37987B}" sibTransId="{D3BAEE7B-18C9-49B6-BE46-3A8DE41C9F3D}"/>
    <dgm:cxn modelId="{4FCB3780-357F-4452-9FA7-E2983AC7B6C7}" type="presParOf" srcId="{1F46DB01-B17A-46AE-BE2D-9DC66EDC5607}" destId="{237FCEA3-78A1-4FF4-8522-B0A28C043287}" srcOrd="0" destOrd="0" presId="urn:microsoft.com/office/officeart/2005/8/layout/bProcess3"/>
    <dgm:cxn modelId="{9AB7EDFD-F05E-4A10-A10F-46AACA8F0B16}" type="presParOf" srcId="{1F46DB01-B17A-46AE-BE2D-9DC66EDC5607}" destId="{2650B327-9F36-471C-9D2E-FD1768EC3835}" srcOrd="1" destOrd="0" presId="urn:microsoft.com/office/officeart/2005/8/layout/bProcess3"/>
    <dgm:cxn modelId="{71462843-3309-4617-834E-085E76861307}" type="presParOf" srcId="{2650B327-9F36-471C-9D2E-FD1768EC3835}" destId="{36CCCCE8-5C7A-4430-96C4-EA02EA3254F9}" srcOrd="0" destOrd="0" presId="urn:microsoft.com/office/officeart/2005/8/layout/bProcess3"/>
    <dgm:cxn modelId="{9C63E553-0CD2-4666-BCBE-8B32206B0096}" type="presParOf" srcId="{1F46DB01-B17A-46AE-BE2D-9DC66EDC5607}" destId="{0C620C93-7557-4E2E-B8E0-48EF9FC5B26F}" srcOrd="2" destOrd="0" presId="urn:microsoft.com/office/officeart/2005/8/layout/bProcess3"/>
    <dgm:cxn modelId="{9F733C29-6DA8-4089-868A-FDD90E4C2206}" type="presParOf" srcId="{1F46DB01-B17A-46AE-BE2D-9DC66EDC5607}" destId="{5908FB87-B419-436B-9FF0-6DF189C8AFAC}" srcOrd="3" destOrd="0" presId="urn:microsoft.com/office/officeart/2005/8/layout/bProcess3"/>
    <dgm:cxn modelId="{BB938AB0-F62D-4DB8-B562-1E056ACDEF40}" type="presParOf" srcId="{5908FB87-B419-436B-9FF0-6DF189C8AFAC}" destId="{3C1602B5-54FC-4048-97EF-FAFD0882F113}" srcOrd="0" destOrd="0" presId="urn:microsoft.com/office/officeart/2005/8/layout/bProcess3"/>
    <dgm:cxn modelId="{B1C87977-3AFD-418C-99F8-3E0E49ACDC72}" type="presParOf" srcId="{1F46DB01-B17A-46AE-BE2D-9DC66EDC5607}" destId="{16FA8FA6-873B-483C-A72B-999D0C244AD9}" srcOrd="4" destOrd="0" presId="urn:microsoft.com/office/officeart/2005/8/layout/bProcess3"/>
    <dgm:cxn modelId="{50342F06-00D5-49AC-971D-D8D9C0199173}" type="presParOf" srcId="{1F46DB01-B17A-46AE-BE2D-9DC66EDC5607}" destId="{BF3A2E2D-ED63-44B3-B1C6-412C20D4524B}" srcOrd="5" destOrd="0" presId="urn:microsoft.com/office/officeart/2005/8/layout/bProcess3"/>
    <dgm:cxn modelId="{E98DE20F-7EF1-4584-9ABC-D7035CF25AB9}" type="presParOf" srcId="{BF3A2E2D-ED63-44B3-B1C6-412C20D4524B}" destId="{508C882D-C5BA-4734-BE57-AB0163201BAB}" srcOrd="0" destOrd="0" presId="urn:microsoft.com/office/officeart/2005/8/layout/bProcess3"/>
    <dgm:cxn modelId="{2F80B865-B12E-461A-8193-0A62DF3FABC6}" type="presParOf" srcId="{1F46DB01-B17A-46AE-BE2D-9DC66EDC5607}" destId="{4B657F2E-80F0-4A8B-B66B-ADBB1A41E4DD}" srcOrd="6" destOrd="0" presId="urn:microsoft.com/office/officeart/2005/8/layout/bProcess3"/>
    <dgm:cxn modelId="{735EA801-9F83-4917-B4B9-4B8076BB9AFD}" type="presParOf" srcId="{1F46DB01-B17A-46AE-BE2D-9DC66EDC5607}" destId="{A860E598-565F-4ADF-B259-B46139F3E643}" srcOrd="7" destOrd="0" presId="urn:microsoft.com/office/officeart/2005/8/layout/bProcess3"/>
    <dgm:cxn modelId="{93E7624A-3304-4067-8AD1-29A1948E7D93}" type="presParOf" srcId="{A860E598-565F-4ADF-B259-B46139F3E643}" destId="{A23297FC-561F-4F1C-B2DD-F25CDEF4E5DB}" srcOrd="0" destOrd="0" presId="urn:microsoft.com/office/officeart/2005/8/layout/bProcess3"/>
    <dgm:cxn modelId="{2FA226A5-A2A6-4B94-9017-422C0F907D16}" type="presParOf" srcId="{1F46DB01-B17A-46AE-BE2D-9DC66EDC5607}" destId="{9D941474-862C-4641-A178-B968EF40C3C3}" srcOrd="8" destOrd="0" presId="urn:microsoft.com/office/officeart/2005/8/layout/bProcess3"/>
    <dgm:cxn modelId="{204142F0-C3DF-4F0F-A0C3-15F178A462DC}" type="presParOf" srcId="{1F46DB01-B17A-46AE-BE2D-9DC66EDC5607}" destId="{4C2D5A69-FEDA-4D61-8EC3-618CA7E3E97D}" srcOrd="9" destOrd="0" presId="urn:microsoft.com/office/officeart/2005/8/layout/bProcess3"/>
    <dgm:cxn modelId="{24D1A843-AB24-4E98-B266-AEEE62C3E8C3}" type="presParOf" srcId="{4C2D5A69-FEDA-4D61-8EC3-618CA7E3E97D}" destId="{E24695DC-609F-4CA5-BE3D-4DACDFF510FE}" srcOrd="0" destOrd="0" presId="urn:microsoft.com/office/officeart/2005/8/layout/bProcess3"/>
    <dgm:cxn modelId="{868C89F3-508F-4185-B211-CC8A2E3DB7C7}" type="presParOf" srcId="{1F46DB01-B17A-46AE-BE2D-9DC66EDC5607}" destId="{F52C44EB-A1BD-45C5-8020-A0DE2F4FF96E}" srcOrd="10" destOrd="0" presId="urn:microsoft.com/office/officeart/2005/8/layout/bProcess3"/>
    <dgm:cxn modelId="{D7C65E50-4D66-43EE-95E0-4C7F2A24D7BB}" type="presParOf" srcId="{1F46DB01-B17A-46AE-BE2D-9DC66EDC5607}" destId="{C6C2A412-50B9-4E61-B075-326A136D1137}" srcOrd="11" destOrd="0" presId="urn:microsoft.com/office/officeart/2005/8/layout/bProcess3"/>
    <dgm:cxn modelId="{F5B602D3-D3D2-40E2-AE06-86D3F7E003E4}" type="presParOf" srcId="{C6C2A412-50B9-4E61-B075-326A136D1137}" destId="{52D40413-32F6-495C-A650-D78E4F028F93}" srcOrd="0" destOrd="0" presId="urn:microsoft.com/office/officeart/2005/8/layout/bProcess3"/>
    <dgm:cxn modelId="{13AF374B-820A-44DB-848B-ABD070D600EE}" type="presParOf" srcId="{1F46DB01-B17A-46AE-BE2D-9DC66EDC5607}" destId="{E39976BC-8808-485B-9DFF-FE2C1C117AB1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D62B89D-B06A-42DC-99F7-177FBEC305D1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9A18952-DE73-4001-BBAA-DE235A258E9C}">
      <dgm:prSet phldrT="[Text]"/>
      <dgm:spPr/>
      <dgm:t>
        <a:bodyPr/>
        <a:lstStyle/>
        <a:p>
          <a:r>
            <a:rPr lang="en-US" dirty="0" smtClean="0"/>
            <a:t>Advantages</a:t>
          </a:r>
          <a:endParaRPr lang="en-US" dirty="0"/>
        </a:p>
      </dgm:t>
    </dgm:pt>
    <dgm:pt modelId="{6723BD9A-9FF4-4FBF-9F74-34593B514317}" type="parTrans" cxnId="{32EDD4FB-2266-44D6-9B19-90A122A21482}">
      <dgm:prSet/>
      <dgm:spPr/>
      <dgm:t>
        <a:bodyPr/>
        <a:lstStyle/>
        <a:p>
          <a:endParaRPr lang="en-US"/>
        </a:p>
      </dgm:t>
    </dgm:pt>
    <dgm:pt modelId="{A5380B29-4962-4B42-B369-49C3711F8782}" type="sibTrans" cxnId="{32EDD4FB-2266-44D6-9B19-90A122A21482}">
      <dgm:prSet/>
      <dgm:spPr/>
      <dgm:t>
        <a:bodyPr/>
        <a:lstStyle/>
        <a:p>
          <a:endParaRPr lang="en-US"/>
        </a:p>
      </dgm:t>
    </dgm:pt>
    <dgm:pt modelId="{5B4F3C7B-97C9-4925-BD02-E0595828DC97}">
      <dgm:prSet phldrT="[Text]"/>
      <dgm:spPr/>
      <dgm:t>
        <a:bodyPr/>
        <a:lstStyle/>
        <a:p>
          <a:r>
            <a:rPr lang="en-US" dirty="0" smtClean="0"/>
            <a:t>Disadvantages</a:t>
          </a:r>
          <a:endParaRPr lang="en-US" dirty="0"/>
        </a:p>
      </dgm:t>
    </dgm:pt>
    <dgm:pt modelId="{716A3518-024A-4DB9-9F0C-D65F1551C888}" type="parTrans" cxnId="{6BDFB37B-E476-40BA-9B24-61EE7A270B05}">
      <dgm:prSet/>
      <dgm:spPr/>
      <dgm:t>
        <a:bodyPr/>
        <a:lstStyle/>
        <a:p>
          <a:endParaRPr lang="en-US"/>
        </a:p>
      </dgm:t>
    </dgm:pt>
    <dgm:pt modelId="{61E3E1BA-6904-4841-801B-453BEFD24062}" type="sibTrans" cxnId="{6BDFB37B-E476-40BA-9B24-61EE7A270B05}">
      <dgm:prSet/>
      <dgm:spPr/>
      <dgm:t>
        <a:bodyPr/>
        <a:lstStyle/>
        <a:p>
          <a:endParaRPr lang="en-US"/>
        </a:p>
      </dgm:t>
    </dgm:pt>
    <dgm:pt modelId="{950C105B-2917-4F6D-9F7F-FCFFBC2D9F36}">
      <dgm:prSet phldrT="[Text]"/>
      <dgm:spPr/>
      <dgm:t>
        <a:bodyPr/>
        <a:lstStyle/>
        <a:p>
          <a:r>
            <a:rPr lang="en-US" dirty="0" smtClean="0"/>
            <a:t>Enhances natural ventilation</a:t>
          </a:r>
          <a:endParaRPr lang="en-US" dirty="0"/>
        </a:p>
      </dgm:t>
    </dgm:pt>
    <dgm:pt modelId="{3D65E8E6-BFC5-42EA-9714-8C2B7834D54F}" type="parTrans" cxnId="{C0BDEFF8-33EC-4AC1-AB98-06ED1CDA0C01}">
      <dgm:prSet/>
      <dgm:spPr/>
      <dgm:t>
        <a:bodyPr/>
        <a:lstStyle/>
        <a:p>
          <a:endParaRPr lang="en-US"/>
        </a:p>
      </dgm:t>
    </dgm:pt>
    <dgm:pt modelId="{C17D3C19-FFB5-42B7-BF93-6F0FCF971024}" type="sibTrans" cxnId="{C0BDEFF8-33EC-4AC1-AB98-06ED1CDA0C01}">
      <dgm:prSet/>
      <dgm:spPr/>
      <dgm:t>
        <a:bodyPr/>
        <a:lstStyle/>
        <a:p>
          <a:endParaRPr lang="en-US"/>
        </a:p>
      </dgm:t>
    </dgm:pt>
    <dgm:pt modelId="{B37FCEA7-E876-4CF0-97BB-15D528723225}">
      <dgm:prSet phldrT="[Text]"/>
      <dgm:spPr/>
      <dgm:t>
        <a:bodyPr/>
        <a:lstStyle/>
        <a:p>
          <a:r>
            <a:rPr lang="en-US" dirty="0" smtClean="0"/>
            <a:t>Ensures more air flow control</a:t>
          </a:r>
          <a:endParaRPr lang="en-US" dirty="0"/>
        </a:p>
      </dgm:t>
    </dgm:pt>
    <dgm:pt modelId="{022D0851-E532-4645-A172-53299E3C9096}" type="parTrans" cxnId="{0807324A-0DE5-459F-B3CD-532BABDB14BC}">
      <dgm:prSet/>
      <dgm:spPr/>
      <dgm:t>
        <a:bodyPr/>
        <a:lstStyle/>
        <a:p>
          <a:endParaRPr lang="en-US"/>
        </a:p>
      </dgm:t>
    </dgm:pt>
    <dgm:pt modelId="{BFEEACCC-347C-44F9-B6C9-4558E03B5916}" type="sibTrans" cxnId="{0807324A-0DE5-459F-B3CD-532BABDB14BC}">
      <dgm:prSet/>
      <dgm:spPr/>
      <dgm:t>
        <a:bodyPr/>
        <a:lstStyle/>
        <a:p>
          <a:endParaRPr lang="en-US"/>
        </a:p>
      </dgm:t>
    </dgm:pt>
    <dgm:pt modelId="{127EBDCF-8713-486D-972D-396D6E97392D}">
      <dgm:prSet phldrT="[Text]"/>
      <dgm:spPr/>
      <dgm:t>
        <a:bodyPr/>
        <a:lstStyle/>
        <a:p>
          <a:r>
            <a:rPr lang="en-US" dirty="0" smtClean="0"/>
            <a:t>Speeds removal of contaminants</a:t>
          </a:r>
          <a:endParaRPr lang="en-US" dirty="0"/>
        </a:p>
      </dgm:t>
    </dgm:pt>
    <dgm:pt modelId="{86F34C4A-930A-4303-8787-78F8DC148E1E}" type="parTrans" cxnId="{B7814412-DF6E-4EDB-87A9-C7959184658B}">
      <dgm:prSet/>
      <dgm:spPr/>
      <dgm:t>
        <a:bodyPr/>
        <a:lstStyle/>
        <a:p>
          <a:endParaRPr lang="en-US"/>
        </a:p>
      </dgm:t>
    </dgm:pt>
    <dgm:pt modelId="{3C821001-F864-4135-AEE1-CF9749CDF6F5}" type="sibTrans" cxnId="{B7814412-DF6E-4EDB-87A9-C7959184658B}">
      <dgm:prSet/>
      <dgm:spPr/>
      <dgm:t>
        <a:bodyPr/>
        <a:lstStyle/>
        <a:p>
          <a:endParaRPr lang="en-US"/>
        </a:p>
      </dgm:t>
    </dgm:pt>
    <dgm:pt modelId="{3F052DC6-6B12-4E0C-8829-2C26F140CC0B}">
      <dgm:prSet phldrT="[Text]"/>
      <dgm:spPr/>
      <dgm:t>
        <a:bodyPr/>
        <a:lstStyle/>
        <a:p>
          <a:r>
            <a:rPr lang="en-US" dirty="0" smtClean="0"/>
            <a:t>Reduces smoke damage</a:t>
          </a:r>
          <a:endParaRPr lang="en-US" dirty="0"/>
        </a:p>
      </dgm:t>
    </dgm:pt>
    <dgm:pt modelId="{D28AA21F-D9F0-477B-B1B3-4FE5958BA10C}" type="parTrans" cxnId="{A6089789-9A8F-4E67-8F32-2B7CE7F5A311}">
      <dgm:prSet/>
      <dgm:spPr/>
      <dgm:t>
        <a:bodyPr/>
        <a:lstStyle/>
        <a:p>
          <a:endParaRPr lang="en-US"/>
        </a:p>
      </dgm:t>
    </dgm:pt>
    <dgm:pt modelId="{62FFED0D-C536-4FA7-9CE7-FEA63A7A37FB}" type="sibTrans" cxnId="{A6089789-9A8F-4E67-8F32-2B7CE7F5A311}">
      <dgm:prSet/>
      <dgm:spPr/>
      <dgm:t>
        <a:bodyPr/>
        <a:lstStyle/>
        <a:p>
          <a:endParaRPr lang="en-US"/>
        </a:p>
      </dgm:t>
    </dgm:pt>
    <dgm:pt modelId="{42FC2427-B913-4A90-BE5B-083BA48F7D8D}">
      <dgm:prSet phldrT="[Text]"/>
      <dgm:spPr/>
      <dgm:t>
        <a:bodyPr/>
        <a:lstStyle/>
        <a:p>
          <a:r>
            <a:rPr lang="en-US" dirty="0" smtClean="0"/>
            <a:t>Promotes good public relations</a:t>
          </a:r>
          <a:endParaRPr lang="en-US" dirty="0"/>
        </a:p>
      </dgm:t>
    </dgm:pt>
    <dgm:pt modelId="{A4D370D4-60BF-48FF-8341-2F02C255446B}" type="parTrans" cxnId="{F8E864BF-6FB1-4CD5-9951-F34D596265EA}">
      <dgm:prSet/>
      <dgm:spPr/>
      <dgm:t>
        <a:bodyPr/>
        <a:lstStyle/>
        <a:p>
          <a:endParaRPr lang="en-US"/>
        </a:p>
      </dgm:t>
    </dgm:pt>
    <dgm:pt modelId="{3CAD2883-02EF-4A45-B5DF-2751BEE305E5}" type="sibTrans" cxnId="{F8E864BF-6FB1-4CD5-9951-F34D596265EA}">
      <dgm:prSet/>
      <dgm:spPr/>
      <dgm:t>
        <a:bodyPr/>
        <a:lstStyle/>
        <a:p>
          <a:endParaRPr lang="en-US"/>
        </a:p>
      </dgm:t>
    </dgm:pt>
    <dgm:pt modelId="{D79278E5-3531-4BE7-8F3C-F15D111A39E6}">
      <dgm:prSet phldrT="[Text]"/>
      <dgm:spPr/>
      <dgm:t>
        <a:bodyPr/>
        <a:lstStyle/>
        <a:p>
          <a:r>
            <a:rPr lang="en-US" dirty="0" smtClean="0"/>
            <a:t>Benefits spaces with low oxygen levels</a:t>
          </a:r>
          <a:endParaRPr lang="en-US" dirty="0"/>
        </a:p>
      </dgm:t>
    </dgm:pt>
    <dgm:pt modelId="{2621A9D2-9AD1-4FD3-9CA6-5437D42044F3}" type="parTrans" cxnId="{BF556B95-1485-4B97-9A14-87C2FA7AEB10}">
      <dgm:prSet/>
      <dgm:spPr/>
      <dgm:t>
        <a:bodyPr/>
        <a:lstStyle/>
        <a:p>
          <a:endParaRPr lang="en-US"/>
        </a:p>
      </dgm:t>
    </dgm:pt>
    <dgm:pt modelId="{A6479042-48F4-4CFE-8B28-18D6BC7B9D11}" type="sibTrans" cxnId="{BF556B95-1485-4B97-9A14-87C2FA7AEB10}">
      <dgm:prSet/>
      <dgm:spPr/>
      <dgm:t>
        <a:bodyPr/>
        <a:lstStyle/>
        <a:p>
          <a:endParaRPr lang="en-US"/>
        </a:p>
      </dgm:t>
    </dgm:pt>
    <dgm:pt modelId="{D45117FD-4FAA-4469-A342-2C7983D54664}">
      <dgm:prSet phldrT="[Text]"/>
      <dgm:spPr/>
      <dgm:t>
        <a:bodyPr/>
        <a:lstStyle/>
        <a:p>
          <a:r>
            <a:rPr lang="en-US" dirty="0" smtClean="0"/>
            <a:t>Can cause fire to intensify, spread</a:t>
          </a:r>
          <a:endParaRPr lang="en-US" dirty="0"/>
        </a:p>
      </dgm:t>
    </dgm:pt>
    <dgm:pt modelId="{02ADCC06-0A83-4248-9B26-947BB342B85D}" type="parTrans" cxnId="{455FC88A-3715-4497-9262-E28C0588D25D}">
      <dgm:prSet/>
      <dgm:spPr/>
      <dgm:t>
        <a:bodyPr/>
        <a:lstStyle/>
        <a:p>
          <a:endParaRPr lang="en-US"/>
        </a:p>
      </dgm:t>
    </dgm:pt>
    <dgm:pt modelId="{22C41F16-BE09-4AA4-B6DE-7ECE1A94B379}" type="sibTrans" cxnId="{455FC88A-3715-4497-9262-E28C0588D25D}">
      <dgm:prSet/>
      <dgm:spPr/>
      <dgm:t>
        <a:bodyPr/>
        <a:lstStyle/>
        <a:p>
          <a:endParaRPr lang="en-US"/>
        </a:p>
      </dgm:t>
    </dgm:pt>
    <dgm:pt modelId="{1B1DA833-CD7D-4659-8D2B-F7AA757587A5}">
      <dgm:prSet phldrT="[Text]"/>
      <dgm:spPr/>
      <dgm:t>
        <a:bodyPr/>
        <a:lstStyle/>
        <a:p>
          <a:r>
            <a:rPr lang="en-US" dirty="0" smtClean="0"/>
            <a:t>Depends on power source</a:t>
          </a:r>
          <a:endParaRPr lang="en-US" dirty="0"/>
        </a:p>
      </dgm:t>
    </dgm:pt>
    <dgm:pt modelId="{B4ECE6FA-386B-4466-B8D3-B7E111709356}" type="parTrans" cxnId="{F41EDA46-A099-4FE5-AE27-B1F2EAC3BFD3}">
      <dgm:prSet/>
      <dgm:spPr/>
      <dgm:t>
        <a:bodyPr/>
        <a:lstStyle/>
        <a:p>
          <a:endParaRPr lang="en-US"/>
        </a:p>
      </dgm:t>
    </dgm:pt>
    <dgm:pt modelId="{B7D2D3C0-6045-4B0D-92B1-B1B999333DAA}" type="sibTrans" cxnId="{F41EDA46-A099-4FE5-AE27-B1F2EAC3BFD3}">
      <dgm:prSet/>
      <dgm:spPr/>
      <dgm:t>
        <a:bodyPr/>
        <a:lstStyle/>
        <a:p>
          <a:endParaRPr lang="en-US"/>
        </a:p>
      </dgm:t>
    </dgm:pt>
    <dgm:pt modelId="{006D7CFD-6BF6-4C19-905F-0D91055CD9A7}">
      <dgm:prSet phldrT="[Text]"/>
      <dgm:spPr/>
      <dgm:t>
        <a:bodyPr/>
        <a:lstStyle/>
        <a:p>
          <a:r>
            <a:rPr lang="en-US" dirty="0" smtClean="0"/>
            <a:t>Requires special equipment, additional resources and personnel</a:t>
          </a:r>
          <a:endParaRPr lang="en-US" dirty="0"/>
        </a:p>
      </dgm:t>
    </dgm:pt>
    <dgm:pt modelId="{BC26B0F2-0318-495E-84DF-F746A093FBF5}" type="parTrans" cxnId="{B579F996-69AB-4417-8E96-FC3EDCD8991A}">
      <dgm:prSet/>
      <dgm:spPr/>
      <dgm:t>
        <a:bodyPr/>
        <a:lstStyle/>
        <a:p>
          <a:endParaRPr lang="en-US"/>
        </a:p>
      </dgm:t>
    </dgm:pt>
    <dgm:pt modelId="{1A92461B-42BA-4BEF-A0A1-B387A852C9C7}" type="sibTrans" cxnId="{B579F996-69AB-4417-8E96-FC3EDCD8991A}">
      <dgm:prSet/>
      <dgm:spPr/>
      <dgm:t>
        <a:bodyPr/>
        <a:lstStyle/>
        <a:p>
          <a:endParaRPr lang="en-US"/>
        </a:p>
      </dgm:t>
    </dgm:pt>
    <dgm:pt modelId="{A550AEAB-BEF8-4BB1-9801-CA790D71E497}" type="pres">
      <dgm:prSet presAssocID="{9D62B89D-B06A-42DC-99F7-177FBEC305D1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86BFBD-BA0C-4B98-9BA7-F7D2DFCDFD19}" type="pres">
      <dgm:prSet presAssocID="{9D62B89D-B06A-42DC-99F7-177FBEC305D1}" presName="Background" presStyleLbl="bgImgPlace1" presStyleIdx="0" presStyleCnt="1"/>
      <dgm:spPr/>
    </dgm:pt>
    <dgm:pt modelId="{1D3F0882-1745-4ECC-8C0C-1F23C7E693BB}" type="pres">
      <dgm:prSet presAssocID="{9D62B89D-B06A-42DC-99F7-177FBEC305D1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A3685-11EF-40A0-8732-09B30ED1F4F4}" type="pres">
      <dgm:prSet presAssocID="{9D62B89D-B06A-42DC-99F7-177FBEC305D1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8E6AA-628C-4880-B0E5-7470EA85287A}" type="pres">
      <dgm:prSet presAssocID="{9D62B89D-B06A-42DC-99F7-177FBEC305D1}" presName="Plus" presStyleLbl="alignNode1" presStyleIdx="0" presStyleCnt="2"/>
      <dgm:spPr/>
    </dgm:pt>
    <dgm:pt modelId="{43934931-EDBF-45C5-9DF9-3A8531444EAE}" type="pres">
      <dgm:prSet presAssocID="{9D62B89D-B06A-42DC-99F7-177FBEC305D1}" presName="Minus" presStyleLbl="alignNode1" presStyleIdx="1" presStyleCnt="2"/>
      <dgm:spPr/>
    </dgm:pt>
    <dgm:pt modelId="{EF8976CE-2A5D-4F44-93C8-0616C06736DB}" type="pres">
      <dgm:prSet presAssocID="{9D62B89D-B06A-42DC-99F7-177FBEC305D1}" presName="Divider" presStyleLbl="parChTrans1D1" presStyleIdx="0" presStyleCnt="1"/>
      <dgm:spPr/>
    </dgm:pt>
  </dgm:ptLst>
  <dgm:cxnLst>
    <dgm:cxn modelId="{A6089789-9A8F-4E67-8F32-2B7CE7F5A311}" srcId="{09A18952-DE73-4001-BBAA-DE235A258E9C}" destId="{3F052DC6-6B12-4E0C-8829-2C26F140CC0B}" srcOrd="3" destOrd="0" parTransId="{D28AA21F-D9F0-477B-B1B3-4FE5958BA10C}" sibTransId="{62FFED0D-C536-4FA7-9CE7-FEA63A7A37FB}"/>
    <dgm:cxn modelId="{AC4AE9D9-4BC8-4893-9F28-BCB96DA53D1D}" type="presOf" srcId="{127EBDCF-8713-486D-972D-396D6E97392D}" destId="{1D3F0882-1745-4ECC-8C0C-1F23C7E693BB}" srcOrd="0" destOrd="3" presId="urn:microsoft.com/office/officeart/2009/3/layout/PlusandMinus"/>
    <dgm:cxn modelId="{262961D1-34ED-4BC7-BE24-3BA400A5AF0B}" type="presOf" srcId="{006D7CFD-6BF6-4C19-905F-0D91055CD9A7}" destId="{ECBA3685-11EF-40A0-8732-09B30ED1F4F4}" srcOrd="0" destOrd="3" presId="urn:microsoft.com/office/officeart/2009/3/layout/PlusandMinus"/>
    <dgm:cxn modelId="{B7814412-DF6E-4EDB-87A9-C7959184658B}" srcId="{09A18952-DE73-4001-BBAA-DE235A258E9C}" destId="{127EBDCF-8713-486D-972D-396D6E97392D}" srcOrd="2" destOrd="0" parTransId="{86F34C4A-930A-4303-8787-78F8DC148E1E}" sibTransId="{3C821001-F864-4135-AEE1-CF9749CDF6F5}"/>
    <dgm:cxn modelId="{F8E864BF-6FB1-4CD5-9951-F34D596265EA}" srcId="{09A18952-DE73-4001-BBAA-DE235A258E9C}" destId="{42FC2427-B913-4A90-BE5B-083BA48F7D8D}" srcOrd="4" destOrd="0" parTransId="{A4D370D4-60BF-48FF-8341-2F02C255446B}" sibTransId="{3CAD2883-02EF-4A45-B5DF-2751BEE305E5}"/>
    <dgm:cxn modelId="{61D7C798-7AB1-4069-87E4-150B01DF4871}" type="presOf" srcId="{1B1DA833-CD7D-4659-8D2B-F7AA757587A5}" destId="{ECBA3685-11EF-40A0-8732-09B30ED1F4F4}" srcOrd="0" destOrd="2" presId="urn:microsoft.com/office/officeart/2009/3/layout/PlusandMinus"/>
    <dgm:cxn modelId="{B3627D8B-D354-4414-B30D-DFC47C784FE3}" type="presOf" srcId="{D45117FD-4FAA-4469-A342-2C7983D54664}" destId="{ECBA3685-11EF-40A0-8732-09B30ED1F4F4}" srcOrd="0" destOrd="1" presId="urn:microsoft.com/office/officeart/2009/3/layout/PlusandMinus"/>
    <dgm:cxn modelId="{8D038264-6FDE-4177-B7F5-63C285C17D33}" type="presOf" srcId="{42FC2427-B913-4A90-BE5B-083BA48F7D8D}" destId="{1D3F0882-1745-4ECC-8C0C-1F23C7E693BB}" srcOrd="0" destOrd="5" presId="urn:microsoft.com/office/officeart/2009/3/layout/PlusandMinus"/>
    <dgm:cxn modelId="{6BDFB37B-E476-40BA-9B24-61EE7A270B05}" srcId="{9D62B89D-B06A-42DC-99F7-177FBEC305D1}" destId="{5B4F3C7B-97C9-4925-BD02-E0595828DC97}" srcOrd="1" destOrd="0" parTransId="{716A3518-024A-4DB9-9F0C-D65F1551C888}" sibTransId="{61E3E1BA-6904-4841-801B-453BEFD24062}"/>
    <dgm:cxn modelId="{56A90177-5574-4CAD-BDE8-453FEE9C0AC4}" type="presOf" srcId="{B37FCEA7-E876-4CF0-97BB-15D528723225}" destId="{1D3F0882-1745-4ECC-8C0C-1F23C7E693BB}" srcOrd="0" destOrd="2" presId="urn:microsoft.com/office/officeart/2009/3/layout/PlusandMinus"/>
    <dgm:cxn modelId="{B579F996-69AB-4417-8E96-FC3EDCD8991A}" srcId="{5B4F3C7B-97C9-4925-BD02-E0595828DC97}" destId="{006D7CFD-6BF6-4C19-905F-0D91055CD9A7}" srcOrd="2" destOrd="0" parTransId="{BC26B0F2-0318-495E-84DF-F746A093FBF5}" sibTransId="{1A92461B-42BA-4BEF-A0A1-B387A852C9C7}"/>
    <dgm:cxn modelId="{C0BDEFF8-33EC-4AC1-AB98-06ED1CDA0C01}" srcId="{09A18952-DE73-4001-BBAA-DE235A258E9C}" destId="{950C105B-2917-4F6D-9F7F-FCFFBC2D9F36}" srcOrd="0" destOrd="0" parTransId="{3D65E8E6-BFC5-42EA-9714-8C2B7834D54F}" sibTransId="{C17D3C19-FFB5-42B7-BF93-6F0FCF971024}"/>
    <dgm:cxn modelId="{0807324A-0DE5-459F-B3CD-532BABDB14BC}" srcId="{09A18952-DE73-4001-BBAA-DE235A258E9C}" destId="{B37FCEA7-E876-4CF0-97BB-15D528723225}" srcOrd="1" destOrd="0" parTransId="{022D0851-E532-4645-A172-53299E3C9096}" sibTransId="{BFEEACCC-347C-44F9-B6C9-4558E03B5916}"/>
    <dgm:cxn modelId="{937673B8-206B-4E9E-9AA1-02BE339C0F51}" type="presOf" srcId="{950C105B-2917-4F6D-9F7F-FCFFBC2D9F36}" destId="{1D3F0882-1745-4ECC-8C0C-1F23C7E693BB}" srcOrd="0" destOrd="1" presId="urn:microsoft.com/office/officeart/2009/3/layout/PlusandMinus"/>
    <dgm:cxn modelId="{2CA760CA-CCBC-4076-9CE0-6727EEF1D88C}" type="presOf" srcId="{5B4F3C7B-97C9-4925-BD02-E0595828DC97}" destId="{ECBA3685-11EF-40A0-8732-09B30ED1F4F4}" srcOrd="0" destOrd="0" presId="urn:microsoft.com/office/officeart/2009/3/layout/PlusandMinus"/>
    <dgm:cxn modelId="{B6C21FFC-F391-49DE-B4A6-9CC96E0379B5}" type="presOf" srcId="{D79278E5-3531-4BE7-8F3C-F15D111A39E6}" destId="{1D3F0882-1745-4ECC-8C0C-1F23C7E693BB}" srcOrd="0" destOrd="6" presId="urn:microsoft.com/office/officeart/2009/3/layout/PlusandMinus"/>
    <dgm:cxn modelId="{32EDD4FB-2266-44D6-9B19-90A122A21482}" srcId="{9D62B89D-B06A-42DC-99F7-177FBEC305D1}" destId="{09A18952-DE73-4001-BBAA-DE235A258E9C}" srcOrd="0" destOrd="0" parTransId="{6723BD9A-9FF4-4FBF-9F74-34593B514317}" sibTransId="{A5380B29-4962-4B42-B369-49C3711F8782}"/>
    <dgm:cxn modelId="{6B03B980-EE56-41A8-A80B-F8AE0CF4A9CC}" type="presOf" srcId="{09A18952-DE73-4001-BBAA-DE235A258E9C}" destId="{1D3F0882-1745-4ECC-8C0C-1F23C7E693BB}" srcOrd="0" destOrd="0" presId="urn:microsoft.com/office/officeart/2009/3/layout/PlusandMinus"/>
    <dgm:cxn modelId="{AD114572-4308-48D0-9468-E2B4810CE214}" type="presOf" srcId="{3F052DC6-6B12-4E0C-8829-2C26F140CC0B}" destId="{1D3F0882-1745-4ECC-8C0C-1F23C7E693BB}" srcOrd="0" destOrd="4" presId="urn:microsoft.com/office/officeart/2009/3/layout/PlusandMinus"/>
    <dgm:cxn modelId="{BF556B95-1485-4B97-9A14-87C2FA7AEB10}" srcId="{09A18952-DE73-4001-BBAA-DE235A258E9C}" destId="{D79278E5-3531-4BE7-8F3C-F15D111A39E6}" srcOrd="5" destOrd="0" parTransId="{2621A9D2-9AD1-4FD3-9CA6-5437D42044F3}" sibTransId="{A6479042-48F4-4CFE-8B28-18D6BC7B9D11}"/>
    <dgm:cxn modelId="{F41EDA46-A099-4FE5-AE27-B1F2EAC3BFD3}" srcId="{5B4F3C7B-97C9-4925-BD02-E0595828DC97}" destId="{1B1DA833-CD7D-4659-8D2B-F7AA757587A5}" srcOrd="1" destOrd="0" parTransId="{B4ECE6FA-386B-4466-B8D3-B7E111709356}" sibTransId="{B7D2D3C0-6045-4B0D-92B1-B1B999333DAA}"/>
    <dgm:cxn modelId="{455FC88A-3715-4497-9262-E28C0588D25D}" srcId="{5B4F3C7B-97C9-4925-BD02-E0595828DC97}" destId="{D45117FD-4FAA-4469-A342-2C7983D54664}" srcOrd="0" destOrd="0" parTransId="{02ADCC06-0A83-4248-9B26-947BB342B85D}" sibTransId="{22C41F16-BE09-4AA4-B6DE-7ECE1A94B379}"/>
    <dgm:cxn modelId="{642BB52B-549A-4194-AA5F-DB92F360181C}" type="presOf" srcId="{9D62B89D-B06A-42DC-99F7-177FBEC305D1}" destId="{A550AEAB-BEF8-4BB1-9801-CA790D71E497}" srcOrd="0" destOrd="0" presId="urn:microsoft.com/office/officeart/2009/3/layout/PlusandMinus"/>
    <dgm:cxn modelId="{B2DB72A7-E933-4D37-A50B-4AF6E5015538}" type="presParOf" srcId="{A550AEAB-BEF8-4BB1-9801-CA790D71E497}" destId="{0B86BFBD-BA0C-4B98-9BA7-F7D2DFCDFD19}" srcOrd="0" destOrd="0" presId="urn:microsoft.com/office/officeart/2009/3/layout/PlusandMinus"/>
    <dgm:cxn modelId="{AD49C01D-DDCC-4BEF-B020-67DACD39827E}" type="presParOf" srcId="{A550AEAB-BEF8-4BB1-9801-CA790D71E497}" destId="{1D3F0882-1745-4ECC-8C0C-1F23C7E693BB}" srcOrd="1" destOrd="0" presId="urn:microsoft.com/office/officeart/2009/3/layout/PlusandMinus"/>
    <dgm:cxn modelId="{7AB240A4-8D24-483C-A5EA-E47E68E6EF8B}" type="presParOf" srcId="{A550AEAB-BEF8-4BB1-9801-CA790D71E497}" destId="{ECBA3685-11EF-40A0-8732-09B30ED1F4F4}" srcOrd="2" destOrd="0" presId="urn:microsoft.com/office/officeart/2009/3/layout/PlusandMinus"/>
    <dgm:cxn modelId="{4B3AEBBC-FDDD-46D4-B186-237FD44A5F3D}" type="presParOf" srcId="{A550AEAB-BEF8-4BB1-9801-CA790D71E497}" destId="{8328E6AA-628C-4880-B0E5-7470EA85287A}" srcOrd="3" destOrd="0" presId="urn:microsoft.com/office/officeart/2009/3/layout/PlusandMinus"/>
    <dgm:cxn modelId="{A919037F-E9C5-47BF-AABF-5AC0EAA456D7}" type="presParOf" srcId="{A550AEAB-BEF8-4BB1-9801-CA790D71E497}" destId="{43934931-EDBF-45C5-9DF9-3A8531444EAE}" srcOrd="4" destOrd="0" presId="urn:microsoft.com/office/officeart/2009/3/layout/PlusandMinus"/>
    <dgm:cxn modelId="{2958B50D-390F-4844-8052-A560BC76CFD5}" type="presParOf" srcId="{A550AEAB-BEF8-4BB1-9801-CA790D71E497}" destId="{EF8976CE-2A5D-4F44-93C8-0616C06736DB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4E30F2-5822-4CEA-A7F6-3303EBC30E8A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0F7F69E-23D7-40A0-ADDC-E14FFFCCB874}">
      <dgm:prSet phldrT="[Text]"/>
      <dgm:spPr/>
      <dgm:t>
        <a:bodyPr/>
        <a:lstStyle/>
        <a:p>
          <a:r>
            <a:rPr lang="en-US" dirty="0" smtClean="0"/>
            <a:t>Improperly applied – Can impact</a:t>
          </a:r>
          <a:endParaRPr lang="en-US" dirty="0"/>
        </a:p>
      </dgm:t>
    </dgm:pt>
    <dgm:pt modelId="{3B590304-FA04-48FA-B966-43DD2DC32FD3}" type="parTrans" cxnId="{62541731-55E0-49D2-ADE1-ED217B462507}">
      <dgm:prSet/>
      <dgm:spPr/>
      <dgm:t>
        <a:bodyPr/>
        <a:lstStyle/>
        <a:p>
          <a:endParaRPr lang="en-US"/>
        </a:p>
      </dgm:t>
    </dgm:pt>
    <dgm:pt modelId="{BB011484-BC48-41CA-88A3-CC0B989F4D58}" type="sibTrans" cxnId="{62541731-55E0-49D2-ADE1-ED217B462507}">
      <dgm:prSet/>
      <dgm:spPr/>
      <dgm:t>
        <a:bodyPr/>
        <a:lstStyle/>
        <a:p>
          <a:endParaRPr lang="en-US"/>
        </a:p>
      </dgm:t>
    </dgm:pt>
    <dgm:pt modelId="{5259822B-AE1D-469C-82D5-499A05BCD50B}">
      <dgm:prSet phldrT="[Text]"/>
      <dgm:spPr/>
      <dgm:t>
        <a:bodyPr/>
        <a:lstStyle/>
        <a:p>
          <a:r>
            <a:rPr lang="en-US" dirty="0" smtClean="0"/>
            <a:t>Properly implemented</a:t>
          </a:r>
          <a:endParaRPr lang="en-US" dirty="0"/>
        </a:p>
      </dgm:t>
    </dgm:pt>
    <dgm:pt modelId="{2C255CD5-121A-4871-85E0-4C5C67FE6428}" type="parTrans" cxnId="{DD398389-D23F-4213-8015-C517D486DA2B}">
      <dgm:prSet/>
      <dgm:spPr/>
      <dgm:t>
        <a:bodyPr/>
        <a:lstStyle/>
        <a:p>
          <a:endParaRPr lang="en-US"/>
        </a:p>
      </dgm:t>
    </dgm:pt>
    <dgm:pt modelId="{A47861BD-F226-43F6-ABB6-5A5DD457F89F}" type="sibTrans" cxnId="{DD398389-D23F-4213-8015-C517D486DA2B}">
      <dgm:prSet/>
      <dgm:spPr/>
      <dgm:t>
        <a:bodyPr/>
        <a:lstStyle/>
        <a:p>
          <a:endParaRPr lang="en-US"/>
        </a:p>
      </dgm:t>
    </dgm:pt>
    <dgm:pt modelId="{8C2508AD-8B42-43EB-AEF9-37638B573D7A}">
      <dgm:prSet phldrT="[Text]"/>
      <dgm:spPr/>
      <dgm:t>
        <a:bodyPr/>
        <a:lstStyle/>
        <a:p>
          <a:r>
            <a:rPr lang="en-US" dirty="0" smtClean="0"/>
            <a:t>Incident stabilization</a:t>
          </a:r>
          <a:endParaRPr lang="en-US" dirty="0"/>
        </a:p>
      </dgm:t>
    </dgm:pt>
    <dgm:pt modelId="{743037E4-28FD-4610-B595-C3BD1EFB8908}" type="parTrans" cxnId="{AA2BFEE8-2FB8-491A-9CAD-4A19890BC0D0}">
      <dgm:prSet/>
      <dgm:spPr/>
      <dgm:t>
        <a:bodyPr/>
        <a:lstStyle/>
        <a:p>
          <a:endParaRPr lang="en-US"/>
        </a:p>
      </dgm:t>
    </dgm:pt>
    <dgm:pt modelId="{3895C4EF-8B17-4C64-92A9-9FDBC36E582E}" type="sibTrans" cxnId="{AA2BFEE8-2FB8-491A-9CAD-4A19890BC0D0}">
      <dgm:prSet/>
      <dgm:spPr/>
      <dgm:t>
        <a:bodyPr/>
        <a:lstStyle/>
        <a:p>
          <a:endParaRPr lang="en-US"/>
        </a:p>
      </dgm:t>
    </dgm:pt>
    <dgm:pt modelId="{911EB8D6-C211-4FF9-89D7-EC0298DC7D02}">
      <dgm:prSet phldrT="[Text]"/>
      <dgm:spPr/>
      <dgm:t>
        <a:bodyPr/>
        <a:lstStyle/>
        <a:p>
          <a:r>
            <a:rPr lang="en-US" dirty="0" smtClean="0"/>
            <a:t>Life safety</a:t>
          </a:r>
          <a:endParaRPr lang="en-US" dirty="0"/>
        </a:p>
      </dgm:t>
    </dgm:pt>
    <dgm:pt modelId="{DF756557-3C67-4DC8-AD29-5EC020CFCA9B}" type="parTrans" cxnId="{EACB7199-32A3-48A0-8F42-69DD3089623F}">
      <dgm:prSet/>
      <dgm:spPr/>
      <dgm:t>
        <a:bodyPr/>
        <a:lstStyle/>
        <a:p>
          <a:endParaRPr lang="en-US"/>
        </a:p>
      </dgm:t>
    </dgm:pt>
    <dgm:pt modelId="{DD01BED0-503A-4BD6-AEB0-053E863140F7}" type="sibTrans" cxnId="{EACB7199-32A3-48A0-8F42-69DD3089623F}">
      <dgm:prSet/>
      <dgm:spPr/>
      <dgm:t>
        <a:bodyPr/>
        <a:lstStyle/>
        <a:p>
          <a:endParaRPr lang="en-US"/>
        </a:p>
      </dgm:t>
    </dgm:pt>
    <dgm:pt modelId="{ACE24C42-C422-4EAD-AF12-B33A8576BEBB}">
      <dgm:prSet phldrT="[Text]"/>
      <dgm:spPr/>
      <dgm:t>
        <a:bodyPr/>
        <a:lstStyle/>
        <a:p>
          <a:r>
            <a:rPr lang="en-US" dirty="0" smtClean="0"/>
            <a:t>Property conservation</a:t>
          </a:r>
          <a:endParaRPr lang="en-US" dirty="0"/>
        </a:p>
      </dgm:t>
    </dgm:pt>
    <dgm:pt modelId="{7627306E-5293-4F80-99E2-9918D2C4E2C6}" type="parTrans" cxnId="{DE9280BC-3E47-4CDF-93E9-CCF62A8E7B5B}">
      <dgm:prSet/>
      <dgm:spPr/>
      <dgm:t>
        <a:bodyPr/>
        <a:lstStyle/>
        <a:p>
          <a:endParaRPr lang="en-US"/>
        </a:p>
      </dgm:t>
    </dgm:pt>
    <dgm:pt modelId="{1A167B0B-772C-413E-95E9-FF9D38470EA9}" type="sibTrans" cxnId="{DE9280BC-3E47-4CDF-93E9-CCF62A8E7B5B}">
      <dgm:prSet/>
      <dgm:spPr/>
      <dgm:t>
        <a:bodyPr/>
        <a:lstStyle/>
        <a:p>
          <a:endParaRPr lang="en-US"/>
        </a:p>
      </dgm:t>
    </dgm:pt>
    <dgm:pt modelId="{F3A72911-3A46-442E-8D80-68F0A406A5CA}">
      <dgm:prSet phldrT="[Text]"/>
      <dgm:spPr/>
      <dgm:t>
        <a:bodyPr/>
        <a:lstStyle/>
        <a:p>
          <a:r>
            <a:rPr lang="en-US" dirty="0" smtClean="0"/>
            <a:t>Firefighters</a:t>
          </a:r>
          <a:endParaRPr lang="en-US" dirty="0"/>
        </a:p>
      </dgm:t>
    </dgm:pt>
    <dgm:pt modelId="{7914967A-D8DE-40DE-AD4B-2AFE2D90CD6D}" type="parTrans" cxnId="{ACF00A58-6122-42EA-AAF1-CC027ECF746C}">
      <dgm:prSet/>
      <dgm:spPr/>
      <dgm:t>
        <a:bodyPr/>
        <a:lstStyle/>
        <a:p>
          <a:endParaRPr lang="en-US"/>
        </a:p>
      </dgm:t>
    </dgm:pt>
    <dgm:pt modelId="{42149D0C-A08B-497C-94BD-DE980CACE1F6}" type="sibTrans" cxnId="{ACF00A58-6122-42EA-AAF1-CC027ECF746C}">
      <dgm:prSet/>
      <dgm:spPr/>
      <dgm:t>
        <a:bodyPr/>
        <a:lstStyle/>
        <a:p>
          <a:endParaRPr lang="en-US"/>
        </a:p>
      </dgm:t>
    </dgm:pt>
    <dgm:pt modelId="{A5EC4197-E022-4508-9471-B7877A2F7B10}">
      <dgm:prSet phldrT="[Text]"/>
      <dgm:spPr/>
      <dgm:t>
        <a:bodyPr/>
        <a:lstStyle/>
        <a:p>
          <a:r>
            <a:rPr lang="en-US" dirty="0" smtClean="0"/>
            <a:t>Occupants</a:t>
          </a:r>
          <a:endParaRPr lang="en-US" dirty="0"/>
        </a:p>
      </dgm:t>
    </dgm:pt>
    <dgm:pt modelId="{E06C9714-0BA7-40BC-A9C1-D08BD60DE06A}" type="parTrans" cxnId="{9E7AA9D5-6589-46E9-A4B0-E1FB257A18BD}">
      <dgm:prSet/>
      <dgm:spPr/>
      <dgm:t>
        <a:bodyPr/>
        <a:lstStyle/>
        <a:p>
          <a:endParaRPr lang="en-US"/>
        </a:p>
      </dgm:t>
    </dgm:pt>
    <dgm:pt modelId="{69EC5D02-D7CB-4E77-A5E1-FEFAC3E11A5B}" type="sibTrans" cxnId="{9E7AA9D5-6589-46E9-A4B0-E1FB257A18BD}">
      <dgm:prSet/>
      <dgm:spPr/>
      <dgm:t>
        <a:bodyPr/>
        <a:lstStyle/>
        <a:p>
          <a:endParaRPr lang="en-US"/>
        </a:p>
      </dgm:t>
    </dgm:pt>
    <dgm:pt modelId="{195CADFA-998D-49A8-B6FD-94FE326990F9}">
      <dgm:prSet phldrT="[Text]"/>
      <dgm:spPr/>
      <dgm:t>
        <a:bodyPr/>
        <a:lstStyle/>
        <a:p>
          <a:r>
            <a:rPr lang="en-US" dirty="0" smtClean="0"/>
            <a:t>Physical structure</a:t>
          </a:r>
          <a:endParaRPr lang="en-US" dirty="0"/>
        </a:p>
      </dgm:t>
    </dgm:pt>
    <dgm:pt modelId="{B2749D3A-A995-493E-BC58-A3D205359054}" type="parTrans" cxnId="{5DB4E4A5-9C64-4F5A-A936-2860062FB527}">
      <dgm:prSet/>
      <dgm:spPr/>
      <dgm:t>
        <a:bodyPr/>
        <a:lstStyle/>
        <a:p>
          <a:endParaRPr lang="en-US"/>
        </a:p>
      </dgm:t>
    </dgm:pt>
    <dgm:pt modelId="{F7E72206-86EC-4C25-B9E4-E3D8717E651F}" type="sibTrans" cxnId="{5DB4E4A5-9C64-4F5A-A936-2860062FB527}">
      <dgm:prSet/>
      <dgm:spPr/>
      <dgm:t>
        <a:bodyPr/>
        <a:lstStyle/>
        <a:p>
          <a:endParaRPr lang="en-US"/>
        </a:p>
      </dgm:t>
    </dgm:pt>
    <dgm:pt modelId="{F15DCF27-33AF-42D7-AB86-E66BB017432D}" type="pres">
      <dgm:prSet presAssocID="{0C4E30F2-5822-4CEA-A7F6-3303EBC30E8A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557451-D5C9-4935-BF1A-EC276AA61279}" type="pres">
      <dgm:prSet presAssocID="{0C4E30F2-5822-4CEA-A7F6-3303EBC30E8A}" presName="Background" presStyleLbl="bgImgPlace1" presStyleIdx="0" presStyleCnt="1"/>
      <dgm:spPr/>
    </dgm:pt>
    <dgm:pt modelId="{CC447AA3-9412-451E-8AEB-5A3F6EEA25E7}" type="pres">
      <dgm:prSet presAssocID="{0C4E30F2-5822-4CEA-A7F6-3303EBC30E8A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F15B5-0AAD-4034-B9A9-6A5808E83BCF}" type="pres">
      <dgm:prSet presAssocID="{0C4E30F2-5822-4CEA-A7F6-3303EBC30E8A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8B47F8-45EC-4463-857B-95E9AEF1593C}" type="pres">
      <dgm:prSet presAssocID="{0C4E30F2-5822-4CEA-A7F6-3303EBC30E8A}" presName="Plus" presStyleLbl="alignNode1" presStyleIdx="0" presStyleCnt="2"/>
      <dgm:spPr/>
    </dgm:pt>
    <dgm:pt modelId="{7C27CF1B-CC2D-4DF5-939A-0D974CDC8515}" type="pres">
      <dgm:prSet presAssocID="{0C4E30F2-5822-4CEA-A7F6-3303EBC30E8A}" presName="Minus" presStyleLbl="alignNode1" presStyleIdx="1" presStyleCnt="2"/>
      <dgm:spPr/>
    </dgm:pt>
    <dgm:pt modelId="{3D52DF7B-AD81-4E87-9E4F-F00B02301FAA}" type="pres">
      <dgm:prSet presAssocID="{0C4E30F2-5822-4CEA-A7F6-3303EBC30E8A}" presName="Divider" presStyleLbl="parChTrans1D1" presStyleIdx="0" presStyleCnt="1"/>
      <dgm:spPr/>
    </dgm:pt>
  </dgm:ptLst>
  <dgm:cxnLst>
    <dgm:cxn modelId="{4EDDCEC4-F72C-41AC-9CDC-C002372B1938}" type="presOf" srcId="{0C4E30F2-5822-4CEA-A7F6-3303EBC30E8A}" destId="{F15DCF27-33AF-42D7-AB86-E66BB017432D}" srcOrd="0" destOrd="0" presId="urn:microsoft.com/office/officeart/2009/3/layout/PlusandMinus"/>
    <dgm:cxn modelId="{9E7AA9D5-6589-46E9-A4B0-E1FB257A18BD}" srcId="{20F7F69E-23D7-40A0-ADDC-E14FFFCCB874}" destId="{A5EC4197-E022-4508-9471-B7877A2F7B10}" srcOrd="0" destOrd="0" parTransId="{E06C9714-0BA7-40BC-A9C1-D08BD60DE06A}" sibTransId="{69EC5D02-D7CB-4E77-A5E1-FEFAC3E11A5B}"/>
    <dgm:cxn modelId="{389A6FE8-8E9A-4589-B05B-08553628F789}" type="presOf" srcId="{911EB8D6-C211-4FF9-89D7-EC0298DC7D02}" destId="{CC447AA3-9412-451E-8AEB-5A3F6EEA25E7}" srcOrd="0" destOrd="1" presId="urn:microsoft.com/office/officeart/2009/3/layout/PlusandMinus"/>
    <dgm:cxn modelId="{DD398389-D23F-4213-8015-C517D486DA2B}" srcId="{0C4E30F2-5822-4CEA-A7F6-3303EBC30E8A}" destId="{5259822B-AE1D-469C-82D5-499A05BCD50B}" srcOrd="0" destOrd="0" parTransId="{2C255CD5-121A-4871-85E0-4C5C67FE6428}" sibTransId="{A47861BD-F226-43F6-ABB6-5A5DD457F89F}"/>
    <dgm:cxn modelId="{51B15EEE-1C00-46B1-AEA1-E8E62242590B}" type="presOf" srcId="{ACE24C42-C422-4EAD-AF12-B33A8576BEBB}" destId="{CC447AA3-9412-451E-8AEB-5A3F6EEA25E7}" srcOrd="0" destOrd="3" presId="urn:microsoft.com/office/officeart/2009/3/layout/PlusandMinus"/>
    <dgm:cxn modelId="{F8F262A4-8B5C-48C2-9C58-0C295B3FCE90}" type="presOf" srcId="{5259822B-AE1D-469C-82D5-499A05BCD50B}" destId="{CC447AA3-9412-451E-8AEB-5A3F6EEA25E7}" srcOrd="0" destOrd="0" presId="urn:microsoft.com/office/officeart/2009/3/layout/PlusandMinus"/>
    <dgm:cxn modelId="{EACB7199-32A3-48A0-8F42-69DD3089623F}" srcId="{5259822B-AE1D-469C-82D5-499A05BCD50B}" destId="{911EB8D6-C211-4FF9-89D7-EC0298DC7D02}" srcOrd="0" destOrd="0" parTransId="{DF756557-3C67-4DC8-AD29-5EC020CFCA9B}" sibTransId="{DD01BED0-503A-4BD6-AEB0-053E863140F7}"/>
    <dgm:cxn modelId="{62541731-55E0-49D2-ADE1-ED217B462507}" srcId="{0C4E30F2-5822-4CEA-A7F6-3303EBC30E8A}" destId="{20F7F69E-23D7-40A0-ADDC-E14FFFCCB874}" srcOrd="1" destOrd="0" parTransId="{3B590304-FA04-48FA-B966-43DD2DC32FD3}" sibTransId="{BB011484-BC48-41CA-88A3-CC0B989F4D58}"/>
    <dgm:cxn modelId="{5DB4E4A5-9C64-4F5A-A936-2860062FB527}" srcId="{20F7F69E-23D7-40A0-ADDC-E14FFFCCB874}" destId="{195CADFA-998D-49A8-B6FD-94FE326990F9}" srcOrd="2" destOrd="0" parTransId="{B2749D3A-A995-493E-BC58-A3D205359054}" sibTransId="{F7E72206-86EC-4C25-B9E4-E3D8717E651F}"/>
    <dgm:cxn modelId="{5CCBB0B1-8197-4D9E-8F75-F93285D7F2F9}" type="presOf" srcId="{A5EC4197-E022-4508-9471-B7877A2F7B10}" destId="{11EF15B5-0AAD-4034-B9A9-6A5808E83BCF}" srcOrd="0" destOrd="1" presId="urn:microsoft.com/office/officeart/2009/3/layout/PlusandMinus"/>
    <dgm:cxn modelId="{DE9280BC-3E47-4CDF-93E9-CCF62A8E7B5B}" srcId="{5259822B-AE1D-469C-82D5-499A05BCD50B}" destId="{ACE24C42-C422-4EAD-AF12-B33A8576BEBB}" srcOrd="2" destOrd="0" parTransId="{7627306E-5293-4F80-99E2-9918D2C4E2C6}" sibTransId="{1A167B0B-772C-413E-95E9-FF9D38470EA9}"/>
    <dgm:cxn modelId="{B8BEB29A-323D-4E4D-A5DE-A5F39F59603F}" type="presOf" srcId="{20F7F69E-23D7-40A0-ADDC-E14FFFCCB874}" destId="{11EF15B5-0AAD-4034-B9A9-6A5808E83BCF}" srcOrd="0" destOrd="0" presId="urn:microsoft.com/office/officeart/2009/3/layout/PlusandMinus"/>
    <dgm:cxn modelId="{59563EB7-6E73-44D9-80B3-AFC549575F20}" type="presOf" srcId="{8C2508AD-8B42-43EB-AEF9-37638B573D7A}" destId="{CC447AA3-9412-451E-8AEB-5A3F6EEA25E7}" srcOrd="0" destOrd="2" presId="urn:microsoft.com/office/officeart/2009/3/layout/PlusandMinus"/>
    <dgm:cxn modelId="{9D430456-67BC-433A-B0EF-43F3C58BB9DB}" type="presOf" srcId="{F3A72911-3A46-442E-8D80-68F0A406A5CA}" destId="{11EF15B5-0AAD-4034-B9A9-6A5808E83BCF}" srcOrd="0" destOrd="2" presId="urn:microsoft.com/office/officeart/2009/3/layout/PlusandMinus"/>
    <dgm:cxn modelId="{ACF00A58-6122-42EA-AAF1-CC027ECF746C}" srcId="{20F7F69E-23D7-40A0-ADDC-E14FFFCCB874}" destId="{F3A72911-3A46-442E-8D80-68F0A406A5CA}" srcOrd="1" destOrd="0" parTransId="{7914967A-D8DE-40DE-AD4B-2AFE2D90CD6D}" sibTransId="{42149D0C-A08B-497C-94BD-DE980CACE1F6}"/>
    <dgm:cxn modelId="{2D48AFCD-F410-4944-BE28-14E2596E4D4D}" type="presOf" srcId="{195CADFA-998D-49A8-B6FD-94FE326990F9}" destId="{11EF15B5-0AAD-4034-B9A9-6A5808E83BCF}" srcOrd="0" destOrd="3" presId="urn:microsoft.com/office/officeart/2009/3/layout/PlusandMinus"/>
    <dgm:cxn modelId="{AA2BFEE8-2FB8-491A-9CAD-4A19890BC0D0}" srcId="{5259822B-AE1D-469C-82D5-499A05BCD50B}" destId="{8C2508AD-8B42-43EB-AEF9-37638B573D7A}" srcOrd="1" destOrd="0" parTransId="{743037E4-28FD-4610-B595-C3BD1EFB8908}" sibTransId="{3895C4EF-8B17-4C64-92A9-9FDBC36E582E}"/>
    <dgm:cxn modelId="{D76CFC4D-65C8-4F7E-87D1-FAA346C4BC43}" type="presParOf" srcId="{F15DCF27-33AF-42D7-AB86-E66BB017432D}" destId="{AD557451-D5C9-4935-BF1A-EC276AA61279}" srcOrd="0" destOrd="0" presId="urn:microsoft.com/office/officeart/2009/3/layout/PlusandMinus"/>
    <dgm:cxn modelId="{D9A216D6-8B81-41A2-931D-26A6E0ECD78E}" type="presParOf" srcId="{F15DCF27-33AF-42D7-AB86-E66BB017432D}" destId="{CC447AA3-9412-451E-8AEB-5A3F6EEA25E7}" srcOrd="1" destOrd="0" presId="urn:microsoft.com/office/officeart/2009/3/layout/PlusandMinus"/>
    <dgm:cxn modelId="{19F40FC8-2EAB-4D73-952D-D11B96400EF1}" type="presParOf" srcId="{F15DCF27-33AF-42D7-AB86-E66BB017432D}" destId="{11EF15B5-0AAD-4034-B9A9-6A5808E83BCF}" srcOrd="2" destOrd="0" presId="urn:microsoft.com/office/officeart/2009/3/layout/PlusandMinus"/>
    <dgm:cxn modelId="{B6143374-A19C-43A1-8129-CC5E37B957A4}" type="presParOf" srcId="{F15DCF27-33AF-42D7-AB86-E66BB017432D}" destId="{788B47F8-45EC-4463-857B-95E9AEF1593C}" srcOrd="3" destOrd="0" presId="urn:microsoft.com/office/officeart/2009/3/layout/PlusandMinus"/>
    <dgm:cxn modelId="{084C5FCF-C36E-4D2D-B08D-C6821C3205D5}" type="presParOf" srcId="{F15DCF27-33AF-42D7-AB86-E66BB017432D}" destId="{7C27CF1B-CC2D-4DF5-939A-0D974CDC8515}" srcOrd="4" destOrd="0" presId="urn:microsoft.com/office/officeart/2009/3/layout/PlusandMinus"/>
    <dgm:cxn modelId="{9EFC6A62-D551-4CB9-8E53-A9574A225AB9}" type="presParOf" srcId="{F15DCF27-33AF-42D7-AB86-E66BB017432D}" destId="{3D52DF7B-AD81-4E87-9E4F-F00B02301FAA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7C404E-D805-43FF-9C15-72E95036C0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94C16B77-9D7B-4EC0-ADC7-930D14A41702}">
      <dgm:prSet phldrT="[Text]"/>
      <dgm:spPr/>
      <dgm:t>
        <a:bodyPr/>
        <a:lstStyle/>
        <a:p>
          <a:r>
            <a:rPr lang="en-US" dirty="0" smtClean="0"/>
            <a:t>Increasing oxygen concentration</a:t>
          </a:r>
          <a:endParaRPr lang="en-US" dirty="0"/>
        </a:p>
      </dgm:t>
    </dgm:pt>
    <dgm:pt modelId="{E1BAEF5E-8E9A-44FC-AA9D-33D1E897C03F}" type="parTrans" cxnId="{4701314E-8193-48C2-8853-674A8BFD0294}">
      <dgm:prSet/>
      <dgm:spPr/>
      <dgm:t>
        <a:bodyPr/>
        <a:lstStyle/>
        <a:p>
          <a:endParaRPr lang="en-US"/>
        </a:p>
      </dgm:t>
    </dgm:pt>
    <dgm:pt modelId="{D881C2CD-E188-4A5D-814A-87DE04D8B4DF}" type="sibTrans" cxnId="{4701314E-8193-48C2-8853-674A8BFD0294}">
      <dgm:prSet/>
      <dgm:spPr/>
      <dgm:t>
        <a:bodyPr/>
        <a:lstStyle/>
        <a:p>
          <a:endParaRPr lang="en-US"/>
        </a:p>
      </dgm:t>
    </dgm:pt>
    <dgm:pt modelId="{5B7B8DD0-EE8A-49BD-9040-1EB31A15C71F}">
      <dgm:prSet phldrT="[Text]"/>
      <dgm:spPr/>
      <dgm:t>
        <a:bodyPr/>
        <a:lstStyle/>
        <a:p>
          <a:r>
            <a:rPr lang="en-US" dirty="0" smtClean="0"/>
            <a:t>Reducing concentration of toxic products</a:t>
          </a:r>
          <a:endParaRPr lang="en-US" dirty="0"/>
        </a:p>
      </dgm:t>
    </dgm:pt>
    <dgm:pt modelId="{7338FE22-462A-4789-9FD8-B9165454CF2B}" type="parTrans" cxnId="{36C478D3-1147-41F6-8A38-C0FCF0B09BB0}">
      <dgm:prSet/>
      <dgm:spPr/>
      <dgm:t>
        <a:bodyPr/>
        <a:lstStyle/>
        <a:p>
          <a:endParaRPr lang="en-US"/>
        </a:p>
      </dgm:t>
    </dgm:pt>
    <dgm:pt modelId="{2F5580A2-994E-4F0B-8F4C-A29038998BCE}" type="sibTrans" cxnId="{36C478D3-1147-41F6-8A38-C0FCF0B09BB0}">
      <dgm:prSet/>
      <dgm:spPr/>
      <dgm:t>
        <a:bodyPr/>
        <a:lstStyle/>
        <a:p>
          <a:endParaRPr lang="en-US"/>
        </a:p>
      </dgm:t>
    </dgm:pt>
    <dgm:pt modelId="{47D8264B-D35F-48DB-A08B-5D77465B56DC}">
      <dgm:prSet phldrT="[Text]"/>
      <dgm:spPr/>
      <dgm:t>
        <a:bodyPr/>
        <a:lstStyle/>
        <a:p>
          <a:r>
            <a:rPr lang="en-US" dirty="0" smtClean="0"/>
            <a:t>Reducing temperature</a:t>
          </a:r>
          <a:endParaRPr lang="en-US" dirty="0"/>
        </a:p>
      </dgm:t>
    </dgm:pt>
    <dgm:pt modelId="{ADA3EA06-61A3-4442-BE1F-D2E025FD8FA3}" type="parTrans" cxnId="{32F8894D-CD2F-4A9E-8CF2-60CB7A9F0A13}">
      <dgm:prSet/>
      <dgm:spPr/>
      <dgm:t>
        <a:bodyPr/>
        <a:lstStyle/>
        <a:p>
          <a:endParaRPr lang="en-US"/>
        </a:p>
      </dgm:t>
    </dgm:pt>
    <dgm:pt modelId="{07CC9726-3F89-4700-A041-A83656138C98}" type="sibTrans" cxnId="{32F8894D-CD2F-4A9E-8CF2-60CB7A9F0A13}">
      <dgm:prSet/>
      <dgm:spPr/>
      <dgm:t>
        <a:bodyPr/>
        <a:lstStyle/>
        <a:p>
          <a:endParaRPr lang="en-US"/>
        </a:p>
      </dgm:t>
    </dgm:pt>
    <dgm:pt modelId="{2E8AF369-A8DA-41D0-910C-4F28FD70915E}">
      <dgm:prSet phldrT="[Text]"/>
      <dgm:spPr/>
      <dgm:t>
        <a:bodyPr/>
        <a:lstStyle/>
        <a:p>
          <a:r>
            <a:rPr lang="en-US" dirty="0" smtClean="0"/>
            <a:t>Increasing visibility</a:t>
          </a:r>
          <a:endParaRPr lang="en-US" dirty="0"/>
        </a:p>
      </dgm:t>
    </dgm:pt>
    <dgm:pt modelId="{3ECBF510-7964-4581-8864-58839543759B}" type="parTrans" cxnId="{C4A15CC8-9EAC-45A3-8351-B69378845607}">
      <dgm:prSet/>
      <dgm:spPr/>
      <dgm:t>
        <a:bodyPr/>
        <a:lstStyle/>
        <a:p>
          <a:endParaRPr lang="en-US"/>
        </a:p>
      </dgm:t>
    </dgm:pt>
    <dgm:pt modelId="{C45E1D20-4378-4AFF-B6CD-2A966CA94CBF}" type="sibTrans" cxnId="{C4A15CC8-9EAC-45A3-8351-B69378845607}">
      <dgm:prSet/>
      <dgm:spPr/>
      <dgm:t>
        <a:bodyPr/>
        <a:lstStyle/>
        <a:p>
          <a:endParaRPr lang="en-US"/>
        </a:p>
      </dgm:t>
    </dgm:pt>
    <dgm:pt modelId="{68484CCE-98BC-4674-95FF-7BA10BC646A0}">
      <dgm:prSet phldrT="[Text]"/>
      <dgm:spPr/>
      <dgm:t>
        <a:bodyPr/>
        <a:lstStyle/>
        <a:p>
          <a:r>
            <a:rPr lang="en-US" dirty="0" smtClean="0"/>
            <a:t>Creating smoke-free paths of egress</a:t>
          </a:r>
          <a:endParaRPr lang="en-US" dirty="0"/>
        </a:p>
      </dgm:t>
    </dgm:pt>
    <dgm:pt modelId="{61A4B962-CE6E-41B5-A812-5E2F05785226}" type="parTrans" cxnId="{CF50014A-B2E4-4917-ADF5-D124F8B6BEB7}">
      <dgm:prSet/>
      <dgm:spPr/>
      <dgm:t>
        <a:bodyPr/>
        <a:lstStyle/>
        <a:p>
          <a:endParaRPr lang="en-US"/>
        </a:p>
      </dgm:t>
    </dgm:pt>
    <dgm:pt modelId="{F8DA825B-B69E-4572-A88B-1F92BF514F3D}" type="sibTrans" cxnId="{CF50014A-B2E4-4917-ADF5-D124F8B6BEB7}">
      <dgm:prSet/>
      <dgm:spPr/>
      <dgm:t>
        <a:bodyPr/>
        <a:lstStyle/>
        <a:p>
          <a:endParaRPr lang="en-US"/>
        </a:p>
      </dgm:t>
    </dgm:pt>
    <dgm:pt modelId="{3EFF97F9-532C-457E-99C8-984D1A735E50}" type="pres">
      <dgm:prSet presAssocID="{967C404E-D805-43FF-9C15-72E95036C0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8E49397F-CAF7-4E7B-B48B-FBB606D34EA3}" type="pres">
      <dgm:prSet presAssocID="{967C404E-D805-43FF-9C15-72E95036C004}" presName="Name1" presStyleCnt="0"/>
      <dgm:spPr/>
    </dgm:pt>
    <dgm:pt modelId="{351222E4-99BD-46C5-80B9-C49B293F63BE}" type="pres">
      <dgm:prSet presAssocID="{967C404E-D805-43FF-9C15-72E95036C004}" presName="cycle" presStyleCnt="0"/>
      <dgm:spPr/>
    </dgm:pt>
    <dgm:pt modelId="{CB8DFCA8-3BB1-44FC-8A69-9C7C5997550E}" type="pres">
      <dgm:prSet presAssocID="{967C404E-D805-43FF-9C15-72E95036C004}" presName="srcNode" presStyleLbl="node1" presStyleIdx="0" presStyleCnt="5"/>
      <dgm:spPr/>
    </dgm:pt>
    <dgm:pt modelId="{1221F952-6E7E-4CC7-88BC-50EF966F2AE7}" type="pres">
      <dgm:prSet presAssocID="{967C404E-D805-43FF-9C15-72E95036C004}" presName="conn" presStyleLbl="parChTrans1D2" presStyleIdx="0" presStyleCnt="1"/>
      <dgm:spPr/>
      <dgm:t>
        <a:bodyPr/>
        <a:lstStyle/>
        <a:p>
          <a:endParaRPr lang="en-US"/>
        </a:p>
      </dgm:t>
    </dgm:pt>
    <dgm:pt modelId="{EE23B6FC-937C-4085-B40D-EC590252244E}" type="pres">
      <dgm:prSet presAssocID="{967C404E-D805-43FF-9C15-72E95036C004}" presName="extraNode" presStyleLbl="node1" presStyleIdx="0" presStyleCnt="5"/>
      <dgm:spPr/>
    </dgm:pt>
    <dgm:pt modelId="{179C05E7-7ABD-4A81-BD0E-7A6D9A25EBED}" type="pres">
      <dgm:prSet presAssocID="{967C404E-D805-43FF-9C15-72E95036C004}" presName="dstNode" presStyleLbl="node1" presStyleIdx="0" presStyleCnt="5"/>
      <dgm:spPr/>
    </dgm:pt>
    <dgm:pt modelId="{C84F1150-E824-4C43-8662-F30D2578E9BB}" type="pres">
      <dgm:prSet presAssocID="{94C16B77-9D7B-4EC0-ADC7-930D14A4170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550762-F166-4D3D-A2DA-8168BBC61D05}" type="pres">
      <dgm:prSet presAssocID="{94C16B77-9D7B-4EC0-ADC7-930D14A41702}" presName="accent_1" presStyleCnt="0"/>
      <dgm:spPr/>
    </dgm:pt>
    <dgm:pt modelId="{1987F749-502A-4427-9193-C0CBD868D848}" type="pres">
      <dgm:prSet presAssocID="{94C16B77-9D7B-4EC0-ADC7-930D14A41702}" presName="accentRepeatNode" presStyleLbl="solidFgAcc1" presStyleIdx="0" presStyleCnt="5"/>
      <dgm:spPr/>
    </dgm:pt>
    <dgm:pt modelId="{6D82959E-4F8C-49A3-8F6C-322DC2D54A5C}" type="pres">
      <dgm:prSet presAssocID="{5B7B8DD0-EE8A-49BD-9040-1EB31A15C71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C2EDA2-3BF4-4E7B-AE06-25624745D106}" type="pres">
      <dgm:prSet presAssocID="{5B7B8DD0-EE8A-49BD-9040-1EB31A15C71F}" presName="accent_2" presStyleCnt="0"/>
      <dgm:spPr/>
    </dgm:pt>
    <dgm:pt modelId="{13DC74D7-DE60-4309-B916-0D56696BFBBA}" type="pres">
      <dgm:prSet presAssocID="{5B7B8DD0-EE8A-49BD-9040-1EB31A15C71F}" presName="accentRepeatNode" presStyleLbl="solidFgAcc1" presStyleIdx="1" presStyleCnt="5"/>
      <dgm:spPr/>
    </dgm:pt>
    <dgm:pt modelId="{74746E1B-43B6-479C-83F4-D57C1DA5BB31}" type="pres">
      <dgm:prSet presAssocID="{47D8264B-D35F-48DB-A08B-5D77465B56DC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D454B-1C16-4379-B6C7-6394E5918EB0}" type="pres">
      <dgm:prSet presAssocID="{47D8264B-D35F-48DB-A08B-5D77465B56DC}" presName="accent_3" presStyleCnt="0"/>
      <dgm:spPr/>
    </dgm:pt>
    <dgm:pt modelId="{5E431D7C-6879-48C7-93AF-857E196486DC}" type="pres">
      <dgm:prSet presAssocID="{47D8264B-D35F-48DB-A08B-5D77465B56DC}" presName="accentRepeatNode" presStyleLbl="solidFgAcc1" presStyleIdx="2" presStyleCnt="5"/>
      <dgm:spPr/>
    </dgm:pt>
    <dgm:pt modelId="{7DBE9EA8-3CD2-4C90-81D2-B2332A24D30E}" type="pres">
      <dgm:prSet presAssocID="{2E8AF369-A8DA-41D0-910C-4F28FD70915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CFB217-0A54-4771-B523-73C76D02ADA1}" type="pres">
      <dgm:prSet presAssocID="{2E8AF369-A8DA-41D0-910C-4F28FD70915E}" presName="accent_4" presStyleCnt="0"/>
      <dgm:spPr/>
    </dgm:pt>
    <dgm:pt modelId="{FECB257B-35D2-4F32-B113-9BF23017AD5A}" type="pres">
      <dgm:prSet presAssocID="{2E8AF369-A8DA-41D0-910C-4F28FD70915E}" presName="accentRepeatNode" presStyleLbl="solidFgAcc1" presStyleIdx="3" presStyleCnt="5"/>
      <dgm:spPr/>
    </dgm:pt>
    <dgm:pt modelId="{0BE075CA-0595-4849-86FC-DD4A47D7A470}" type="pres">
      <dgm:prSet presAssocID="{68484CCE-98BC-4674-95FF-7BA10BC646A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97E14-F007-471B-8675-F6618664B75B}" type="pres">
      <dgm:prSet presAssocID="{68484CCE-98BC-4674-95FF-7BA10BC646A0}" presName="accent_5" presStyleCnt="0"/>
      <dgm:spPr/>
    </dgm:pt>
    <dgm:pt modelId="{672B6951-8DB1-4515-A141-87D65309FDDF}" type="pres">
      <dgm:prSet presAssocID="{68484CCE-98BC-4674-95FF-7BA10BC646A0}" presName="accentRepeatNode" presStyleLbl="solidFgAcc1" presStyleIdx="4" presStyleCnt="5"/>
      <dgm:spPr/>
    </dgm:pt>
  </dgm:ptLst>
  <dgm:cxnLst>
    <dgm:cxn modelId="{32F8894D-CD2F-4A9E-8CF2-60CB7A9F0A13}" srcId="{967C404E-D805-43FF-9C15-72E95036C004}" destId="{47D8264B-D35F-48DB-A08B-5D77465B56DC}" srcOrd="2" destOrd="0" parTransId="{ADA3EA06-61A3-4442-BE1F-D2E025FD8FA3}" sibTransId="{07CC9726-3F89-4700-A041-A83656138C98}"/>
    <dgm:cxn modelId="{4D9C5121-BB4B-4F2A-A4AF-E9942E508655}" type="presOf" srcId="{2E8AF369-A8DA-41D0-910C-4F28FD70915E}" destId="{7DBE9EA8-3CD2-4C90-81D2-B2332A24D30E}" srcOrd="0" destOrd="0" presId="urn:microsoft.com/office/officeart/2008/layout/VerticalCurvedList"/>
    <dgm:cxn modelId="{2D17337A-5F79-4706-843F-6267EFEFF700}" type="presOf" srcId="{5B7B8DD0-EE8A-49BD-9040-1EB31A15C71F}" destId="{6D82959E-4F8C-49A3-8F6C-322DC2D54A5C}" srcOrd="0" destOrd="0" presId="urn:microsoft.com/office/officeart/2008/layout/VerticalCurvedList"/>
    <dgm:cxn modelId="{109EC824-D0FE-41B1-9953-2D52C9E926CE}" type="presOf" srcId="{967C404E-D805-43FF-9C15-72E95036C004}" destId="{3EFF97F9-532C-457E-99C8-984D1A735E50}" srcOrd="0" destOrd="0" presId="urn:microsoft.com/office/officeart/2008/layout/VerticalCurvedList"/>
    <dgm:cxn modelId="{9C84EF5E-184B-43BE-BD2D-E17EDC8FF6C8}" type="presOf" srcId="{68484CCE-98BC-4674-95FF-7BA10BC646A0}" destId="{0BE075CA-0595-4849-86FC-DD4A47D7A470}" srcOrd="0" destOrd="0" presId="urn:microsoft.com/office/officeart/2008/layout/VerticalCurvedList"/>
    <dgm:cxn modelId="{49FFCA9B-CCB3-441E-BB6F-BA02D294B8F4}" type="presOf" srcId="{47D8264B-D35F-48DB-A08B-5D77465B56DC}" destId="{74746E1B-43B6-479C-83F4-D57C1DA5BB31}" srcOrd="0" destOrd="0" presId="urn:microsoft.com/office/officeart/2008/layout/VerticalCurvedList"/>
    <dgm:cxn modelId="{0246BB53-2156-4B35-BC72-D259960C5A78}" type="presOf" srcId="{D881C2CD-E188-4A5D-814A-87DE04D8B4DF}" destId="{1221F952-6E7E-4CC7-88BC-50EF966F2AE7}" srcOrd="0" destOrd="0" presId="urn:microsoft.com/office/officeart/2008/layout/VerticalCurvedList"/>
    <dgm:cxn modelId="{4701314E-8193-48C2-8853-674A8BFD0294}" srcId="{967C404E-D805-43FF-9C15-72E95036C004}" destId="{94C16B77-9D7B-4EC0-ADC7-930D14A41702}" srcOrd="0" destOrd="0" parTransId="{E1BAEF5E-8E9A-44FC-AA9D-33D1E897C03F}" sibTransId="{D881C2CD-E188-4A5D-814A-87DE04D8B4DF}"/>
    <dgm:cxn modelId="{36C478D3-1147-41F6-8A38-C0FCF0B09BB0}" srcId="{967C404E-D805-43FF-9C15-72E95036C004}" destId="{5B7B8DD0-EE8A-49BD-9040-1EB31A15C71F}" srcOrd="1" destOrd="0" parTransId="{7338FE22-462A-4789-9FD8-B9165454CF2B}" sibTransId="{2F5580A2-994E-4F0B-8F4C-A29038998BCE}"/>
    <dgm:cxn modelId="{CF50014A-B2E4-4917-ADF5-D124F8B6BEB7}" srcId="{967C404E-D805-43FF-9C15-72E95036C004}" destId="{68484CCE-98BC-4674-95FF-7BA10BC646A0}" srcOrd="4" destOrd="0" parTransId="{61A4B962-CE6E-41B5-A812-5E2F05785226}" sibTransId="{F8DA825B-B69E-4572-A88B-1F92BF514F3D}"/>
    <dgm:cxn modelId="{C4A15CC8-9EAC-45A3-8351-B69378845607}" srcId="{967C404E-D805-43FF-9C15-72E95036C004}" destId="{2E8AF369-A8DA-41D0-910C-4F28FD70915E}" srcOrd="3" destOrd="0" parTransId="{3ECBF510-7964-4581-8864-58839543759B}" sibTransId="{C45E1D20-4378-4AFF-B6CD-2A966CA94CBF}"/>
    <dgm:cxn modelId="{045C4A9B-02C4-45C9-ACF3-1A2A6BE910FB}" type="presOf" srcId="{94C16B77-9D7B-4EC0-ADC7-930D14A41702}" destId="{C84F1150-E824-4C43-8662-F30D2578E9BB}" srcOrd="0" destOrd="0" presId="urn:microsoft.com/office/officeart/2008/layout/VerticalCurvedList"/>
    <dgm:cxn modelId="{592034F8-FD75-48B1-9D49-17BAF67C06AE}" type="presParOf" srcId="{3EFF97F9-532C-457E-99C8-984D1A735E50}" destId="{8E49397F-CAF7-4E7B-B48B-FBB606D34EA3}" srcOrd="0" destOrd="0" presId="urn:microsoft.com/office/officeart/2008/layout/VerticalCurvedList"/>
    <dgm:cxn modelId="{50BAD4A5-35E0-4195-B81C-F3E003284E30}" type="presParOf" srcId="{8E49397F-CAF7-4E7B-B48B-FBB606D34EA3}" destId="{351222E4-99BD-46C5-80B9-C49B293F63BE}" srcOrd="0" destOrd="0" presId="urn:microsoft.com/office/officeart/2008/layout/VerticalCurvedList"/>
    <dgm:cxn modelId="{7553D5B3-8FB0-495C-B570-EEF38E0F2D23}" type="presParOf" srcId="{351222E4-99BD-46C5-80B9-C49B293F63BE}" destId="{CB8DFCA8-3BB1-44FC-8A69-9C7C5997550E}" srcOrd="0" destOrd="0" presId="urn:microsoft.com/office/officeart/2008/layout/VerticalCurvedList"/>
    <dgm:cxn modelId="{01169575-1508-4B41-A283-719C41C45A8E}" type="presParOf" srcId="{351222E4-99BD-46C5-80B9-C49B293F63BE}" destId="{1221F952-6E7E-4CC7-88BC-50EF966F2AE7}" srcOrd="1" destOrd="0" presId="urn:microsoft.com/office/officeart/2008/layout/VerticalCurvedList"/>
    <dgm:cxn modelId="{AE10657E-A9B0-4025-86F2-F2ADACE6C04D}" type="presParOf" srcId="{351222E4-99BD-46C5-80B9-C49B293F63BE}" destId="{EE23B6FC-937C-4085-B40D-EC590252244E}" srcOrd="2" destOrd="0" presId="urn:microsoft.com/office/officeart/2008/layout/VerticalCurvedList"/>
    <dgm:cxn modelId="{52AC2FAE-7D6F-4B33-AE54-D01320A257EE}" type="presParOf" srcId="{351222E4-99BD-46C5-80B9-C49B293F63BE}" destId="{179C05E7-7ABD-4A81-BD0E-7A6D9A25EBED}" srcOrd="3" destOrd="0" presId="urn:microsoft.com/office/officeart/2008/layout/VerticalCurvedList"/>
    <dgm:cxn modelId="{E0E49ACE-F979-4838-8BEA-EF2CE268A397}" type="presParOf" srcId="{8E49397F-CAF7-4E7B-B48B-FBB606D34EA3}" destId="{C84F1150-E824-4C43-8662-F30D2578E9BB}" srcOrd="1" destOrd="0" presId="urn:microsoft.com/office/officeart/2008/layout/VerticalCurvedList"/>
    <dgm:cxn modelId="{35037C52-E1E0-4897-93CA-B282DCC2C8FB}" type="presParOf" srcId="{8E49397F-CAF7-4E7B-B48B-FBB606D34EA3}" destId="{C0550762-F166-4D3D-A2DA-8168BBC61D05}" srcOrd="2" destOrd="0" presId="urn:microsoft.com/office/officeart/2008/layout/VerticalCurvedList"/>
    <dgm:cxn modelId="{8EB4142D-6203-4F4C-B619-D14B4E0C3EE6}" type="presParOf" srcId="{C0550762-F166-4D3D-A2DA-8168BBC61D05}" destId="{1987F749-502A-4427-9193-C0CBD868D848}" srcOrd="0" destOrd="0" presId="urn:microsoft.com/office/officeart/2008/layout/VerticalCurvedList"/>
    <dgm:cxn modelId="{F1861B92-8621-4527-82A8-2977FE26A472}" type="presParOf" srcId="{8E49397F-CAF7-4E7B-B48B-FBB606D34EA3}" destId="{6D82959E-4F8C-49A3-8F6C-322DC2D54A5C}" srcOrd="3" destOrd="0" presId="urn:microsoft.com/office/officeart/2008/layout/VerticalCurvedList"/>
    <dgm:cxn modelId="{D48F1B01-B4C6-4EE6-92C9-EB1B48433CAF}" type="presParOf" srcId="{8E49397F-CAF7-4E7B-B48B-FBB606D34EA3}" destId="{A1C2EDA2-3BF4-4E7B-AE06-25624745D106}" srcOrd="4" destOrd="0" presId="urn:microsoft.com/office/officeart/2008/layout/VerticalCurvedList"/>
    <dgm:cxn modelId="{54004D64-5F1C-4D42-9F3C-00DBD4CA88DC}" type="presParOf" srcId="{A1C2EDA2-3BF4-4E7B-AE06-25624745D106}" destId="{13DC74D7-DE60-4309-B916-0D56696BFBBA}" srcOrd="0" destOrd="0" presId="urn:microsoft.com/office/officeart/2008/layout/VerticalCurvedList"/>
    <dgm:cxn modelId="{97BB1313-1F77-4EFD-8664-75B4BCAE8501}" type="presParOf" srcId="{8E49397F-CAF7-4E7B-B48B-FBB606D34EA3}" destId="{74746E1B-43B6-479C-83F4-D57C1DA5BB31}" srcOrd="5" destOrd="0" presId="urn:microsoft.com/office/officeart/2008/layout/VerticalCurvedList"/>
    <dgm:cxn modelId="{521C07CE-EFA2-46DA-A8FD-28CF06CB0D50}" type="presParOf" srcId="{8E49397F-CAF7-4E7B-B48B-FBB606D34EA3}" destId="{F19D454B-1C16-4379-B6C7-6394E5918EB0}" srcOrd="6" destOrd="0" presId="urn:microsoft.com/office/officeart/2008/layout/VerticalCurvedList"/>
    <dgm:cxn modelId="{B1F7011D-4990-4BCA-A504-1ECB0C38F0DA}" type="presParOf" srcId="{F19D454B-1C16-4379-B6C7-6394E5918EB0}" destId="{5E431D7C-6879-48C7-93AF-857E196486DC}" srcOrd="0" destOrd="0" presId="urn:microsoft.com/office/officeart/2008/layout/VerticalCurvedList"/>
    <dgm:cxn modelId="{8B2D8B8B-8AEA-40EC-993B-46409E179D72}" type="presParOf" srcId="{8E49397F-CAF7-4E7B-B48B-FBB606D34EA3}" destId="{7DBE9EA8-3CD2-4C90-81D2-B2332A24D30E}" srcOrd="7" destOrd="0" presId="urn:microsoft.com/office/officeart/2008/layout/VerticalCurvedList"/>
    <dgm:cxn modelId="{08E737F5-ED69-4CDB-819D-925F8C56854A}" type="presParOf" srcId="{8E49397F-CAF7-4E7B-B48B-FBB606D34EA3}" destId="{CACFB217-0A54-4771-B523-73C76D02ADA1}" srcOrd="8" destOrd="0" presId="urn:microsoft.com/office/officeart/2008/layout/VerticalCurvedList"/>
    <dgm:cxn modelId="{A93D6BF9-E3BE-433E-82EE-A42AEBF405B7}" type="presParOf" srcId="{CACFB217-0A54-4771-B523-73C76D02ADA1}" destId="{FECB257B-35D2-4F32-B113-9BF23017AD5A}" srcOrd="0" destOrd="0" presId="urn:microsoft.com/office/officeart/2008/layout/VerticalCurvedList"/>
    <dgm:cxn modelId="{04FCCEBA-1863-49A0-A032-BF3C0521CFBC}" type="presParOf" srcId="{8E49397F-CAF7-4E7B-B48B-FBB606D34EA3}" destId="{0BE075CA-0595-4849-86FC-DD4A47D7A470}" srcOrd="9" destOrd="0" presId="urn:microsoft.com/office/officeart/2008/layout/VerticalCurvedList"/>
    <dgm:cxn modelId="{D1124ADA-A7FF-4B61-8818-1F4FAC28BBB9}" type="presParOf" srcId="{8E49397F-CAF7-4E7B-B48B-FBB606D34EA3}" destId="{7A397E14-F007-471B-8675-F6618664B75B}" srcOrd="10" destOrd="0" presId="urn:microsoft.com/office/officeart/2008/layout/VerticalCurvedList"/>
    <dgm:cxn modelId="{BCFD9024-B73D-49A8-9001-0925471FE442}" type="presParOf" srcId="{7A397E14-F007-471B-8675-F6618664B75B}" destId="{672B6951-8DB1-4515-A141-87D65309FDD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109F70-6146-4E10-B2F8-9A5373788DC3}" type="doc">
      <dgm:prSet loTypeId="urn:microsoft.com/office/officeart/2005/8/layout/hList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C56E3A00-D816-4979-A8D7-002FE0940FD2}">
      <dgm:prSet phldrT="[Text]"/>
      <dgm:spPr/>
      <dgm:t>
        <a:bodyPr/>
        <a:lstStyle/>
        <a:p>
          <a:r>
            <a:rPr lang="en-US" dirty="0" smtClean="0"/>
            <a:t>Stages to control, extinguish fire</a:t>
          </a:r>
          <a:endParaRPr lang="en-US" dirty="0"/>
        </a:p>
      </dgm:t>
    </dgm:pt>
    <dgm:pt modelId="{98D3C963-2632-4E36-920A-F42985AC1CC3}" type="parTrans" cxnId="{0C07E1D3-470E-4C8F-8D6B-DE9DDA19BFB2}">
      <dgm:prSet/>
      <dgm:spPr/>
      <dgm:t>
        <a:bodyPr/>
        <a:lstStyle/>
        <a:p>
          <a:endParaRPr lang="en-US"/>
        </a:p>
      </dgm:t>
    </dgm:pt>
    <dgm:pt modelId="{96D8B183-90C8-4F1F-B6CD-6561C15DAB22}" type="sibTrans" cxnId="{0C07E1D3-470E-4C8F-8D6B-DE9DDA19BFB2}">
      <dgm:prSet/>
      <dgm:spPr/>
      <dgm:t>
        <a:bodyPr/>
        <a:lstStyle/>
        <a:p>
          <a:endParaRPr lang="en-US"/>
        </a:p>
      </dgm:t>
    </dgm:pt>
    <dgm:pt modelId="{9306D8CE-32F9-481E-805E-3B6E28624F80}">
      <dgm:prSet phldrT="[Text]"/>
      <dgm:spPr/>
      <dgm:t>
        <a:bodyPr/>
        <a:lstStyle/>
        <a:p>
          <a:r>
            <a:rPr lang="en-US" dirty="0" smtClean="0"/>
            <a:t>Locate</a:t>
          </a:r>
          <a:endParaRPr lang="en-US" dirty="0"/>
        </a:p>
      </dgm:t>
    </dgm:pt>
    <dgm:pt modelId="{B223F236-6A28-43EB-8C4F-EE934F3603D3}" type="parTrans" cxnId="{77B6C585-293C-4B8F-AB3A-3442D778867A}">
      <dgm:prSet/>
      <dgm:spPr/>
      <dgm:t>
        <a:bodyPr/>
        <a:lstStyle/>
        <a:p>
          <a:endParaRPr lang="en-US"/>
        </a:p>
      </dgm:t>
    </dgm:pt>
    <dgm:pt modelId="{58BE9E4A-9A8E-4033-9CA5-3A0301C36E72}" type="sibTrans" cxnId="{77B6C585-293C-4B8F-AB3A-3442D778867A}">
      <dgm:prSet/>
      <dgm:spPr/>
      <dgm:t>
        <a:bodyPr/>
        <a:lstStyle/>
        <a:p>
          <a:endParaRPr lang="en-US"/>
        </a:p>
      </dgm:t>
    </dgm:pt>
    <dgm:pt modelId="{6E908821-8388-4778-91B7-E38CF9774404}">
      <dgm:prSet phldrT="[Text]"/>
      <dgm:spPr/>
      <dgm:t>
        <a:bodyPr/>
        <a:lstStyle/>
        <a:p>
          <a:r>
            <a:rPr lang="en-US" dirty="0" smtClean="0"/>
            <a:t>Confine</a:t>
          </a:r>
          <a:endParaRPr lang="en-US" dirty="0"/>
        </a:p>
      </dgm:t>
    </dgm:pt>
    <dgm:pt modelId="{738EF533-CCD1-4987-9B05-3C89875A33B1}" type="parTrans" cxnId="{570F3936-4DAC-4F20-8D24-EA3B100B0CE3}">
      <dgm:prSet/>
      <dgm:spPr/>
      <dgm:t>
        <a:bodyPr/>
        <a:lstStyle/>
        <a:p>
          <a:endParaRPr lang="en-US"/>
        </a:p>
      </dgm:t>
    </dgm:pt>
    <dgm:pt modelId="{13F42FDD-04FD-43C4-89C5-CCA66D133036}" type="sibTrans" cxnId="{570F3936-4DAC-4F20-8D24-EA3B100B0CE3}">
      <dgm:prSet/>
      <dgm:spPr/>
      <dgm:t>
        <a:bodyPr/>
        <a:lstStyle/>
        <a:p>
          <a:endParaRPr lang="en-US"/>
        </a:p>
      </dgm:t>
    </dgm:pt>
    <dgm:pt modelId="{761D1811-4AC1-42C2-A826-75EB53ED71D7}">
      <dgm:prSet phldrT="[Text]"/>
      <dgm:spPr/>
      <dgm:t>
        <a:bodyPr/>
        <a:lstStyle/>
        <a:p>
          <a:r>
            <a:rPr lang="en-US" smtClean="0"/>
            <a:t>Extinguish</a:t>
          </a:r>
          <a:endParaRPr lang="en-US" dirty="0"/>
        </a:p>
      </dgm:t>
    </dgm:pt>
    <dgm:pt modelId="{F68E488E-5C14-4231-89D6-AD4EB123D69F}" type="parTrans" cxnId="{F65239D5-7397-4B8D-A66F-2826F76A2228}">
      <dgm:prSet/>
      <dgm:spPr/>
      <dgm:t>
        <a:bodyPr/>
        <a:lstStyle/>
        <a:p>
          <a:endParaRPr lang="en-US"/>
        </a:p>
      </dgm:t>
    </dgm:pt>
    <dgm:pt modelId="{44635BA3-BE9A-4C7E-A681-BEDB783DD547}" type="sibTrans" cxnId="{F65239D5-7397-4B8D-A66F-2826F76A2228}">
      <dgm:prSet/>
      <dgm:spPr/>
      <dgm:t>
        <a:bodyPr/>
        <a:lstStyle/>
        <a:p>
          <a:endParaRPr lang="en-US"/>
        </a:p>
      </dgm:t>
    </dgm:pt>
    <dgm:pt modelId="{DB164E25-42A3-4B58-94E8-51F4E4CDF581}" type="pres">
      <dgm:prSet presAssocID="{33109F70-6146-4E10-B2F8-9A5373788DC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328A89-99A1-4286-8318-A9A0F0C2F471}" type="pres">
      <dgm:prSet presAssocID="{C56E3A00-D816-4979-A8D7-002FE0940FD2}" presName="roof" presStyleLbl="dkBgShp" presStyleIdx="0" presStyleCnt="2"/>
      <dgm:spPr/>
      <dgm:t>
        <a:bodyPr/>
        <a:lstStyle/>
        <a:p>
          <a:endParaRPr lang="en-US"/>
        </a:p>
      </dgm:t>
    </dgm:pt>
    <dgm:pt modelId="{0794073F-E4BE-47BA-B0EB-8DC4E2915E8E}" type="pres">
      <dgm:prSet presAssocID="{C56E3A00-D816-4979-A8D7-002FE0940FD2}" presName="pillars" presStyleCnt="0"/>
      <dgm:spPr/>
    </dgm:pt>
    <dgm:pt modelId="{D646C2FF-E047-4AAA-B2B3-1C919292E2DB}" type="pres">
      <dgm:prSet presAssocID="{C56E3A00-D816-4979-A8D7-002FE0940FD2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65A17E-AC08-4A75-B436-520652EA5369}" type="pres">
      <dgm:prSet presAssocID="{6E908821-8388-4778-91B7-E38CF9774404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C4034-975B-4A8C-9704-CECF71B28338}" type="pres">
      <dgm:prSet presAssocID="{761D1811-4AC1-42C2-A826-75EB53ED71D7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0EF57-1792-4B1E-91E4-5B0C9596F811}" type="pres">
      <dgm:prSet presAssocID="{C56E3A00-D816-4979-A8D7-002FE0940FD2}" presName="base" presStyleLbl="dkBgShp" presStyleIdx="1" presStyleCnt="2"/>
      <dgm:spPr/>
    </dgm:pt>
  </dgm:ptLst>
  <dgm:cxnLst>
    <dgm:cxn modelId="{406A7928-300C-4B48-983D-298AEEDA895A}" type="presOf" srcId="{9306D8CE-32F9-481E-805E-3B6E28624F80}" destId="{D646C2FF-E047-4AAA-B2B3-1C919292E2DB}" srcOrd="0" destOrd="0" presId="urn:microsoft.com/office/officeart/2005/8/layout/hList3"/>
    <dgm:cxn modelId="{C68B35A8-D166-4EC4-A276-680AE060FB98}" type="presOf" srcId="{6E908821-8388-4778-91B7-E38CF9774404}" destId="{8165A17E-AC08-4A75-B436-520652EA5369}" srcOrd="0" destOrd="0" presId="urn:microsoft.com/office/officeart/2005/8/layout/hList3"/>
    <dgm:cxn modelId="{D8BFD47B-23AE-4F16-9137-8D458A0BAF3E}" type="presOf" srcId="{33109F70-6146-4E10-B2F8-9A5373788DC3}" destId="{DB164E25-42A3-4B58-94E8-51F4E4CDF581}" srcOrd="0" destOrd="0" presId="urn:microsoft.com/office/officeart/2005/8/layout/hList3"/>
    <dgm:cxn modelId="{A4F32B42-81A7-4581-8282-E873771F1188}" type="presOf" srcId="{C56E3A00-D816-4979-A8D7-002FE0940FD2}" destId="{BC328A89-99A1-4286-8318-A9A0F0C2F471}" srcOrd="0" destOrd="0" presId="urn:microsoft.com/office/officeart/2005/8/layout/hList3"/>
    <dgm:cxn modelId="{77B6C585-293C-4B8F-AB3A-3442D778867A}" srcId="{C56E3A00-D816-4979-A8D7-002FE0940FD2}" destId="{9306D8CE-32F9-481E-805E-3B6E28624F80}" srcOrd="0" destOrd="0" parTransId="{B223F236-6A28-43EB-8C4F-EE934F3603D3}" sibTransId="{58BE9E4A-9A8E-4033-9CA5-3A0301C36E72}"/>
    <dgm:cxn modelId="{B3E7AE77-9149-4DF0-A4AD-2406F49B17A7}" type="presOf" srcId="{761D1811-4AC1-42C2-A826-75EB53ED71D7}" destId="{16CC4034-975B-4A8C-9704-CECF71B28338}" srcOrd="0" destOrd="0" presId="urn:microsoft.com/office/officeart/2005/8/layout/hList3"/>
    <dgm:cxn modelId="{0C07E1D3-470E-4C8F-8D6B-DE9DDA19BFB2}" srcId="{33109F70-6146-4E10-B2F8-9A5373788DC3}" destId="{C56E3A00-D816-4979-A8D7-002FE0940FD2}" srcOrd="0" destOrd="0" parTransId="{98D3C963-2632-4E36-920A-F42985AC1CC3}" sibTransId="{96D8B183-90C8-4F1F-B6CD-6561C15DAB22}"/>
    <dgm:cxn modelId="{F65239D5-7397-4B8D-A66F-2826F76A2228}" srcId="{C56E3A00-D816-4979-A8D7-002FE0940FD2}" destId="{761D1811-4AC1-42C2-A826-75EB53ED71D7}" srcOrd="2" destOrd="0" parTransId="{F68E488E-5C14-4231-89D6-AD4EB123D69F}" sibTransId="{44635BA3-BE9A-4C7E-A681-BEDB783DD547}"/>
    <dgm:cxn modelId="{570F3936-4DAC-4F20-8D24-EA3B100B0CE3}" srcId="{C56E3A00-D816-4979-A8D7-002FE0940FD2}" destId="{6E908821-8388-4778-91B7-E38CF9774404}" srcOrd="1" destOrd="0" parTransId="{738EF533-CCD1-4987-9B05-3C89875A33B1}" sibTransId="{13F42FDD-04FD-43C4-89C5-CCA66D133036}"/>
    <dgm:cxn modelId="{A7ADEDC7-1494-4943-A035-276AC7ED5533}" type="presParOf" srcId="{DB164E25-42A3-4B58-94E8-51F4E4CDF581}" destId="{BC328A89-99A1-4286-8318-A9A0F0C2F471}" srcOrd="0" destOrd="0" presId="urn:microsoft.com/office/officeart/2005/8/layout/hList3"/>
    <dgm:cxn modelId="{5072E378-47B6-4D7B-BBAD-AD255F992C93}" type="presParOf" srcId="{DB164E25-42A3-4B58-94E8-51F4E4CDF581}" destId="{0794073F-E4BE-47BA-B0EB-8DC4E2915E8E}" srcOrd="1" destOrd="0" presId="urn:microsoft.com/office/officeart/2005/8/layout/hList3"/>
    <dgm:cxn modelId="{8833A0AA-BC0D-4AE4-B470-AEDF02020895}" type="presParOf" srcId="{0794073F-E4BE-47BA-B0EB-8DC4E2915E8E}" destId="{D646C2FF-E047-4AAA-B2B3-1C919292E2DB}" srcOrd="0" destOrd="0" presId="urn:microsoft.com/office/officeart/2005/8/layout/hList3"/>
    <dgm:cxn modelId="{313C1CC3-79BD-468A-A006-86E2BF591392}" type="presParOf" srcId="{0794073F-E4BE-47BA-B0EB-8DC4E2915E8E}" destId="{8165A17E-AC08-4A75-B436-520652EA5369}" srcOrd="1" destOrd="0" presId="urn:microsoft.com/office/officeart/2005/8/layout/hList3"/>
    <dgm:cxn modelId="{DA9A1A8D-C92D-49CD-B416-3196FB5D6786}" type="presParOf" srcId="{0794073F-E4BE-47BA-B0EB-8DC4E2915E8E}" destId="{16CC4034-975B-4A8C-9704-CECF71B28338}" srcOrd="2" destOrd="0" presId="urn:microsoft.com/office/officeart/2005/8/layout/hList3"/>
    <dgm:cxn modelId="{8B177F13-3863-47F2-8EC1-9CD18CE2037A}" type="presParOf" srcId="{DB164E25-42A3-4B58-94E8-51F4E4CDF581}" destId="{2960EF57-1792-4B1E-91E4-5B0C9596F81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7CC5D1-C794-42AA-9321-1BC7C7A26687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E0AD507-3BDA-4687-8DFF-B4874EC065CA}">
      <dgm:prSet phldrT="[Text]"/>
      <dgm:spPr/>
      <dgm:t>
        <a:bodyPr/>
        <a:lstStyle/>
        <a:p>
          <a:r>
            <a:rPr lang="en-US" dirty="0" smtClean="0"/>
            <a:t>Salvage can begin outside of immediate fire area if enough personnel</a:t>
          </a:r>
          <a:endParaRPr lang="en-US" dirty="0"/>
        </a:p>
      </dgm:t>
    </dgm:pt>
    <dgm:pt modelId="{E11E7B2D-1298-4CA4-8471-59A27782B940}" type="parTrans" cxnId="{F46CD0F8-A22B-4946-B4C4-A602F279FA63}">
      <dgm:prSet/>
      <dgm:spPr/>
      <dgm:t>
        <a:bodyPr/>
        <a:lstStyle/>
        <a:p>
          <a:endParaRPr lang="en-US"/>
        </a:p>
      </dgm:t>
    </dgm:pt>
    <dgm:pt modelId="{A44383A5-BCB9-41F5-A863-688E248A0C81}" type="sibTrans" cxnId="{F46CD0F8-A22B-4946-B4C4-A602F279FA63}">
      <dgm:prSet/>
      <dgm:spPr/>
      <dgm:t>
        <a:bodyPr/>
        <a:lstStyle/>
        <a:p>
          <a:endParaRPr lang="en-US"/>
        </a:p>
      </dgm:t>
    </dgm:pt>
    <dgm:pt modelId="{BDE4DD51-6B1D-4B4B-85D0-A276316345E6}">
      <dgm:prSet phldrT="[Text]"/>
      <dgm:spPr/>
      <dgm:t>
        <a:bodyPr/>
        <a:lstStyle/>
        <a:p>
          <a:r>
            <a:rPr lang="en-US" dirty="0" smtClean="0"/>
            <a:t>Ventilation can increase speed of fire extinguishment</a:t>
          </a:r>
          <a:endParaRPr lang="en-US" dirty="0"/>
        </a:p>
      </dgm:t>
    </dgm:pt>
    <dgm:pt modelId="{D4F80D27-577B-459A-9ABE-7AB2A358C0FB}" type="parTrans" cxnId="{81805BBD-BB3B-413E-AAC0-1402D6949C1F}">
      <dgm:prSet/>
      <dgm:spPr/>
      <dgm:t>
        <a:bodyPr/>
        <a:lstStyle/>
        <a:p>
          <a:endParaRPr lang="en-US"/>
        </a:p>
      </dgm:t>
    </dgm:pt>
    <dgm:pt modelId="{1CFE999D-CF22-46F6-95D6-991DA6E98A06}" type="sibTrans" cxnId="{81805BBD-BB3B-413E-AAC0-1402D6949C1F}">
      <dgm:prSet/>
      <dgm:spPr/>
      <dgm:t>
        <a:bodyPr/>
        <a:lstStyle/>
        <a:p>
          <a:endParaRPr lang="en-US"/>
        </a:p>
      </dgm:t>
    </dgm:pt>
    <dgm:pt modelId="{E988C0CD-59E4-4700-B150-6679BE02039F}">
      <dgm:prSet phldrT="[Text]"/>
      <dgm:spPr/>
      <dgm:t>
        <a:bodyPr/>
        <a:lstStyle/>
        <a:p>
          <a:r>
            <a:rPr lang="en-US" dirty="0" smtClean="0"/>
            <a:t>Can remove smoke, gases, heat and confine fire to specific area</a:t>
          </a:r>
          <a:endParaRPr lang="en-US" dirty="0"/>
        </a:p>
      </dgm:t>
    </dgm:pt>
    <dgm:pt modelId="{6B7836D4-7BDB-4727-B83C-EEDCA8BE54BB}" type="parTrans" cxnId="{5E9AFBBD-DCAB-4146-8D97-F59F6616BD71}">
      <dgm:prSet/>
      <dgm:spPr/>
      <dgm:t>
        <a:bodyPr/>
        <a:lstStyle/>
        <a:p>
          <a:endParaRPr lang="en-US"/>
        </a:p>
      </dgm:t>
    </dgm:pt>
    <dgm:pt modelId="{8086E90D-4389-4AF1-B4C4-8676A0B2F317}" type="sibTrans" cxnId="{5E9AFBBD-DCAB-4146-8D97-F59F6616BD71}">
      <dgm:prSet/>
      <dgm:spPr/>
      <dgm:t>
        <a:bodyPr/>
        <a:lstStyle/>
        <a:p>
          <a:endParaRPr lang="en-US"/>
        </a:p>
      </dgm:t>
    </dgm:pt>
    <dgm:pt modelId="{4868CA57-310A-4B80-9A16-060494116EDD}" type="pres">
      <dgm:prSet presAssocID="{377CC5D1-C794-42AA-9321-1BC7C7A2668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F35345C-3835-431C-B3A4-C50F7900C84F}" type="pres">
      <dgm:prSet presAssocID="{377CC5D1-C794-42AA-9321-1BC7C7A26687}" presName="Name1" presStyleCnt="0"/>
      <dgm:spPr/>
    </dgm:pt>
    <dgm:pt modelId="{C8A34A3A-43FA-4463-8F59-14ADBFEC5E2B}" type="pres">
      <dgm:prSet presAssocID="{377CC5D1-C794-42AA-9321-1BC7C7A26687}" presName="cycle" presStyleCnt="0"/>
      <dgm:spPr/>
    </dgm:pt>
    <dgm:pt modelId="{406A2CE2-376D-43CC-8D06-38B09EF50DD9}" type="pres">
      <dgm:prSet presAssocID="{377CC5D1-C794-42AA-9321-1BC7C7A26687}" presName="srcNode" presStyleLbl="node1" presStyleIdx="0" presStyleCnt="3"/>
      <dgm:spPr/>
    </dgm:pt>
    <dgm:pt modelId="{53BC5ED9-15BF-4955-AA97-DA667A79C301}" type="pres">
      <dgm:prSet presAssocID="{377CC5D1-C794-42AA-9321-1BC7C7A26687}" presName="conn" presStyleLbl="parChTrans1D2" presStyleIdx="0" presStyleCnt="1"/>
      <dgm:spPr/>
      <dgm:t>
        <a:bodyPr/>
        <a:lstStyle/>
        <a:p>
          <a:endParaRPr lang="en-US"/>
        </a:p>
      </dgm:t>
    </dgm:pt>
    <dgm:pt modelId="{AA3A4EF6-5AFE-4CE1-AAE1-6DF33DC7DBF7}" type="pres">
      <dgm:prSet presAssocID="{377CC5D1-C794-42AA-9321-1BC7C7A26687}" presName="extraNode" presStyleLbl="node1" presStyleIdx="0" presStyleCnt="3"/>
      <dgm:spPr/>
    </dgm:pt>
    <dgm:pt modelId="{EA08F552-438A-4BB4-9CB2-7EFEE67CA534}" type="pres">
      <dgm:prSet presAssocID="{377CC5D1-C794-42AA-9321-1BC7C7A26687}" presName="dstNode" presStyleLbl="node1" presStyleIdx="0" presStyleCnt="3"/>
      <dgm:spPr/>
    </dgm:pt>
    <dgm:pt modelId="{AA251F3D-DD6F-45E7-B878-CD66297364D5}" type="pres">
      <dgm:prSet presAssocID="{E988C0CD-59E4-4700-B150-6679BE02039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39D74-32A1-4CD0-A8E2-8BDB549A1CEC}" type="pres">
      <dgm:prSet presAssocID="{E988C0CD-59E4-4700-B150-6679BE02039F}" presName="accent_1" presStyleCnt="0"/>
      <dgm:spPr/>
    </dgm:pt>
    <dgm:pt modelId="{D8745909-B37C-45A6-AC8D-C1AA0AADE3FE}" type="pres">
      <dgm:prSet presAssocID="{E988C0CD-59E4-4700-B150-6679BE02039F}" presName="accentRepeatNode" presStyleLbl="solidFgAcc1" presStyleIdx="0" presStyleCnt="3"/>
      <dgm:spPr/>
    </dgm:pt>
    <dgm:pt modelId="{D28CE83D-8BE1-4484-8CD7-25A57087EACC}" type="pres">
      <dgm:prSet presAssocID="{FE0AD507-3BDA-4687-8DFF-B4874EC065C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24BC8-8DDB-4980-AD1C-2D829FF8B5AA}" type="pres">
      <dgm:prSet presAssocID="{FE0AD507-3BDA-4687-8DFF-B4874EC065CA}" presName="accent_2" presStyleCnt="0"/>
      <dgm:spPr/>
    </dgm:pt>
    <dgm:pt modelId="{5F8149D3-BF26-4CD2-AA45-46E473A526A2}" type="pres">
      <dgm:prSet presAssocID="{FE0AD507-3BDA-4687-8DFF-B4874EC065CA}" presName="accentRepeatNode" presStyleLbl="solidFgAcc1" presStyleIdx="1" presStyleCnt="3"/>
      <dgm:spPr/>
    </dgm:pt>
    <dgm:pt modelId="{7A5FEA63-5481-4C19-B24F-4DB232B3E007}" type="pres">
      <dgm:prSet presAssocID="{BDE4DD51-6B1D-4B4B-85D0-A276316345E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65417-C5FD-4927-9276-DAD33780A826}" type="pres">
      <dgm:prSet presAssocID="{BDE4DD51-6B1D-4B4B-85D0-A276316345E6}" presName="accent_3" presStyleCnt="0"/>
      <dgm:spPr/>
    </dgm:pt>
    <dgm:pt modelId="{BFC5EB3B-410D-440B-A505-78084B1A3B2A}" type="pres">
      <dgm:prSet presAssocID="{BDE4DD51-6B1D-4B4B-85D0-A276316345E6}" presName="accentRepeatNode" presStyleLbl="solidFgAcc1" presStyleIdx="2" presStyleCnt="3"/>
      <dgm:spPr/>
    </dgm:pt>
  </dgm:ptLst>
  <dgm:cxnLst>
    <dgm:cxn modelId="{F2B1CDDC-F6BB-48CD-9097-69330224E473}" type="presOf" srcId="{FE0AD507-3BDA-4687-8DFF-B4874EC065CA}" destId="{D28CE83D-8BE1-4484-8CD7-25A57087EACC}" srcOrd="0" destOrd="0" presId="urn:microsoft.com/office/officeart/2008/layout/VerticalCurvedList"/>
    <dgm:cxn modelId="{81805BBD-BB3B-413E-AAC0-1402D6949C1F}" srcId="{377CC5D1-C794-42AA-9321-1BC7C7A26687}" destId="{BDE4DD51-6B1D-4B4B-85D0-A276316345E6}" srcOrd="2" destOrd="0" parTransId="{D4F80D27-577B-459A-9ABE-7AB2A358C0FB}" sibTransId="{1CFE999D-CF22-46F6-95D6-991DA6E98A06}"/>
    <dgm:cxn modelId="{5E9AFBBD-DCAB-4146-8D97-F59F6616BD71}" srcId="{377CC5D1-C794-42AA-9321-1BC7C7A26687}" destId="{E988C0CD-59E4-4700-B150-6679BE02039F}" srcOrd="0" destOrd="0" parTransId="{6B7836D4-7BDB-4727-B83C-EEDCA8BE54BB}" sibTransId="{8086E90D-4389-4AF1-B4C4-8676A0B2F317}"/>
    <dgm:cxn modelId="{1400D58B-1D25-406E-A3C8-D00A58AB3ED4}" type="presOf" srcId="{8086E90D-4389-4AF1-B4C4-8676A0B2F317}" destId="{53BC5ED9-15BF-4955-AA97-DA667A79C301}" srcOrd="0" destOrd="0" presId="urn:microsoft.com/office/officeart/2008/layout/VerticalCurvedList"/>
    <dgm:cxn modelId="{52393E6E-187F-4CF4-9FF0-CAC01A58FAE6}" type="presOf" srcId="{377CC5D1-C794-42AA-9321-1BC7C7A26687}" destId="{4868CA57-310A-4B80-9A16-060494116EDD}" srcOrd="0" destOrd="0" presId="urn:microsoft.com/office/officeart/2008/layout/VerticalCurvedList"/>
    <dgm:cxn modelId="{F46CD0F8-A22B-4946-B4C4-A602F279FA63}" srcId="{377CC5D1-C794-42AA-9321-1BC7C7A26687}" destId="{FE0AD507-3BDA-4687-8DFF-B4874EC065CA}" srcOrd="1" destOrd="0" parTransId="{E11E7B2D-1298-4CA4-8471-59A27782B940}" sibTransId="{A44383A5-BCB9-41F5-A863-688E248A0C81}"/>
    <dgm:cxn modelId="{3DFF5463-74CA-4F11-A14A-C8400F40E1BD}" type="presOf" srcId="{BDE4DD51-6B1D-4B4B-85D0-A276316345E6}" destId="{7A5FEA63-5481-4C19-B24F-4DB232B3E007}" srcOrd="0" destOrd="0" presId="urn:microsoft.com/office/officeart/2008/layout/VerticalCurvedList"/>
    <dgm:cxn modelId="{DDC20F9B-2DB6-430F-A248-3A6D2527928A}" type="presOf" srcId="{E988C0CD-59E4-4700-B150-6679BE02039F}" destId="{AA251F3D-DD6F-45E7-B878-CD66297364D5}" srcOrd="0" destOrd="0" presId="urn:microsoft.com/office/officeart/2008/layout/VerticalCurvedList"/>
    <dgm:cxn modelId="{DA77253B-E8B3-4197-AF9B-1DCA41B5DC6C}" type="presParOf" srcId="{4868CA57-310A-4B80-9A16-060494116EDD}" destId="{1F35345C-3835-431C-B3A4-C50F7900C84F}" srcOrd="0" destOrd="0" presId="urn:microsoft.com/office/officeart/2008/layout/VerticalCurvedList"/>
    <dgm:cxn modelId="{FA4C2EE8-1971-438F-9FC4-ED84ACB1A2E5}" type="presParOf" srcId="{1F35345C-3835-431C-B3A4-C50F7900C84F}" destId="{C8A34A3A-43FA-4463-8F59-14ADBFEC5E2B}" srcOrd="0" destOrd="0" presId="urn:microsoft.com/office/officeart/2008/layout/VerticalCurvedList"/>
    <dgm:cxn modelId="{97D4C904-6CBE-4EFC-9C76-82FB72AEBF41}" type="presParOf" srcId="{C8A34A3A-43FA-4463-8F59-14ADBFEC5E2B}" destId="{406A2CE2-376D-43CC-8D06-38B09EF50DD9}" srcOrd="0" destOrd="0" presId="urn:microsoft.com/office/officeart/2008/layout/VerticalCurvedList"/>
    <dgm:cxn modelId="{9BDF8173-57B2-4F20-8C68-795824D95F12}" type="presParOf" srcId="{C8A34A3A-43FA-4463-8F59-14ADBFEC5E2B}" destId="{53BC5ED9-15BF-4955-AA97-DA667A79C301}" srcOrd="1" destOrd="0" presId="urn:microsoft.com/office/officeart/2008/layout/VerticalCurvedList"/>
    <dgm:cxn modelId="{A91002D0-B0A7-47CA-AACB-2610E76CC180}" type="presParOf" srcId="{C8A34A3A-43FA-4463-8F59-14ADBFEC5E2B}" destId="{AA3A4EF6-5AFE-4CE1-AAE1-6DF33DC7DBF7}" srcOrd="2" destOrd="0" presId="urn:microsoft.com/office/officeart/2008/layout/VerticalCurvedList"/>
    <dgm:cxn modelId="{4CB62244-7772-4D95-8BDC-CDE8F049758D}" type="presParOf" srcId="{C8A34A3A-43FA-4463-8F59-14ADBFEC5E2B}" destId="{EA08F552-438A-4BB4-9CB2-7EFEE67CA534}" srcOrd="3" destOrd="0" presId="urn:microsoft.com/office/officeart/2008/layout/VerticalCurvedList"/>
    <dgm:cxn modelId="{02592555-D4CA-4189-95D8-11B1F58A16DF}" type="presParOf" srcId="{1F35345C-3835-431C-B3A4-C50F7900C84F}" destId="{AA251F3D-DD6F-45E7-B878-CD66297364D5}" srcOrd="1" destOrd="0" presId="urn:microsoft.com/office/officeart/2008/layout/VerticalCurvedList"/>
    <dgm:cxn modelId="{766AA08C-5BA4-474B-871D-C595916AE4A3}" type="presParOf" srcId="{1F35345C-3835-431C-B3A4-C50F7900C84F}" destId="{86C39D74-32A1-4CD0-A8E2-8BDB549A1CEC}" srcOrd="2" destOrd="0" presId="urn:microsoft.com/office/officeart/2008/layout/VerticalCurvedList"/>
    <dgm:cxn modelId="{3CA87822-6BFF-4AFA-A538-F76C93CE7DB3}" type="presParOf" srcId="{86C39D74-32A1-4CD0-A8E2-8BDB549A1CEC}" destId="{D8745909-B37C-45A6-AC8D-C1AA0AADE3FE}" srcOrd="0" destOrd="0" presId="urn:microsoft.com/office/officeart/2008/layout/VerticalCurvedList"/>
    <dgm:cxn modelId="{79267836-A879-47CF-ACA3-89A9A5DE051A}" type="presParOf" srcId="{1F35345C-3835-431C-B3A4-C50F7900C84F}" destId="{D28CE83D-8BE1-4484-8CD7-25A57087EACC}" srcOrd="3" destOrd="0" presId="urn:microsoft.com/office/officeart/2008/layout/VerticalCurvedList"/>
    <dgm:cxn modelId="{150CABF7-3493-4AC7-850E-6DACB8F85E78}" type="presParOf" srcId="{1F35345C-3835-431C-B3A4-C50F7900C84F}" destId="{95624BC8-8DDB-4980-AD1C-2D829FF8B5AA}" srcOrd="4" destOrd="0" presId="urn:microsoft.com/office/officeart/2008/layout/VerticalCurvedList"/>
    <dgm:cxn modelId="{4FC59050-0169-419E-A81D-8753EDB41808}" type="presParOf" srcId="{95624BC8-8DDB-4980-AD1C-2D829FF8B5AA}" destId="{5F8149D3-BF26-4CD2-AA45-46E473A526A2}" srcOrd="0" destOrd="0" presId="urn:microsoft.com/office/officeart/2008/layout/VerticalCurvedList"/>
    <dgm:cxn modelId="{47121B4E-61D6-4EB7-ABED-1585BA73D83E}" type="presParOf" srcId="{1F35345C-3835-431C-B3A4-C50F7900C84F}" destId="{7A5FEA63-5481-4C19-B24F-4DB232B3E007}" srcOrd="5" destOrd="0" presId="urn:microsoft.com/office/officeart/2008/layout/VerticalCurvedList"/>
    <dgm:cxn modelId="{885E0E37-D5D6-4D07-82FB-B2367088363E}" type="presParOf" srcId="{1F35345C-3835-431C-B3A4-C50F7900C84F}" destId="{07A65417-C5FD-4927-9276-DAD33780A826}" srcOrd="6" destOrd="0" presId="urn:microsoft.com/office/officeart/2008/layout/VerticalCurvedList"/>
    <dgm:cxn modelId="{4F338554-D0F6-45E6-9A60-9A55B0B131D2}" type="presParOf" srcId="{07A65417-C5FD-4927-9276-DAD33780A826}" destId="{BFC5EB3B-410D-440B-A505-78084B1A3B2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A9E72A-B1BF-4E48-B94A-1401F58096AB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3DB53CE-E628-4A84-A687-29C87527C478}">
      <dgm:prSet phldrT="[Text]"/>
      <dgm:spPr/>
      <dgm:t>
        <a:bodyPr/>
        <a:lstStyle/>
        <a:p>
          <a:r>
            <a:rPr lang="en-US" dirty="0" smtClean="0"/>
            <a:t>Occupants – Life hazards</a:t>
          </a:r>
          <a:endParaRPr lang="en-US" dirty="0"/>
        </a:p>
      </dgm:t>
    </dgm:pt>
    <dgm:pt modelId="{E3F27FFF-2AA8-4B97-9A8C-A3D60D4F4FA2}" type="parTrans" cxnId="{F91728B5-DF02-449B-8910-FDD3A3948BA9}">
      <dgm:prSet/>
      <dgm:spPr/>
      <dgm:t>
        <a:bodyPr/>
        <a:lstStyle/>
        <a:p>
          <a:endParaRPr lang="en-US"/>
        </a:p>
      </dgm:t>
    </dgm:pt>
    <dgm:pt modelId="{5A6E4A9C-CF6D-4551-9C41-E68DC38B0AB3}" type="sibTrans" cxnId="{F91728B5-DF02-449B-8910-FDD3A3948BA9}">
      <dgm:prSet/>
      <dgm:spPr/>
      <dgm:t>
        <a:bodyPr/>
        <a:lstStyle/>
        <a:p>
          <a:endParaRPr lang="en-US"/>
        </a:p>
      </dgm:t>
    </dgm:pt>
    <dgm:pt modelId="{C13C9920-8294-47A4-B480-84A20626B806}">
      <dgm:prSet phldrT="[Text]"/>
      <dgm:spPr/>
      <dgm:t>
        <a:bodyPr/>
        <a:lstStyle/>
        <a:p>
          <a:r>
            <a:rPr lang="en-US" dirty="0" smtClean="0"/>
            <a:t>Lower if awake</a:t>
          </a:r>
          <a:endParaRPr lang="en-US" dirty="0"/>
        </a:p>
      </dgm:t>
    </dgm:pt>
    <dgm:pt modelId="{551CD9A7-CDBB-439E-96B2-CB47B4EEFB15}" type="parTrans" cxnId="{EACBEB96-20A7-4C91-9AE9-9A1B0A244DB6}">
      <dgm:prSet/>
      <dgm:spPr/>
      <dgm:t>
        <a:bodyPr/>
        <a:lstStyle/>
        <a:p>
          <a:endParaRPr lang="en-US"/>
        </a:p>
      </dgm:t>
    </dgm:pt>
    <dgm:pt modelId="{19AE1592-68CB-4EF7-AAA0-30F40EC71673}" type="sibTrans" cxnId="{EACBEB96-20A7-4C91-9AE9-9A1B0A244DB6}">
      <dgm:prSet/>
      <dgm:spPr/>
      <dgm:t>
        <a:bodyPr/>
        <a:lstStyle/>
        <a:p>
          <a:endParaRPr lang="en-US"/>
        </a:p>
      </dgm:t>
    </dgm:pt>
    <dgm:pt modelId="{E7AAFCA7-F0F5-49B5-BD37-F6E15F0BDFB0}">
      <dgm:prSet phldrT="[Text]"/>
      <dgm:spPr/>
      <dgm:t>
        <a:bodyPr/>
        <a:lstStyle/>
        <a:p>
          <a:r>
            <a:rPr lang="en-US" dirty="0" smtClean="0"/>
            <a:t>Several possibilities if asleep</a:t>
          </a:r>
          <a:endParaRPr lang="en-US" dirty="0"/>
        </a:p>
      </dgm:t>
    </dgm:pt>
    <dgm:pt modelId="{65448DC5-1EC1-4B0A-829E-A3714492AE86}" type="parTrans" cxnId="{E60E9748-0813-4C13-B674-491EE23B0669}">
      <dgm:prSet/>
      <dgm:spPr/>
      <dgm:t>
        <a:bodyPr/>
        <a:lstStyle/>
        <a:p>
          <a:endParaRPr lang="en-US"/>
        </a:p>
      </dgm:t>
    </dgm:pt>
    <dgm:pt modelId="{F55D53B9-AD2D-4B05-AA43-D72DD44F4E79}" type="sibTrans" cxnId="{E60E9748-0813-4C13-B674-491EE23B0669}">
      <dgm:prSet/>
      <dgm:spPr/>
      <dgm:t>
        <a:bodyPr/>
        <a:lstStyle/>
        <a:p>
          <a:endParaRPr lang="en-US"/>
        </a:p>
      </dgm:t>
    </dgm:pt>
    <dgm:pt modelId="{586EABB0-317A-4AFE-BB61-29B7C2594A1D}">
      <dgm:prSet phldrT="[Text]"/>
      <dgm:spPr/>
      <dgm:t>
        <a:bodyPr/>
        <a:lstStyle/>
        <a:p>
          <a:r>
            <a:rPr lang="en-US" dirty="0" smtClean="0"/>
            <a:t>Firefighters – Expected hazards</a:t>
          </a:r>
          <a:endParaRPr lang="en-US" dirty="0"/>
        </a:p>
      </dgm:t>
    </dgm:pt>
    <dgm:pt modelId="{2CADAD54-F37C-4845-9537-929B081C021D}" type="parTrans" cxnId="{B06D613F-442A-4F61-8C1B-9398D685B45A}">
      <dgm:prSet/>
      <dgm:spPr/>
      <dgm:t>
        <a:bodyPr/>
        <a:lstStyle/>
        <a:p>
          <a:endParaRPr lang="en-US"/>
        </a:p>
      </dgm:t>
    </dgm:pt>
    <dgm:pt modelId="{C5869E86-5103-44C7-86CA-523A64C0AC50}" type="sibTrans" cxnId="{B06D613F-442A-4F61-8C1B-9398D685B45A}">
      <dgm:prSet/>
      <dgm:spPr/>
      <dgm:t>
        <a:bodyPr/>
        <a:lstStyle/>
        <a:p>
          <a:endParaRPr lang="en-US"/>
        </a:p>
      </dgm:t>
    </dgm:pt>
    <dgm:pt modelId="{4A67424D-4140-4D52-924B-FBF66A71156E}">
      <dgm:prSet phldrT="[Text]"/>
      <dgm:spPr/>
      <dgm:t>
        <a:bodyPr/>
        <a:lstStyle/>
        <a:p>
          <a:r>
            <a:rPr lang="en-US" dirty="0" smtClean="0"/>
            <a:t>Visual impairment</a:t>
          </a:r>
          <a:endParaRPr lang="en-US" dirty="0"/>
        </a:p>
      </dgm:t>
    </dgm:pt>
    <dgm:pt modelId="{891BAAF2-03DE-4D9B-83FA-F0B755557441}" type="parTrans" cxnId="{4B3DB74C-7B8E-49C7-A90C-5EA82D96A3F0}">
      <dgm:prSet/>
      <dgm:spPr/>
      <dgm:t>
        <a:bodyPr/>
        <a:lstStyle/>
        <a:p>
          <a:endParaRPr lang="en-US"/>
        </a:p>
      </dgm:t>
    </dgm:pt>
    <dgm:pt modelId="{8592CE0F-C4CD-471F-9E27-292AF69F2271}" type="sibTrans" cxnId="{4B3DB74C-7B8E-49C7-A90C-5EA82D96A3F0}">
      <dgm:prSet/>
      <dgm:spPr/>
      <dgm:t>
        <a:bodyPr/>
        <a:lstStyle/>
        <a:p>
          <a:endParaRPr lang="en-US"/>
        </a:p>
      </dgm:t>
    </dgm:pt>
    <dgm:pt modelId="{809A7E8A-1CD6-4A3A-BC88-80ADBAC86B4F}">
      <dgm:prSet phldrT="[Text]"/>
      <dgm:spPr/>
      <dgm:t>
        <a:bodyPr/>
        <a:lstStyle/>
        <a:p>
          <a:r>
            <a:rPr lang="en-US" dirty="0" smtClean="0"/>
            <a:t>Lack of oxygen</a:t>
          </a:r>
          <a:endParaRPr lang="en-US" dirty="0"/>
        </a:p>
      </dgm:t>
    </dgm:pt>
    <dgm:pt modelId="{BD1FA39C-CD9B-431E-8F9F-20A42488BDA1}" type="parTrans" cxnId="{BD90256E-6AB6-432B-B5FE-6DB077BBA305}">
      <dgm:prSet/>
      <dgm:spPr/>
      <dgm:t>
        <a:bodyPr/>
        <a:lstStyle/>
        <a:p>
          <a:endParaRPr lang="en-US"/>
        </a:p>
      </dgm:t>
    </dgm:pt>
    <dgm:pt modelId="{071D0052-30C3-4205-BF91-F96FCC95D0EB}" type="sibTrans" cxnId="{BD90256E-6AB6-432B-B5FE-6DB077BBA305}">
      <dgm:prSet/>
      <dgm:spPr/>
      <dgm:t>
        <a:bodyPr/>
        <a:lstStyle/>
        <a:p>
          <a:endParaRPr lang="en-US"/>
        </a:p>
      </dgm:t>
    </dgm:pt>
    <dgm:pt modelId="{11D24BB8-E83D-4804-90F6-D6775B1816B5}">
      <dgm:prSet phldrT="[Text]"/>
      <dgm:spPr/>
      <dgm:t>
        <a:bodyPr/>
        <a:lstStyle/>
        <a:p>
          <a:r>
            <a:rPr lang="en-US" dirty="0" smtClean="0"/>
            <a:t>Presence of toxic, flammable gases</a:t>
          </a:r>
          <a:endParaRPr lang="en-US" dirty="0"/>
        </a:p>
      </dgm:t>
    </dgm:pt>
    <dgm:pt modelId="{71D6D1A9-937F-496B-AD4F-CE6AC44F70DE}" type="parTrans" cxnId="{1D56BBDA-A6CB-42AB-9C3B-D95AF6CE925A}">
      <dgm:prSet/>
      <dgm:spPr/>
      <dgm:t>
        <a:bodyPr/>
        <a:lstStyle/>
        <a:p>
          <a:endParaRPr lang="en-US"/>
        </a:p>
      </dgm:t>
    </dgm:pt>
    <dgm:pt modelId="{3A92FC3F-9CF7-4572-BCAB-F3EFA5145F25}" type="sibTrans" cxnId="{1D56BBDA-A6CB-42AB-9C3B-D95AF6CE925A}">
      <dgm:prSet/>
      <dgm:spPr/>
      <dgm:t>
        <a:bodyPr/>
        <a:lstStyle/>
        <a:p>
          <a:endParaRPr lang="en-US"/>
        </a:p>
      </dgm:t>
    </dgm:pt>
    <dgm:pt modelId="{66B9480E-EC37-43B3-8EC8-61C893D636B0}">
      <dgm:prSet phldrT="[Text]"/>
      <dgm:spPr/>
      <dgm:t>
        <a:bodyPr/>
        <a:lstStyle/>
        <a:p>
          <a:r>
            <a:rPr lang="en-US" dirty="0" smtClean="0"/>
            <a:t>Rapid fire development possible</a:t>
          </a:r>
          <a:endParaRPr lang="en-US" dirty="0"/>
        </a:p>
      </dgm:t>
    </dgm:pt>
    <dgm:pt modelId="{D033375D-7064-4289-A864-11CCD7D488F6}" type="parTrans" cxnId="{78E533C4-7958-421F-91C1-24BD77EEDE44}">
      <dgm:prSet/>
      <dgm:spPr/>
      <dgm:t>
        <a:bodyPr/>
        <a:lstStyle/>
        <a:p>
          <a:endParaRPr lang="en-US"/>
        </a:p>
      </dgm:t>
    </dgm:pt>
    <dgm:pt modelId="{3B11A06B-C5CA-4028-BB39-46B78C7D68DC}" type="sibTrans" cxnId="{78E533C4-7958-421F-91C1-24BD77EEDE44}">
      <dgm:prSet/>
      <dgm:spPr/>
      <dgm:t>
        <a:bodyPr/>
        <a:lstStyle/>
        <a:p>
          <a:endParaRPr lang="en-US"/>
        </a:p>
      </dgm:t>
    </dgm:pt>
    <dgm:pt modelId="{C30D967A-A7C6-4213-B0E0-D14B2190E2B8}" type="pres">
      <dgm:prSet presAssocID="{18A9E72A-B1BF-4E48-B94A-1401F58096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0B89C1-E609-42EC-8896-20BA7E141F56}" type="pres">
      <dgm:prSet presAssocID="{73DB53CE-E628-4A84-A687-29C87527C478}" presName="composite" presStyleCnt="0"/>
      <dgm:spPr/>
    </dgm:pt>
    <dgm:pt modelId="{4FE9AFFC-0496-4D18-A016-35D436507DEF}" type="pres">
      <dgm:prSet presAssocID="{73DB53CE-E628-4A84-A687-29C87527C47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DA17E-3E06-4F2E-A7FE-D35DECC9A079}" type="pres">
      <dgm:prSet presAssocID="{73DB53CE-E628-4A84-A687-29C87527C47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A9B4E-A685-4620-8F33-DA4EEF6BB496}" type="pres">
      <dgm:prSet presAssocID="{5A6E4A9C-CF6D-4551-9C41-E68DC38B0AB3}" presName="space" presStyleCnt="0"/>
      <dgm:spPr/>
    </dgm:pt>
    <dgm:pt modelId="{E7284B86-8AF1-4BCF-B486-5BE07528B90A}" type="pres">
      <dgm:prSet presAssocID="{586EABB0-317A-4AFE-BB61-29B7C2594A1D}" presName="composite" presStyleCnt="0"/>
      <dgm:spPr/>
    </dgm:pt>
    <dgm:pt modelId="{F9D792CB-2248-4C86-BF30-FE83A68B0C75}" type="pres">
      <dgm:prSet presAssocID="{586EABB0-317A-4AFE-BB61-29B7C2594A1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2046B-232A-42E3-81F8-6879B6BB1744}" type="pres">
      <dgm:prSet presAssocID="{586EABB0-317A-4AFE-BB61-29B7C2594A1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90256E-6AB6-432B-B5FE-6DB077BBA305}" srcId="{586EABB0-317A-4AFE-BB61-29B7C2594A1D}" destId="{809A7E8A-1CD6-4A3A-BC88-80ADBAC86B4F}" srcOrd="1" destOrd="0" parTransId="{BD1FA39C-CD9B-431E-8F9F-20A42488BDA1}" sibTransId="{071D0052-30C3-4205-BF91-F96FCC95D0EB}"/>
    <dgm:cxn modelId="{E60E9748-0813-4C13-B674-491EE23B0669}" srcId="{73DB53CE-E628-4A84-A687-29C87527C478}" destId="{E7AAFCA7-F0F5-49B5-BD37-F6E15F0BDFB0}" srcOrd="1" destOrd="0" parTransId="{65448DC5-1EC1-4B0A-829E-A3714492AE86}" sibTransId="{F55D53B9-AD2D-4B05-AA43-D72DD44F4E79}"/>
    <dgm:cxn modelId="{F91728B5-DF02-449B-8910-FDD3A3948BA9}" srcId="{18A9E72A-B1BF-4E48-B94A-1401F58096AB}" destId="{73DB53CE-E628-4A84-A687-29C87527C478}" srcOrd="0" destOrd="0" parTransId="{E3F27FFF-2AA8-4B97-9A8C-A3D60D4F4FA2}" sibTransId="{5A6E4A9C-CF6D-4551-9C41-E68DC38B0AB3}"/>
    <dgm:cxn modelId="{78E533C4-7958-421F-91C1-24BD77EEDE44}" srcId="{586EABB0-317A-4AFE-BB61-29B7C2594A1D}" destId="{66B9480E-EC37-43B3-8EC8-61C893D636B0}" srcOrd="3" destOrd="0" parTransId="{D033375D-7064-4289-A864-11CCD7D488F6}" sibTransId="{3B11A06B-C5CA-4028-BB39-46B78C7D68DC}"/>
    <dgm:cxn modelId="{5971C1B6-2AD8-4119-96E0-6EC7FFE9E81E}" type="presOf" srcId="{18A9E72A-B1BF-4E48-B94A-1401F58096AB}" destId="{C30D967A-A7C6-4213-B0E0-D14B2190E2B8}" srcOrd="0" destOrd="0" presId="urn:microsoft.com/office/officeart/2005/8/layout/hList1"/>
    <dgm:cxn modelId="{B06D613F-442A-4F61-8C1B-9398D685B45A}" srcId="{18A9E72A-B1BF-4E48-B94A-1401F58096AB}" destId="{586EABB0-317A-4AFE-BB61-29B7C2594A1D}" srcOrd="1" destOrd="0" parTransId="{2CADAD54-F37C-4845-9537-929B081C021D}" sibTransId="{C5869E86-5103-44C7-86CA-523A64C0AC50}"/>
    <dgm:cxn modelId="{9F0C9704-4200-46A6-A679-BCFBA71184F9}" type="presOf" srcId="{E7AAFCA7-F0F5-49B5-BD37-F6E15F0BDFB0}" destId="{6C6DA17E-3E06-4F2E-A7FE-D35DECC9A079}" srcOrd="0" destOrd="1" presId="urn:microsoft.com/office/officeart/2005/8/layout/hList1"/>
    <dgm:cxn modelId="{5CCC472E-E6FF-4804-86CB-82748B859A11}" type="presOf" srcId="{11D24BB8-E83D-4804-90F6-D6775B1816B5}" destId="{2D72046B-232A-42E3-81F8-6879B6BB1744}" srcOrd="0" destOrd="2" presId="urn:microsoft.com/office/officeart/2005/8/layout/hList1"/>
    <dgm:cxn modelId="{B86BAA51-A0AC-4E8D-9CB9-D272E713733B}" type="presOf" srcId="{C13C9920-8294-47A4-B480-84A20626B806}" destId="{6C6DA17E-3E06-4F2E-A7FE-D35DECC9A079}" srcOrd="0" destOrd="0" presId="urn:microsoft.com/office/officeart/2005/8/layout/hList1"/>
    <dgm:cxn modelId="{BD8413EB-609D-4CBE-A162-6B64C89935C6}" type="presOf" srcId="{4A67424D-4140-4D52-924B-FBF66A71156E}" destId="{2D72046B-232A-42E3-81F8-6879B6BB1744}" srcOrd="0" destOrd="0" presId="urn:microsoft.com/office/officeart/2005/8/layout/hList1"/>
    <dgm:cxn modelId="{CA733052-04E0-41E4-81AC-4119A73FF667}" type="presOf" srcId="{73DB53CE-E628-4A84-A687-29C87527C478}" destId="{4FE9AFFC-0496-4D18-A016-35D436507DEF}" srcOrd="0" destOrd="0" presId="urn:microsoft.com/office/officeart/2005/8/layout/hList1"/>
    <dgm:cxn modelId="{EBD99D9E-D1E2-4EC8-90CA-B33EAAA226B8}" type="presOf" srcId="{66B9480E-EC37-43B3-8EC8-61C893D636B0}" destId="{2D72046B-232A-42E3-81F8-6879B6BB1744}" srcOrd="0" destOrd="3" presId="urn:microsoft.com/office/officeart/2005/8/layout/hList1"/>
    <dgm:cxn modelId="{9B8A2C7D-4444-4B53-A34D-F36E2022472A}" type="presOf" srcId="{586EABB0-317A-4AFE-BB61-29B7C2594A1D}" destId="{F9D792CB-2248-4C86-BF30-FE83A68B0C75}" srcOrd="0" destOrd="0" presId="urn:microsoft.com/office/officeart/2005/8/layout/hList1"/>
    <dgm:cxn modelId="{EACBEB96-20A7-4C91-9AE9-9A1B0A244DB6}" srcId="{73DB53CE-E628-4A84-A687-29C87527C478}" destId="{C13C9920-8294-47A4-B480-84A20626B806}" srcOrd="0" destOrd="0" parTransId="{551CD9A7-CDBB-439E-96B2-CB47B4EEFB15}" sibTransId="{19AE1592-68CB-4EF7-AAA0-30F40EC71673}"/>
    <dgm:cxn modelId="{003EE7A7-4803-4AAD-BDBB-BCC281EEB421}" type="presOf" srcId="{809A7E8A-1CD6-4A3A-BC88-80ADBAC86B4F}" destId="{2D72046B-232A-42E3-81F8-6879B6BB1744}" srcOrd="0" destOrd="1" presId="urn:microsoft.com/office/officeart/2005/8/layout/hList1"/>
    <dgm:cxn modelId="{4B3DB74C-7B8E-49C7-A90C-5EA82D96A3F0}" srcId="{586EABB0-317A-4AFE-BB61-29B7C2594A1D}" destId="{4A67424D-4140-4D52-924B-FBF66A71156E}" srcOrd="0" destOrd="0" parTransId="{891BAAF2-03DE-4D9B-83FA-F0B755557441}" sibTransId="{8592CE0F-C4CD-471F-9E27-292AF69F2271}"/>
    <dgm:cxn modelId="{1D56BBDA-A6CB-42AB-9C3B-D95AF6CE925A}" srcId="{586EABB0-317A-4AFE-BB61-29B7C2594A1D}" destId="{11D24BB8-E83D-4804-90F6-D6775B1816B5}" srcOrd="2" destOrd="0" parTransId="{71D6D1A9-937F-496B-AD4F-CE6AC44F70DE}" sibTransId="{3A92FC3F-9CF7-4572-BCAB-F3EFA5145F25}"/>
    <dgm:cxn modelId="{9A400942-19BE-4358-924E-DB5BA55DFDAB}" type="presParOf" srcId="{C30D967A-A7C6-4213-B0E0-D14B2190E2B8}" destId="{260B89C1-E609-42EC-8896-20BA7E141F56}" srcOrd="0" destOrd="0" presId="urn:microsoft.com/office/officeart/2005/8/layout/hList1"/>
    <dgm:cxn modelId="{3FBB1CF6-C783-45C7-BE58-697C9DE298A0}" type="presParOf" srcId="{260B89C1-E609-42EC-8896-20BA7E141F56}" destId="{4FE9AFFC-0496-4D18-A016-35D436507DEF}" srcOrd="0" destOrd="0" presId="urn:microsoft.com/office/officeart/2005/8/layout/hList1"/>
    <dgm:cxn modelId="{5AB6D9DB-E2AE-48FD-9345-565FDB9846C3}" type="presParOf" srcId="{260B89C1-E609-42EC-8896-20BA7E141F56}" destId="{6C6DA17E-3E06-4F2E-A7FE-D35DECC9A079}" srcOrd="1" destOrd="0" presId="urn:microsoft.com/office/officeart/2005/8/layout/hList1"/>
    <dgm:cxn modelId="{9221C19F-5511-48BD-8790-F30ACEE95016}" type="presParOf" srcId="{C30D967A-A7C6-4213-B0E0-D14B2190E2B8}" destId="{F94A9B4E-A685-4620-8F33-DA4EEF6BB496}" srcOrd="1" destOrd="0" presId="urn:microsoft.com/office/officeart/2005/8/layout/hList1"/>
    <dgm:cxn modelId="{9528572F-1A5A-4849-A810-B8485145E3A4}" type="presParOf" srcId="{C30D967A-A7C6-4213-B0E0-D14B2190E2B8}" destId="{E7284B86-8AF1-4BCF-B486-5BE07528B90A}" srcOrd="2" destOrd="0" presId="urn:microsoft.com/office/officeart/2005/8/layout/hList1"/>
    <dgm:cxn modelId="{905C77F6-2B22-4E99-AF4C-82B71667D9E3}" type="presParOf" srcId="{E7284B86-8AF1-4BCF-B486-5BE07528B90A}" destId="{F9D792CB-2248-4C86-BF30-FE83A68B0C75}" srcOrd="0" destOrd="0" presId="urn:microsoft.com/office/officeart/2005/8/layout/hList1"/>
    <dgm:cxn modelId="{BE97F144-773E-4490-AFBF-D71060736964}" type="presParOf" srcId="{E7284B86-8AF1-4BCF-B486-5BE07528B90A}" destId="{2D72046B-232A-42E3-81F8-6879B6BB174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3D238BD-B124-4630-A024-B7A1F9B71D37}" type="doc">
      <dgm:prSet loTypeId="urn:microsoft.com/office/officeart/2005/8/layout/default#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A32A066B-535B-40FE-B7E0-25F83EF0697D}">
      <dgm:prSet phldrT="[Text]"/>
      <dgm:spPr/>
      <dgm:t>
        <a:bodyPr/>
        <a:lstStyle/>
        <a:p>
          <a:r>
            <a:rPr lang="en-US" dirty="0" smtClean="0"/>
            <a:t>Residential structure and lot size differences</a:t>
          </a:r>
          <a:endParaRPr lang="en-US" dirty="0"/>
        </a:p>
      </dgm:t>
    </dgm:pt>
    <dgm:pt modelId="{6970811C-6F8B-4F7F-A54C-D24D42217B18}" type="parTrans" cxnId="{085FA399-B83F-4217-B07C-FF44D92163D9}">
      <dgm:prSet/>
      <dgm:spPr/>
      <dgm:t>
        <a:bodyPr/>
        <a:lstStyle/>
        <a:p>
          <a:endParaRPr lang="en-US"/>
        </a:p>
      </dgm:t>
    </dgm:pt>
    <dgm:pt modelId="{5BE46789-E3A1-43C6-9BD8-9DC967531C49}" type="sibTrans" cxnId="{085FA399-B83F-4217-B07C-FF44D92163D9}">
      <dgm:prSet/>
      <dgm:spPr/>
      <dgm:t>
        <a:bodyPr/>
        <a:lstStyle/>
        <a:p>
          <a:endParaRPr lang="en-US"/>
        </a:p>
      </dgm:t>
    </dgm:pt>
    <dgm:pt modelId="{F5DF9756-BA2E-4412-AFE6-2B81624037DD}">
      <dgm:prSet phldrT="[Text]"/>
      <dgm:spPr/>
      <dgm:t>
        <a:bodyPr/>
        <a:lstStyle/>
        <a:p>
          <a:r>
            <a:rPr lang="en-US" dirty="0" smtClean="0"/>
            <a:t>Energy conservation measures</a:t>
          </a:r>
          <a:endParaRPr lang="en-US" dirty="0"/>
        </a:p>
      </dgm:t>
    </dgm:pt>
    <dgm:pt modelId="{9E38E448-B6DD-455C-8D16-E905C1C284C2}" type="parTrans" cxnId="{9F243551-BBF9-4B5D-924B-512FDB4577F9}">
      <dgm:prSet/>
      <dgm:spPr/>
      <dgm:t>
        <a:bodyPr/>
        <a:lstStyle/>
        <a:p>
          <a:endParaRPr lang="en-US"/>
        </a:p>
      </dgm:t>
    </dgm:pt>
    <dgm:pt modelId="{5BA0928D-1811-45B8-A815-312DF9EC75B8}" type="sibTrans" cxnId="{9F243551-BBF9-4B5D-924B-512FDB4577F9}">
      <dgm:prSet/>
      <dgm:spPr/>
      <dgm:t>
        <a:bodyPr/>
        <a:lstStyle/>
        <a:p>
          <a:endParaRPr lang="en-US"/>
        </a:p>
      </dgm:t>
    </dgm:pt>
    <dgm:pt modelId="{9992F34C-79CE-42D6-A4A9-4E2BDC4E91BA}">
      <dgm:prSet phldrT="[Text]"/>
      <dgm:spPr/>
      <dgm:t>
        <a:bodyPr/>
        <a:lstStyle/>
        <a:p>
          <a:r>
            <a:rPr lang="en-US" dirty="0" smtClean="0"/>
            <a:t>Open plan commercial structures</a:t>
          </a:r>
          <a:endParaRPr lang="en-US" dirty="0"/>
        </a:p>
      </dgm:t>
    </dgm:pt>
    <dgm:pt modelId="{382B0E81-F7F6-4349-9495-E2F16943A3BA}" type="parTrans" cxnId="{BE32E1B5-16B8-46D7-A095-A454E2DB85A6}">
      <dgm:prSet/>
      <dgm:spPr/>
      <dgm:t>
        <a:bodyPr/>
        <a:lstStyle/>
        <a:p>
          <a:endParaRPr lang="en-US"/>
        </a:p>
      </dgm:t>
    </dgm:pt>
    <dgm:pt modelId="{7B3F4D06-5357-4A12-AF47-6B4A05ED34B4}" type="sibTrans" cxnId="{BE32E1B5-16B8-46D7-A095-A454E2DB85A6}">
      <dgm:prSet/>
      <dgm:spPr/>
      <dgm:t>
        <a:bodyPr/>
        <a:lstStyle/>
        <a:p>
          <a:endParaRPr lang="en-US"/>
        </a:p>
      </dgm:t>
    </dgm:pt>
    <dgm:pt modelId="{3FBB578F-D000-4AA0-BCA1-4A1986F92AE7}">
      <dgm:prSet phldrT="[Text]"/>
      <dgm:spPr/>
      <dgm:t>
        <a:bodyPr/>
        <a:lstStyle/>
        <a:p>
          <a:r>
            <a:rPr lang="en-US" dirty="0" smtClean="0"/>
            <a:t>Layout, construction material changes</a:t>
          </a:r>
          <a:endParaRPr lang="en-US" dirty="0"/>
        </a:p>
      </dgm:t>
    </dgm:pt>
    <dgm:pt modelId="{5AEAE498-6002-4C11-8FE6-54B80F490322}" type="parTrans" cxnId="{C37D5B9E-36E8-4F83-89BF-487BE134947E}">
      <dgm:prSet/>
      <dgm:spPr/>
      <dgm:t>
        <a:bodyPr/>
        <a:lstStyle/>
        <a:p>
          <a:endParaRPr lang="en-US"/>
        </a:p>
      </dgm:t>
    </dgm:pt>
    <dgm:pt modelId="{05CA3E6F-497B-433E-AC34-1B22B56595BE}" type="sibTrans" cxnId="{C37D5B9E-36E8-4F83-89BF-487BE134947E}">
      <dgm:prSet/>
      <dgm:spPr/>
      <dgm:t>
        <a:bodyPr/>
        <a:lstStyle/>
        <a:p>
          <a:endParaRPr lang="en-US"/>
        </a:p>
      </dgm:t>
    </dgm:pt>
    <dgm:pt modelId="{5A0FF72F-56FF-42EB-8850-C2D5CFCC82CD}">
      <dgm:prSet phldrT="[Text]"/>
      <dgm:spPr/>
      <dgm:t>
        <a:bodyPr/>
        <a:lstStyle/>
        <a:p>
          <a:r>
            <a:rPr lang="en-US" dirty="0" smtClean="0"/>
            <a:t>Use of plastics, synthetic materials</a:t>
          </a:r>
          <a:endParaRPr lang="en-US" dirty="0"/>
        </a:p>
      </dgm:t>
    </dgm:pt>
    <dgm:pt modelId="{FA1A60F4-957C-4C7C-9662-0E48A9EA0A82}" type="parTrans" cxnId="{AD080BBE-9249-4068-B3F1-5CA1F94CFC1B}">
      <dgm:prSet/>
      <dgm:spPr/>
      <dgm:t>
        <a:bodyPr/>
        <a:lstStyle/>
        <a:p>
          <a:endParaRPr lang="en-US"/>
        </a:p>
      </dgm:t>
    </dgm:pt>
    <dgm:pt modelId="{18950112-ECA8-4A21-952F-C690BA325BE3}" type="sibTrans" cxnId="{AD080BBE-9249-4068-B3F1-5CA1F94CFC1B}">
      <dgm:prSet/>
      <dgm:spPr/>
      <dgm:t>
        <a:bodyPr/>
        <a:lstStyle/>
        <a:p>
          <a:endParaRPr lang="en-US"/>
        </a:p>
      </dgm:t>
    </dgm:pt>
    <dgm:pt modelId="{FB995F2E-9422-4ABE-B8F5-7009AEBDD728}" type="pres">
      <dgm:prSet presAssocID="{73D238BD-B124-4630-A024-B7A1F9B71D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279241-C9AF-4E09-98CB-897B02752D68}" type="pres">
      <dgm:prSet presAssocID="{A32A066B-535B-40FE-B7E0-25F83EF0697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902EB-11CE-4F40-8FFB-B545D377CF49}" type="pres">
      <dgm:prSet presAssocID="{5BE46789-E3A1-43C6-9BD8-9DC967531C49}" presName="sibTrans" presStyleCnt="0"/>
      <dgm:spPr/>
    </dgm:pt>
    <dgm:pt modelId="{FBE08B05-09D2-4071-9FB1-F338E868ECF7}" type="pres">
      <dgm:prSet presAssocID="{3FBB578F-D000-4AA0-BCA1-4A1986F92AE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92F5D-3460-435C-9A96-A13406143AF4}" type="pres">
      <dgm:prSet presAssocID="{05CA3E6F-497B-433E-AC34-1B22B56595BE}" presName="sibTrans" presStyleCnt="0"/>
      <dgm:spPr/>
    </dgm:pt>
    <dgm:pt modelId="{EA25D225-D3C6-4CFA-9A8B-97F60FF4F037}" type="pres">
      <dgm:prSet presAssocID="{F5DF9756-BA2E-4412-AFE6-2B81624037D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435A3-6083-432E-8EB8-4FF20A29774D}" type="pres">
      <dgm:prSet presAssocID="{5BA0928D-1811-45B8-A815-312DF9EC75B8}" presName="sibTrans" presStyleCnt="0"/>
      <dgm:spPr/>
    </dgm:pt>
    <dgm:pt modelId="{8DE64FBE-56A2-42A1-B00A-0E27F32C84E9}" type="pres">
      <dgm:prSet presAssocID="{9992F34C-79CE-42D6-A4A9-4E2BDC4E91B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87A9CC-B20C-48E4-94E3-9A2192FC1648}" type="pres">
      <dgm:prSet presAssocID="{7B3F4D06-5357-4A12-AF47-6B4A05ED34B4}" presName="sibTrans" presStyleCnt="0"/>
      <dgm:spPr/>
    </dgm:pt>
    <dgm:pt modelId="{25CE2474-6A76-440A-9DE6-F6E10313FC80}" type="pres">
      <dgm:prSet presAssocID="{5A0FF72F-56FF-42EB-8850-C2D5CFCC82C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7D5B9E-36E8-4F83-89BF-487BE134947E}" srcId="{73D238BD-B124-4630-A024-B7A1F9B71D37}" destId="{3FBB578F-D000-4AA0-BCA1-4A1986F92AE7}" srcOrd="1" destOrd="0" parTransId="{5AEAE498-6002-4C11-8FE6-54B80F490322}" sibTransId="{05CA3E6F-497B-433E-AC34-1B22B56595BE}"/>
    <dgm:cxn modelId="{D17937B3-F3AF-46FA-B5A5-305FA0785F88}" type="presOf" srcId="{F5DF9756-BA2E-4412-AFE6-2B81624037DD}" destId="{EA25D225-D3C6-4CFA-9A8B-97F60FF4F037}" srcOrd="0" destOrd="0" presId="urn:microsoft.com/office/officeart/2005/8/layout/default#1"/>
    <dgm:cxn modelId="{BC46AA2D-7CDD-4C06-B9FA-35CB3D9A5616}" type="presOf" srcId="{5A0FF72F-56FF-42EB-8850-C2D5CFCC82CD}" destId="{25CE2474-6A76-440A-9DE6-F6E10313FC80}" srcOrd="0" destOrd="0" presId="urn:microsoft.com/office/officeart/2005/8/layout/default#1"/>
    <dgm:cxn modelId="{B6ED7B32-641A-4F6B-A3DB-73168202BF4E}" type="presOf" srcId="{3FBB578F-D000-4AA0-BCA1-4A1986F92AE7}" destId="{FBE08B05-09D2-4071-9FB1-F338E868ECF7}" srcOrd="0" destOrd="0" presId="urn:microsoft.com/office/officeart/2005/8/layout/default#1"/>
    <dgm:cxn modelId="{9F243551-BBF9-4B5D-924B-512FDB4577F9}" srcId="{73D238BD-B124-4630-A024-B7A1F9B71D37}" destId="{F5DF9756-BA2E-4412-AFE6-2B81624037DD}" srcOrd="2" destOrd="0" parTransId="{9E38E448-B6DD-455C-8D16-E905C1C284C2}" sibTransId="{5BA0928D-1811-45B8-A815-312DF9EC75B8}"/>
    <dgm:cxn modelId="{D414FE31-A992-48BB-B720-4FB7130E542E}" type="presOf" srcId="{A32A066B-535B-40FE-B7E0-25F83EF0697D}" destId="{83279241-C9AF-4E09-98CB-897B02752D68}" srcOrd="0" destOrd="0" presId="urn:microsoft.com/office/officeart/2005/8/layout/default#1"/>
    <dgm:cxn modelId="{085FA399-B83F-4217-B07C-FF44D92163D9}" srcId="{73D238BD-B124-4630-A024-B7A1F9B71D37}" destId="{A32A066B-535B-40FE-B7E0-25F83EF0697D}" srcOrd="0" destOrd="0" parTransId="{6970811C-6F8B-4F7F-A54C-D24D42217B18}" sibTransId="{5BE46789-E3A1-43C6-9BD8-9DC967531C49}"/>
    <dgm:cxn modelId="{BE32E1B5-16B8-46D7-A095-A454E2DB85A6}" srcId="{73D238BD-B124-4630-A024-B7A1F9B71D37}" destId="{9992F34C-79CE-42D6-A4A9-4E2BDC4E91BA}" srcOrd="3" destOrd="0" parTransId="{382B0E81-F7F6-4349-9495-E2F16943A3BA}" sibTransId="{7B3F4D06-5357-4A12-AF47-6B4A05ED34B4}"/>
    <dgm:cxn modelId="{11AFA379-B790-4B39-806A-17493DA0C4E6}" type="presOf" srcId="{73D238BD-B124-4630-A024-B7A1F9B71D37}" destId="{FB995F2E-9422-4ABE-B8F5-7009AEBDD728}" srcOrd="0" destOrd="0" presId="urn:microsoft.com/office/officeart/2005/8/layout/default#1"/>
    <dgm:cxn modelId="{7CDED587-5589-4E42-B018-9B21BF607C41}" type="presOf" srcId="{9992F34C-79CE-42D6-A4A9-4E2BDC4E91BA}" destId="{8DE64FBE-56A2-42A1-B00A-0E27F32C84E9}" srcOrd="0" destOrd="0" presId="urn:microsoft.com/office/officeart/2005/8/layout/default#1"/>
    <dgm:cxn modelId="{AD080BBE-9249-4068-B3F1-5CA1F94CFC1B}" srcId="{73D238BD-B124-4630-A024-B7A1F9B71D37}" destId="{5A0FF72F-56FF-42EB-8850-C2D5CFCC82CD}" srcOrd="4" destOrd="0" parTransId="{FA1A60F4-957C-4C7C-9662-0E48A9EA0A82}" sibTransId="{18950112-ECA8-4A21-952F-C690BA325BE3}"/>
    <dgm:cxn modelId="{EC47F1F1-939D-4C33-BFF9-8937F8F28629}" type="presParOf" srcId="{FB995F2E-9422-4ABE-B8F5-7009AEBDD728}" destId="{83279241-C9AF-4E09-98CB-897B02752D68}" srcOrd="0" destOrd="0" presId="urn:microsoft.com/office/officeart/2005/8/layout/default#1"/>
    <dgm:cxn modelId="{D6242B40-1FFD-4C36-BF1D-A21377418F93}" type="presParOf" srcId="{FB995F2E-9422-4ABE-B8F5-7009AEBDD728}" destId="{B4D902EB-11CE-4F40-8FFB-B545D377CF49}" srcOrd="1" destOrd="0" presId="urn:microsoft.com/office/officeart/2005/8/layout/default#1"/>
    <dgm:cxn modelId="{B9344427-F989-40AA-8101-7A04676282B0}" type="presParOf" srcId="{FB995F2E-9422-4ABE-B8F5-7009AEBDD728}" destId="{FBE08B05-09D2-4071-9FB1-F338E868ECF7}" srcOrd="2" destOrd="0" presId="urn:microsoft.com/office/officeart/2005/8/layout/default#1"/>
    <dgm:cxn modelId="{41F3F67A-ACD5-49E7-910F-875DB1D09FA1}" type="presParOf" srcId="{FB995F2E-9422-4ABE-B8F5-7009AEBDD728}" destId="{8F592F5D-3460-435C-9A96-A13406143AF4}" srcOrd="3" destOrd="0" presId="urn:microsoft.com/office/officeart/2005/8/layout/default#1"/>
    <dgm:cxn modelId="{B1E5D1DE-6C07-4F30-B443-0DC853F20499}" type="presParOf" srcId="{FB995F2E-9422-4ABE-B8F5-7009AEBDD728}" destId="{EA25D225-D3C6-4CFA-9A8B-97F60FF4F037}" srcOrd="4" destOrd="0" presId="urn:microsoft.com/office/officeart/2005/8/layout/default#1"/>
    <dgm:cxn modelId="{7CA7AEB7-9285-4C54-92D8-582B845BC710}" type="presParOf" srcId="{FB995F2E-9422-4ABE-B8F5-7009AEBDD728}" destId="{8BC435A3-6083-432E-8EB8-4FF20A29774D}" srcOrd="5" destOrd="0" presId="urn:microsoft.com/office/officeart/2005/8/layout/default#1"/>
    <dgm:cxn modelId="{D5A56FA8-405B-45FC-8B62-29FAE172F893}" type="presParOf" srcId="{FB995F2E-9422-4ABE-B8F5-7009AEBDD728}" destId="{8DE64FBE-56A2-42A1-B00A-0E27F32C84E9}" srcOrd="6" destOrd="0" presId="urn:microsoft.com/office/officeart/2005/8/layout/default#1"/>
    <dgm:cxn modelId="{59B05654-1A7C-495B-B94B-D751A381F3A3}" type="presParOf" srcId="{FB995F2E-9422-4ABE-B8F5-7009AEBDD728}" destId="{4287A9CC-B20C-48E4-94E3-9A2192FC1648}" srcOrd="7" destOrd="0" presId="urn:microsoft.com/office/officeart/2005/8/layout/default#1"/>
    <dgm:cxn modelId="{A7537220-AE1C-463F-8672-91B92EB7DFE2}" type="presParOf" srcId="{FB995F2E-9422-4ABE-B8F5-7009AEBDD728}" destId="{25CE2474-6A76-440A-9DE6-F6E10313FC80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A82D8-DA52-4D4E-8F4A-DDFEEB96C74E}">
      <dsp:nvSpPr>
        <dsp:cNvPr id="0" name=""/>
        <dsp:cNvSpPr/>
      </dsp:nvSpPr>
      <dsp:spPr>
        <a:xfrm>
          <a:off x="0" y="0"/>
          <a:ext cx="4343400" cy="43434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D6C57-5CFD-417C-A362-A1601F9D4B35}">
      <dsp:nvSpPr>
        <dsp:cNvPr id="0" name=""/>
        <dsp:cNvSpPr/>
      </dsp:nvSpPr>
      <dsp:spPr>
        <a:xfrm>
          <a:off x="2171700" y="0"/>
          <a:ext cx="5600699" cy="434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Planned, systematic, coordinated removal</a:t>
          </a:r>
          <a:endParaRPr lang="en-US" sz="2200" kern="1200" dirty="0"/>
        </a:p>
      </dsp:txBody>
      <dsp:txXfrm>
        <a:off x="2171700" y="0"/>
        <a:ext cx="2800349" cy="1303022"/>
      </dsp:txXfrm>
    </dsp:sp>
    <dsp:sp modelId="{B1B21F9C-272E-43D6-A8C0-C351E6D06473}">
      <dsp:nvSpPr>
        <dsp:cNvPr id="0" name=""/>
        <dsp:cNvSpPr/>
      </dsp:nvSpPr>
      <dsp:spPr>
        <a:xfrm>
          <a:off x="760096" y="1303022"/>
          <a:ext cx="2823207" cy="282320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A18AFE-5570-4E50-9F91-542B46AB2504}">
      <dsp:nvSpPr>
        <dsp:cNvPr id="0" name=""/>
        <dsp:cNvSpPr/>
      </dsp:nvSpPr>
      <dsp:spPr>
        <a:xfrm>
          <a:off x="2171700" y="1303022"/>
          <a:ext cx="5600699" cy="28232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Performed for </a:t>
          </a:r>
          <a:endParaRPr lang="en-US" sz="2200" kern="1200" dirty="0"/>
        </a:p>
      </dsp:txBody>
      <dsp:txXfrm>
        <a:off x="2171700" y="1303022"/>
        <a:ext cx="2800349" cy="1303018"/>
      </dsp:txXfrm>
    </dsp:sp>
    <dsp:sp modelId="{30CD8FD9-36B9-41FB-A4C2-7FE7D75F97F6}">
      <dsp:nvSpPr>
        <dsp:cNvPr id="0" name=""/>
        <dsp:cNvSpPr/>
      </dsp:nvSpPr>
      <dsp:spPr>
        <a:xfrm>
          <a:off x="1520190" y="2606041"/>
          <a:ext cx="1303018" cy="130301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367A4-C646-45BF-884D-B09E86204F1D}">
      <dsp:nvSpPr>
        <dsp:cNvPr id="0" name=""/>
        <dsp:cNvSpPr/>
      </dsp:nvSpPr>
      <dsp:spPr>
        <a:xfrm>
          <a:off x="2171700" y="2606041"/>
          <a:ext cx="5600699" cy="130301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Performed only when fire attack </a:t>
          </a:r>
          <a:r>
            <a:rPr lang="en-US" sz="2200" kern="1200" dirty="0" err="1" smtClean="0"/>
            <a:t>hoselines</a:t>
          </a:r>
          <a:r>
            <a:rPr lang="en-US" sz="2200" kern="1200" dirty="0" smtClean="0"/>
            <a:t>, teams</a:t>
          </a:r>
          <a:endParaRPr lang="en-US" sz="2200" kern="1200" dirty="0"/>
        </a:p>
      </dsp:txBody>
      <dsp:txXfrm>
        <a:off x="2171700" y="2606041"/>
        <a:ext cx="2800349" cy="1303018"/>
      </dsp:txXfrm>
    </dsp:sp>
    <dsp:sp modelId="{B28AB3C6-A1DE-4550-A72F-0D0EBF7119E0}">
      <dsp:nvSpPr>
        <dsp:cNvPr id="0" name=""/>
        <dsp:cNvSpPr/>
      </dsp:nvSpPr>
      <dsp:spPr>
        <a:xfrm>
          <a:off x="4972050" y="0"/>
          <a:ext cx="2800349" cy="13030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Heated air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Smoke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Gases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Other airborne contaminants</a:t>
          </a:r>
          <a:endParaRPr lang="en-US" sz="1500" kern="1200" dirty="0"/>
        </a:p>
      </dsp:txBody>
      <dsp:txXfrm>
        <a:off x="4972050" y="0"/>
        <a:ext cx="2800349" cy="1303022"/>
      </dsp:txXfrm>
    </dsp:sp>
    <dsp:sp modelId="{1897E4B8-7AC7-41F8-B873-9A4C232F846B}">
      <dsp:nvSpPr>
        <dsp:cNvPr id="0" name=""/>
        <dsp:cNvSpPr/>
      </dsp:nvSpPr>
      <dsp:spPr>
        <a:xfrm>
          <a:off x="4972050" y="1303022"/>
          <a:ext cx="2800349" cy="13030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Life safety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Incident stabilization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Property conservation</a:t>
          </a:r>
          <a:endParaRPr lang="en-US" sz="1500" kern="1200" dirty="0"/>
        </a:p>
      </dsp:txBody>
      <dsp:txXfrm>
        <a:off x="4972050" y="1303022"/>
        <a:ext cx="2800349" cy="1303018"/>
      </dsp:txXfrm>
    </dsp:sp>
    <dsp:sp modelId="{E0D7885D-49B6-4FBC-8176-92C66861DE57}">
      <dsp:nvSpPr>
        <dsp:cNvPr id="0" name=""/>
        <dsp:cNvSpPr/>
      </dsp:nvSpPr>
      <dsp:spPr>
        <a:xfrm>
          <a:off x="4972050" y="2606041"/>
          <a:ext cx="2800349" cy="130301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 place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Ready to attack</a:t>
          </a:r>
          <a:endParaRPr lang="en-US" sz="1500" kern="1200" dirty="0"/>
        </a:p>
      </dsp:txBody>
      <dsp:txXfrm>
        <a:off x="4972050" y="2606041"/>
        <a:ext cx="2800349" cy="13030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138D8-996F-46A7-A837-082B385C1A90}">
      <dsp:nvSpPr>
        <dsp:cNvPr id="0" name=""/>
        <dsp:cNvSpPr/>
      </dsp:nvSpPr>
      <dsp:spPr>
        <a:xfrm>
          <a:off x="2247072" y="1195170"/>
          <a:ext cx="485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270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76810" y="1238311"/>
        <a:ext cx="25793" cy="5158"/>
      </dsp:txXfrm>
    </dsp:sp>
    <dsp:sp modelId="{139C9886-779B-47F3-BBA2-ADCDB4494E57}">
      <dsp:nvSpPr>
        <dsp:cNvPr id="0" name=""/>
        <dsp:cNvSpPr/>
      </dsp:nvSpPr>
      <dsp:spPr>
        <a:xfrm>
          <a:off x="5958" y="568016"/>
          <a:ext cx="2242914" cy="1345748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Occupancy classification</a:t>
          </a:r>
          <a:endParaRPr lang="en-US" sz="1900" kern="1200" dirty="0"/>
        </a:p>
      </dsp:txBody>
      <dsp:txXfrm>
        <a:off x="5958" y="568016"/>
        <a:ext cx="2242914" cy="1345748"/>
      </dsp:txXfrm>
    </dsp:sp>
    <dsp:sp modelId="{4AD69FE5-2ECE-40DD-A07B-D359584BBF1D}">
      <dsp:nvSpPr>
        <dsp:cNvPr id="0" name=""/>
        <dsp:cNvSpPr/>
      </dsp:nvSpPr>
      <dsp:spPr>
        <a:xfrm>
          <a:off x="5005857" y="1195170"/>
          <a:ext cx="485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270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5595" y="1238311"/>
        <a:ext cx="25793" cy="5158"/>
      </dsp:txXfrm>
    </dsp:sp>
    <dsp:sp modelId="{FC1E3D90-D50F-455F-A2EF-6FBDC8A74474}">
      <dsp:nvSpPr>
        <dsp:cNvPr id="0" name=""/>
        <dsp:cNvSpPr/>
      </dsp:nvSpPr>
      <dsp:spPr>
        <a:xfrm>
          <a:off x="2764742" y="568016"/>
          <a:ext cx="2242914" cy="1345748"/>
        </a:xfrm>
        <a:prstGeom prst="rect">
          <a:avLst/>
        </a:prstGeom>
        <a:solidFill>
          <a:schemeClr val="accent2">
            <a:shade val="50000"/>
            <a:hueOff val="0"/>
            <a:satOff val="-5471"/>
            <a:lumOff val="16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Construction type</a:t>
          </a:r>
          <a:endParaRPr lang="en-US" sz="1900" kern="1200" dirty="0"/>
        </a:p>
      </dsp:txBody>
      <dsp:txXfrm>
        <a:off x="2764742" y="568016"/>
        <a:ext cx="2242914" cy="1345748"/>
      </dsp:txXfrm>
    </dsp:sp>
    <dsp:sp modelId="{C7EFF835-FC1B-4493-936F-4550CB7DB038}">
      <dsp:nvSpPr>
        <dsp:cNvPr id="0" name=""/>
        <dsp:cNvSpPr/>
      </dsp:nvSpPr>
      <dsp:spPr>
        <a:xfrm>
          <a:off x="1127415" y="1911964"/>
          <a:ext cx="5517569" cy="485270"/>
        </a:xfrm>
        <a:custGeom>
          <a:avLst/>
          <a:gdLst/>
          <a:ahLst/>
          <a:cxnLst/>
          <a:rect l="0" t="0" r="0" b="0"/>
          <a:pathLst>
            <a:path>
              <a:moveTo>
                <a:pt x="5517569" y="0"/>
              </a:moveTo>
              <a:lnTo>
                <a:pt x="5517569" y="259735"/>
              </a:lnTo>
              <a:lnTo>
                <a:pt x="0" y="259735"/>
              </a:lnTo>
              <a:lnTo>
                <a:pt x="0" y="48527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47659" y="2152020"/>
        <a:ext cx="277081" cy="5158"/>
      </dsp:txXfrm>
    </dsp:sp>
    <dsp:sp modelId="{330536B3-F433-4848-B3E2-CA746E857661}">
      <dsp:nvSpPr>
        <dsp:cNvPr id="0" name=""/>
        <dsp:cNvSpPr/>
      </dsp:nvSpPr>
      <dsp:spPr>
        <a:xfrm>
          <a:off x="5523527" y="568016"/>
          <a:ext cx="2242914" cy="1345748"/>
        </a:xfrm>
        <a:prstGeom prst="rect">
          <a:avLst/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Floor area, </a:t>
          </a:r>
          <a:r>
            <a:rPr lang="en-US" sz="1900" kern="1200" dirty="0" err="1" smtClean="0"/>
            <a:t>compartmentation</a:t>
          </a:r>
          <a:endParaRPr lang="en-US" sz="1900" kern="1200" dirty="0"/>
        </a:p>
      </dsp:txBody>
      <dsp:txXfrm>
        <a:off x="5523527" y="568016"/>
        <a:ext cx="2242914" cy="1345748"/>
      </dsp:txXfrm>
    </dsp:sp>
    <dsp:sp modelId="{B902827C-D0FE-4945-A919-41A2EEE51E4E}">
      <dsp:nvSpPr>
        <dsp:cNvPr id="0" name=""/>
        <dsp:cNvSpPr/>
      </dsp:nvSpPr>
      <dsp:spPr>
        <a:xfrm>
          <a:off x="2247072" y="3056789"/>
          <a:ext cx="485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270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76810" y="3099930"/>
        <a:ext cx="25793" cy="5158"/>
      </dsp:txXfrm>
    </dsp:sp>
    <dsp:sp modelId="{BFD8A00B-AE28-44AE-BDC9-7E7C130962FB}">
      <dsp:nvSpPr>
        <dsp:cNvPr id="0" name=""/>
        <dsp:cNvSpPr/>
      </dsp:nvSpPr>
      <dsp:spPr>
        <a:xfrm>
          <a:off x="5958" y="2429635"/>
          <a:ext cx="2242914" cy="1345748"/>
        </a:xfrm>
        <a:prstGeom prst="rect">
          <a:avLst/>
        </a:prstGeom>
        <a:solidFill>
          <a:schemeClr val="accent2">
            <a:shade val="50000"/>
            <a:hueOff val="0"/>
            <a:satOff val="-16414"/>
            <a:lumOff val="48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Ceiling height</a:t>
          </a:r>
          <a:endParaRPr lang="en-US" sz="1900" kern="1200" dirty="0"/>
        </a:p>
      </dsp:txBody>
      <dsp:txXfrm>
        <a:off x="5958" y="2429635"/>
        <a:ext cx="2242914" cy="1345748"/>
      </dsp:txXfrm>
    </dsp:sp>
    <dsp:sp modelId="{1A7DE4CB-F106-4B2E-BB7C-8A158DFF10DD}">
      <dsp:nvSpPr>
        <dsp:cNvPr id="0" name=""/>
        <dsp:cNvSpPr/>
      </dsp:nvSpPr>
      <dsp:spPr>
        <a:xfrm>
          <a:off x="5005857" y="3056789"/>
          <a:ext cx="485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270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5595" y="3099930"/>
        <a:ext cx="25793" cy="5158"/>
      </dsp:txXfrm>
    </dsp:sp>
    <dsp:sp modelId="{C7A5C004-3F42-4C33-84D9-44733E4B82D9}">
      <dsp:nvSpPr>
        <dsp:cNvPr id="0" name=""/>
        <dsp:cNvSpPr/>
      </dsp:nvSpPr>
      <dsp:spPr>
        <a:xfrm>
          <a:off x="2764742" y="2429635"/>
          <a:ext cx="2242914" cy="1345748"/>
        </a:xfrm>
        <a:prstGeom prst="rect">
          <a:avLst/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Number of stories</a:t>
          </a:r>
          <a:endParaRPr lang="en-US" sz="1900" kern="1200" dirty="0"/>
        </a:p>
      </dsp:txBody>
      <dsp:txXfrm>
        <a:off x="2764742" y="2429635"/>
        <a:ext cx="2242914" cy="1345748"/>
      </dsp:txXfrm>
    </dsp:sp>
    <dsp:sp modelId="{9A02ACDE-7A79-43AB-A097-C80E167002E7}">
      <dsp:nvSpPr>
        <dsp:cNvPr id="0" name=""/>
        <dsp:cNvSpPr/>
      </dsp:nvSpPr>
      <dsp:spPr>
        <a:xfrm>
          <a:off x="5523527" y="2429635"/>
          <a:ext cx="2242914" cy="1345748"/>
        </a:xfrm>
        <a:prstGeom prst="rect">
          <a:avLst/>
        </a:prstGeom>
        <a:solidFill>
          <a:schemeClr val="accent2">
            <a:shade val="50000"/>
            <a:hueOff val="0"/>
            <a:satOff val="-5471"/>
            <a:lumOff val="16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Number, size of exterior windows, doors, other wall openings</a:t>
          </a:r>
          <a:endParaRPr lang="en-US" sz="1900" kern="1200" dirty="0"/>
        </a:p>
      </dsp:txBody>
      <dsp:txXfrm>
        <a:off x="5523527" y="2429635"/>
        <a:ext cx="2242914" cy="13457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F5259-B3C4-42FB-9E88-E2E0C2AAC6F4}">
      <dsp:nvSpPr>
        <dsp:cNvPr id="0" name=""/>
        <dsp:cNvSpPr/>
      </dsp:nvSpPr>
      <dsp:spPr>
        <a:xfrm>
          <a:off x="2466060" y="551121"/>
          <a:ext cx="4260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034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67662" y="594557"/>
        <a:ext cx="22831" cy="4566"/>
      </dsp:txXfrm>
    </dsp:sp>
    <dsp:sp modelId="{C11A5D61-BC74-4F7A-8EC7-E93D1619BE9C}">
      <dsp:nvSpPr>
        <dsp:cNvPr id="0" name=""/>
        <dsp:cNvSpPr/>
      </dsp:nvSpPr>
      <dsp:spPr>
        <a:xfrm>
          <a:off x="482493" y="1230"/>
          <a:ext cx="1985366" cy="1191220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Number, location of staircases, elevator shafts, dumbwaiters, ducts, roof openings</a:t>
          </a:r>
          <a:endParaRPr lang="en-US" sz="1500" kern="1200" dirty="0"/>
        </a:p>
      </dsp:txBody>
      <dsp:txXfrm>
        <a:off x="482493" y="1230"/>
        <a:ext cx="1985366" cy="1191220"/>
      </dsp:txXfrm>
    </dsp:sp>
    <dsp:sp modelId="{A32B08F1-89D6-46F8-B3A1-665B779FC7BF}">
      <dsp:nvSpPr>
        <dsp:cNvPr id="0" name=""/>
        <dsp:cNvSpPr/>
      </dsp:nvSpPr>
      <dsp:spPr>
        <a:xfrm>
          <a:off x="4908061" y="551121"/>
          <a:ext cx="4260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034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09663" y="594557"/>
        <a:ext cx="22831" cy="4566"/>
      </dsp:txXfrm>
    </dsp:sp>
    <dsp:sp modelId="{02B8D720-F10E-4195-B2CF-06F1ABB226C9}">
      <dsp:nvSpPr>
        <dsp:cNvPr id="0" name=""/>
        <dsp:cNvSpPr/>
      </dsp:nvSpPr>
      <dsp:spPr>
        <a:xfrm>
          <a:off x="2924495" y="1230"/>
          <a:ext cx="1985366" cy="1191220"/>
        </a:xfrm>
        <a:prstGeom prst="rect">
          <a:avLst/>
        </a:prstGeom>
        <a:solidFill>
          <a:schemeClr val="accent2">
            <a:shade val="50000"/>
            <a:hueOff val="0"/>
            <a:satOff val="-4690"/>
            <a:lumOff val="138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External exposures</a:t>
          </a:r>
          <a:endParaRPr lang="en-US" sz="1500" kern="1200" dirty="0"/>
        </a:p>
      </dsp:txBody>
      <dsp:txXfrm>
        <a:off x="2924495" y="1230"/>
        <a:ext cx="1985366" cy="1191220"/>
      </dsp:txXfrm>
    </dsp:sp>
    <dsp:sp modelId="{0711F037-5B7E-44E0-AA7D-55A013C8C02C}">
      <dsp:nvSpPr>
        <dsp:cNvPr id="0" name=""/>
        <dsp:cNvSpPr/>
      </dsp:nvSpPr>
      <dsp:spPr>
        <a:xfrm>
          <a:off x="1475177" y="1190651"/>
          <a:ext cx="4884002" cy="426034"/>
        </a:xfrm>
        <a:custGeom>
          <a:avLst/>
          <a:gdLst/>
          <a:ahLst/>
          <a:cxnLst/>
          <a:rect l="0" t="0" r="0" b="0"/>
          <a:pathLst>
            <a:path>
              <a:moveTo>
                <a:pt x="4884002" y="0"/>
              </a:moveTo>
              <a:lnTo>
                <a:pt x="4884002" y="230117"/>
              </a:lnTo>
              <a:lnTo>
                <a:pt x="0" y="230117"/>
              </a:lnTo>
              <a:lnTo>
                <a:pt x="0" y="426034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94545" y="1401385"/>
        <a:ext cx="245265" cy="4566"/>
      </dsp:txXfrm>
    </dsp:sp>
    <dsp:sp modelId="{E8193FC1-4184-4861-A9A8-50B62F601892}">
      <dsp:nvSpPr>
        <dsp:cNvPr id="0" name=""/>
        <dsp:cNvSpPr/>
      </dsp:nvSpPr>
      <dsp:spPr>
        <a:xfrm>
          <a:off x="5366496" y="1230"/>
          <a:ext cx="1985366" cy="1191220"/>
        </a:xfrm>
        <a:prstGeom prst="rect">
          <a:avLst/>
        </a:prstGeom>
        <a:solidFill>
          <a:schemeClr val="accent2">
            <a:shade val="50000"/>
            <a:hueOff val="0"/>
            <a:satOff val="-9379"/>
            <a:lumOff val="277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Connection to adjoining structures</a:t>
          </a:r>
        </a:p>
      </dsp:txBody>
      <dsp:txXfrm>
        <a:off x="5366496" y="1230"/>
        <a:ext cx="1985366" cy="1191220"/>
      </dsp:txXfrm>
    </dsp:sp>
    <dsp:sp modelId="{3B2A2D60-E5D3-4054-87C0-2091A16F6E89}">
      <dsp:nvSpPr>
        <dsp:cNvPr id="0" name=""/>
        <dsp:cNvSpPr/>
      </dsp:nvSpPr>
      <dsp:spPr>
        <a:xfrm>
          <a:off x="2466060" y="2198975"/>
          <a:ext cx="4260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034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67662" y="2242412"/>
        <a:ext cx="22831" cy="4566"/>
      </dsp:txXfrm>
    </dsp:sp>
    <dsp:sp modelId="{4BC56DCF-BEC3-4012-8843-A0BE697F0B87}">
      <dsp:nvSpPr>
        <dsp:cNvPr id="0" name=""/>
        <dsp:cNvSpPr/>
      </dsp:nvSpPr>
      <dsp:spPr>
        <a:xfrm>
          <a:off x="482493" y="1649085"/>
          <a:ext cx="1985366" cy="1191220"/>
        </a:xfrm>
        <a:prstGeom prst="rect">
          <a:avLst/>
        </a:prstGeom>
        <a:solidFill>
          <a:schemeClr val="accent2">
            <a:shade val="50000"/>
            <a:hueOff val="0"/>
            <a:satOff val="-14069"/>
            <a:lumOff val="416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Type, design of roof</a:t>
          </a:r>
        </a:p>
      </dsp:txBody>
      <dsp:txXfrm>
        <a:off x="482493" y="1649085"/>
        <a:ext cx="1985366" cy="1191220"/>
      </dsp:txXfrm>
    </dsp:sp>
    <dsp:sp modelId="{FE3B1032-6C89-4F71-95DC-0DB18E79578C}">
      <dsp:nvSpPr>
        <dsp:cNvPr id="0" name=""/>
        <dsp:cNvSpPr/>
      </dsp:nvSpPr>
      <dsp:spPr>
        <a:xfrm>
          <a:off x="4908061" y="2198975"/>
          <a:ext cx="42603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034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09663" y="2242412"/>
        <a:ext cx="22831" cy="4566"/>
      </dsp:txXfrm>
    </dsp:sp>
    <dsp:sp modelId="{2422CDC8-F04C-4730-9A54-DD29B53A478B}">
      <dsp:nvSpPr>
        <dsp:cNvPr id="0" name=""/>
        <dsp:cNvSpPr/>
      </dsp:nvSpPr>
      <dsp:spPr>
        <a:xfrm>
          <a:off x="2924495" y="1649085"/>
          <a:ext cx="1985366" cy="1191220"/>
        </a:xfrm>
        <a:prstGeom prst="rect">
          <a:avLst/>
        </a:prstGeom>
        <a:solidFill>
          <a:schemeClr val="accent2">
            <a:shade val="50000"/>
            <a:hueOff val="0"/>
            <a:satOff val="-14069"/>
            <a:lumOff val="416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Type, location of fire protection systems</a:t>
          </a:r>
        </a:p>
      </dsp:txBody>
      <dsp:txXfrm>
        <a:off x="2924495" y="1649085"/>
        <a:ext cx="1985366" cy="1191220"/>
      </dsp:txXfrm>
    </dsp:sp>
    <dsp:sp modelId="{5634930E-0EBC-4F77-B37E-879F12CA6B11}">
      <dsp:nvSpPr>
        <dsp:cNvPr id="0" name=""/>
        <dsp:cNvSpPr/>
      </dsp:nvSpPr>
      <dsp:spPr>
        <a:xfrm>
          <a:off x="1475177" y="2838505"/>
          <a:ext cx="4884002" cy="426034"/>
        </a:xfrm>
        <a:custGeom>
          <a:avLst/>
          <a:gdLst/>
          <a:ahLst/>
          <a:cxnLst/>
          <a:rect l="0" t="0" r="0" b="0"/>
          <a:pathLst>
            <a:path>
              <a:moveTo>
                <a:pt x="4884002" y="0"/>
              </a:moveTo>
              <a:lnTo>
                <a:pt x="4884002" y="230117"/>
              </a:lnTo>
              <a:lnTo>
                <a:pt x="0" y="230117"/>
              </a:lnTo>
              <a:lnTo>
                <a:pt x="0" y="426034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94545" y="3049239"/>
        <a:ext cx="245265" cy="4566"/>
      </dsp:txXfrm>
    </dsp:sp>
    <dsp:sp modelId="{F41338DA-6BE8-47D4-BB5C-13DA9966E56B}">
      <dsp:nvSpPr>
        <dsp:cNvPr id="0" name=""/>
        <dsp:cNvSpPr/>
      </dsp:nvSpPr>
      <dsp:spPr>
        <a:xfrm>
          <a:off x="5366496" y="1649085"/>
          <a:ext cx="1985366" cy="1191220"/>
        </a:xfrm>
        <a:prstGeom prst="rect">
          <a:avLst/>
        </a:prstGeom>
        <a:solidFill>
          <a:schemeClr val="accent2">
            <a:shade val="50000"/>
            <a:hueOff val="0"/>
            <a:satOff val="-9379"/>
            <a:lumOff val="277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Contents</a:t>
          </a:r>
        </a:p>
      </dsp:txBody>
      <dsp:txXfrm>
        <a:off x="5366496" y="1649085"/>
        <a:ext cx="1985366" cy="1191220"/>
      </dsp:txXfrm>
    </dsp:sp>
    <dsp:sp modelId="{23D9C64F-1A8F-436B-891D-018E1950CC55}">
      <dsp:nvSpPr>
        <dsp:cNvPr id="0" name=""/>
        <dsp:cNvSpPr/>
      </dsp:nvSpPr>
      <dsp:spPr>
        <a:xfrm>
          <a:off x="482493" y="3296939"/>
          <a:ext cx="1985366" cy="1191220"/>
        </a:xfrm>
        <a:prstGeom prst="rect">
          <a:avLst/>
        </a:prstGeom>
        <a:solidFill>
          <a:schemeClr val="accent2">
            <a:shade val="50000"/>
            <a:hueOff val="0"/>
            <a:satOff val="-4690"/>
            <a:lumOff val="138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HVAC system</a:t>
          </a:r>
        </a:p>
      </dsp:txBody>
      <dsp:txXfrm>
        <a:off x="482493" y="3296939"/>
        <a:ext cx="1985366" cy="11912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22B60-128C-47A1-8024-1228F432A12D}">
      <dsp:nvSpPr>
        <dsp:cNvPr id="0" name=""/>
        <dsp:cNvSpPr/>
      </dsp:nvSpPr>
      <dsp:spPr>
        <a:xfrm>
          <a:off x="1014" y="587461"/>
          <a:ext cx="3696661" cy="3168476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15000" r="-1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59319-BA2D-42EF-A3C8-8AB80CC79A66}">
      <dsp:nvSpPr>
        <dsp:cNvPr id="0" name=""/>
        <dsp:cNvSpPr/>
      </dsp:nvSpPr>
      <dsp:spPr>
        <a:xfrm>
          <a:off x="1014" y="2805395"/>
          <a:ext cx="3696661" cy="760434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Smoke</a:t>
          </a:r>
          <a:endParaRPr lang="en-US" sz="4000" kern="1200" dirty="0"/>
        </a:p>
      </dsp:txBody>
      <dsp:txXfrm>
        <a:off x="1014" y="2805395"/>
        <a:ext cx="3696661" cy="760434"/>
      </dsp:txXfrm>
    </dsp:sp>
    <dsp:sp modelId="{3A71F560-9162-4F35-813C-C1F2A759FD49}">
      <dsp:nvSpPr>
        <dsp:cNvPr id="0" name=""/>
        <dsp:cNvSpPr/>
      </dsp:nvSpPr>
      <dsp:spPr>
        <a:xfrm>
          <a:off x="4074724" y="587461"/>
          <a:ext cx="3696661" cy="3168476"/>
        </a:xfrm>
        <a:prstGeom prst="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l="-16000" r="-1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07A33-633D-4D24-87BD-F83A28DD10EA}">
      <dsp:nvSpPr>
        <dsp:cNvPr id="0" name=""/>
        <dsp:cNvSpPr/>
      </dsp:nvSpPr>
      <dsp:spPr>
        <a:xfrm>
          <a:off x="4074724" y="2805395"/>
          <a:ext cx="3696661" cy="760434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Air flow</a:t>
          </a:r>
          <a:endParaRPr lang="en-US" sz="4000" kern="1200" dirty="0"/>
        </a:p>
      </dsp:txBody>
      <dsp:txXfrm>
        <a:off x="4074724" y="2805395"/>
        <a:ext cx="3696661" cy="76043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22B60-128C-47A1-8024-1228F432A12D}">
      <dsp:nvSpPr>
        <dsp:cNvPr id="0" name=""/>
        <dsp:cNvSpPr/>
      </dsp:nvSpPr>
      <dsp:spPr>
        <a:xfrm>
          <a:off x="1014" y="587461"/>
          <a:ext cx="3696661" cy="3168476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27000" b="-27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659319-BA2D-42EF-A3C8-8AB80CC79A66}">
      <dsp:nvSpPr>
        <dsp:cNvPr id="0" name=""/>
        <dsp:cNvSpPr/>
      </dsp:nvSpPr>
      <dsp:spPr>
        <a:xfrm>
          <a:off x="1014" y="2805395"/>
          <a:ext cx="3696661" cy="760434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Heat</a:t>
          </a:r>
          <a:endParaRPr lang="en-US" sz="4000" kern="1200" dirty="0"/>
        </a:p>
      </dsp:txBody>
      <dsp:txXfrm>
        <a:off x="1014" y="2805395"/>
        <a:ext cx="3696661" cy="760434"/>
      </dsp:txXfrm>
    </dsp:sp>
    <dsp:sp modelId="{3A71F560-9162-4F35-813C-C1F2A759FD49}">
      <dsp:nvSpPr>
        <dsp:cNvPr id="0" name=""/>
        <dsp:cNvSpPr/>
      </dsp:nvSpPr>
      <dsp:spPr>
        <a:xfrm>
          <a:off x="4074724" y="587461"/>
          <a:ext cx="3696661" cy="3168476"/>
        </a:xfrm>
        <a:prstGeom prst="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t="-10000" b="-10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07A33-633D-4D24-87BD-F83A28DD10EA}">
      <dsp:nvSpPr>
        <dsp:cNvPr id="0" name=""/>
        <dsp:cNvSpPr/>
      </dsp:nvSpPr>
      <dsp:spPr>
        <a:xfrm>
          <a:off x="4074724" y="2805395"/>
          <a:ext cx="3696661" cy="760434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Flame</a:t>
          </a:r>
          <a:endParaRPr lang="en-US" sz="4000" kern="1200" dirty="0"/>
        </a:p>
      </dsp:txBody>
      <dsp:txXfrm>
        <a:off x="4074724" y="2805395"/>
        <a:ext cx="3696661" cy="76043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0E57F-C3BC-41DF-91C5-516C9EE20BE0}">
      <dsp:nvSpPr>
        <dsp:cNvPr id="0" name=""/>
        <dsp:cNvSpPr/>
      </dsp:nvSpPr>
      <dsp:spPr>
        <a:xfrm rot="5400000">
          <a:off x="824716" y="1341363"/>
          <a:ext cx="1186320" cy="135058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2D722C-947F-43CD-9B2A-7373A923F1E8}">
      <dsp:nvSpPr>
        <dsp:cNvPr id="0" name=""/>
        <dsp:cNvSpPr/>
      </dsp:nvSpPr>
      <dsp:spPr>
        <a:xfrm>
          <a:off x="510413" y="26303"/>
          <a:ext cx="1997064" cy="1397880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Uncoordinated ventilation</a:t>
          </a:r>
          <a:endParaRPr lang="en-US" sz="2000" kern="1200" dirty="0"/>
        </a:p>
      </dsp:txBody>
      <dsp:txXfrm>
        <a:off x="578664" y="94554"/>
        <a:ext cx="1860562" cy="1261378"/>
      </dsp:txXfrm>
    </dsp:sp>
    <dsp:sp modelId="{662E8A24-2B08-482A-9111-E51E51E88F27}">
      <dsp:nvSpPr>
        <dsp:cNvPr id="0" name=""/>
        <dsp:cNvSpPr/>
      </dsp:nvSpPr>
      <dsp:spPr>
        <a:xfrm>
          <a:off x="2507478" y="159623"/>
          <a:ext cx="1452474" cy="1129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Can spread fire or cut off escape</a:t>
          </a:r>
          <a:endParaRPr lang="en-US" sz="1600" kern="1200" dirty="0"/>
        </a:p>
      </dsp:txBody>
      <dsp:txXfrm>
        <a:off x="2507478" y="159623"/>
        <a:ext cx="1452474" cy="1129828"/>
      </dsp:txXfrm>
    </dsp:sp>
    <dsp:sp modelId="{2E0BC0A6-DA91-4DEA-B8C0-785EF0A83DB3}">
      <dsp:nvSpPr>
        <dsp:cNvPr id="0" name=""/>
        <dsp:cNvSpPr/>
      </dsp:nvSpPr>
      <dsp:spPr>
        <a:xfrm rot="5400000">
          <a:off x="2480495" y="2911644"/>
          <a:ext cx="1186320" cy="135058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33559E-F8D6-4381-B9AD-984C412869B5}">
      <dsp:nvSpPr>
        <dsp:cNvPr id="0" name=""/>
        <dsp:cNvSpPr/>
      </dsp:nvSpPr>
      <dsp:spPr>
        <a:xfrm>
          <a:off x="2166192" y="1596584"/>
          <a:ext cx="1997064" cy="1397880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Severity, extent of fire depends on several factors</a:t>
          </a:r>
          <a:endParaRPr lang="en-US" sz="2000" kern="1200" dirty="0"/>
        </a:p>
      </dsp:txBody>
      <dsp:txXfrm>
        <a:off x="2234443" y="1664835"/>
        <a:ext cx="1860562" cy="1261378"/>
      </dsp:txXfrm>
    </dsp:sp>
    <dsp:sp modelId="{6797ADF7-AFBB-49FE-9494-BB86FB54A20D}">
      <dsp:nvSpPr>
        <dsp:cNvPr id="0" name=""/>
        <dsp:cNvSpPr/>
      </dsp:nvSpPr>
      <dsp:spPr>
        <a:xfrm>
          <a:off x="4163257" y="1729904"/>
          <a:ext cx="1452474" cy="1129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BA284E-83AC-491D-B92C-640AC76E89A9}">
      <dsp:nvSpPr>
        <dsp:cNvPr id="0" name=""/>
        <dsp:cNvSpPr/>
      </dsp:nvSpPr>
      <dsp:spPr>
        <a:xfrm>
          <a:off x="3821971" y="3166865"/>
          <a:ext cx="1997064" cy="1397880"/>
        </a:xfrm>
        <a:prstGeom prst="roundRect">
          <a:avLst>
            <a:gd name="adj" fmla="val 1667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Primary consideration</a:t>
          </a:r>
          <a:endParaRPr lang="en-US" sz="2000" kern="1200" dirty="0"/>
        </a:p>
      </dsp:txBody>
      <dsp:txXfrm>
        <a:off x="3890222" y="3235116"/>
        <a:ext cx="1860562" cy="1261378"/>
      </dsp:txXfrm>
    </dsp:sp>
    <dsp:sp modelId="{D8A27FCF-318B-4FBE-8675-B4BB6C281882}">
      <dsp:nvSpPr>
        <dsp:cNvPr id="0" name=""/>
        <dsp:cNvSpPr/>
      </dsp:nvSpPr>
      <dsp:spPr>
        <a:xfrm>
          <a:off x="5819036" y="3300185"/>
          <a:ext cx="1452474" cy="1129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Phase to which fire has progressed</a:t>
          </a:r>
          <a:endParaRPr lang="en-US" sz="1700" kern="1200" dirty="0"/>
        </a:p>
      </dsp:txBody>
      <dsp:txXfrm>
        <a:off x="5819036" y="3300185"/>
        <a:ext cx="1452474" cy="112982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5BEFF-D91A-4B49-B8B2-666ACEA049D3}">
      <dsp:nvSpPr>
        <dsp:cNvPr id="0" name=""/>
        <dsp:cNvSpPr/>
      </dsp:nvSpPr>
      <dsp:spPr>
        <a:xfrm>
          <a:off x="7057" y="548300"/>
          <a:ext cx="2109331" cy="126559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Coordination with other operations</a:t>
          </a:r>
          <a:endParaRPr lang="en-US" sz="2400" kern="1200" dirty="0"/>
        </a:p>
      </dsp:txBody>
      <dsp:txXfrm>
        <a:off x="44125" y="585368"/>
        <a:ext cx="2035195" cy="1191463"/>
      </dsp:txXfrm>
    </dsp:sp>
    <dsp:sp modelId="{809226F3-E896-400A-8B6F-B513710513CE}">
      <dsp:nvSpPr>
        <dsp:cNvPr id="0" name=""/>
        <dsp:cNvSpPr/>
      </dsp:nvSpPr>
      <dsp:spPr>
        <a:xfrm>
          <a:off x="2327322" y="919542"/>
          <a:ext cx="447178" cy="523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2327322" y="1024165"/>
        <a:ext cx="313025" cy="313868"/>
      </dsp:txXfrm>
    </dsp:sp>
    <dsp:sp modelId="{58090669-5311-4101-9A01-743F64EC6F3D}">
      <dsp:nvSpPr>
        <dsp:cNvPr id="0" name=""/>
        <dsp:cNvSpPr/>
      </dsp:nvSpPr>
      <dsp:spPr>
        <a:xfrm>
          <a:off x="2960121" y="548300"/>
          <a:ext cx="2109331" cy="126559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Before orders are given</a:t>
          </a:r>
          <a:endParaRPr lang="en-US" sz="2400" kern="1200" dirty="0"/>
        </a:p>
      </dsp:txBody>
      <dsp:txXfrm>
        <a:off x="2997189" y="585368"/>
        <a:ext cx="2035195" cy="1191463"/>
      </dsp:txXfrm>
    </dsp:sp>
    <dsp:sp modelId="{1162CEFE-DB94-4CB0-A0DD-41D805856A63}">
      <dsp:nvSpPr>
        <dsp:cNvPr id="0" name=""/>
        <dsp:cNvSpPr/>
      </dsp:nvSpPr>
      <dsp:spPr>
        <a:xfrm>
          <a:off x="5280386" y="919542"/>
          <a:ext cx="447178" cy="523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0729"/>
            <a:lumOff val="259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280386" y="1024165"/>
        <a:ext cx="313025" cy="313868"/>
      </dsp:txXfrm>
    </dsp:sp>
    <dsp:sp modelId="{E853C41C-B6B7-4E50-932E-ADEDA5C4BC7B}">
      <dsp:nvSpPr>
        <dsp:cNvPr id="0" name=""/>
        <dsp:cNvSpPr/>
      </dsp:nvSpPr>
      <dsp:spPr>
        <a:xfrm>
          <a:off x="5913186" y="548300"/>
          <a:ext cx="2109331" cy="126559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IC determines if necessary</a:t>
          </a:r>
          <a:endParaRPr lang="en-US" sz="2400" kern="1200" dirty="0"/>
        </a:p>
      </dsp:txBody>
      <dsp:txXfrm>
        <a:off x="5950254" y="585368"/>
        <a:ext cx="2035195" cy="1191463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5BEFF-D91A-4B49-B8B2-666ACEA049D3}">
      <dsp:nvSpPr>
        <dsp:cNvPr id="0" name=""/>
        <dsp:cNvSpPr/>
      </dsp:nvSpPr>
      <dsp:spPr>
        <a:xfrm>
          <a:off x="7057" y="548300"/>
          <a:ext cx="2109331" cy="126559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Conditions upon arrival </a:t>
          </a:r>
          <a:endParaRPr lang="en-US" sz="2000" kern="1200" dirty="0"/>
        </a:p>
      </dsp:txBody>
      <dsp:txXfrm>
        <a:off x="44125" y="585368"/>
        <a:ext cx="2035195" cy="1191463"/>
      </dsp:txXfrm>
    </dsp:sp>
    <dsp:sp modelId="{809226F3-E896-400A-8B6F-B513710513CE}">
      <dsp:nvSpPr>
        <dsp:cNvPr id="0" name=""/>
        <dsp:cNvSpPr/>
      </dsp:nvSpPr>
      <dsp:spPr>
        <a:xfrm>
          <a:off x="2327322" y="919542"/>
          <a:ext cx="447178" cy="523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27322" y="1024165"/>
        <a:ext cx="313025" cy="313868"/>
      </dsp:txXfrm>
    </dsp:sp>
    <dsp:sp modelId="{58090669-5311-4101-9A01-743F64EC6F3D}">
      <dsp:nvSpPr>
        <dsp:cNvPr id="0" name=""/>
        <dsp:cNvSpPr/>
      </dsp:nvSpPr>
      <dsp:spPr>
        <a:xfrm>
          <a:off x="2960121" y="548300"/>
          <a:ext cx="2109331" cy="126559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Must be appropriate for situation</a:t>
          </a:r>
          <a:endParaRPr lang="en-US" sz="2000" kern="1200" dirty="0"/>
        </a:p>
      </dsp:txBody>
      <dsp:txXfrm>
        <a:off x="2997189" y="585368"/>
        <a:ext cx="2035195" cy="1191463"/>
      </dsp:txXfrm>
    </dsp:sp>
    <dsp:sp modelId="{1162CEFE-DB94-4CB0-A0DD-41D805856A63}">
      <dsp:nvSpPr>
        <dsp:cNvPr id="0" name=""/>
        <dsp:cNvSpPr/>
      </dsp:nvSpPr>
      <dsp:spPr>
        <a:xfrm>
          <a:off x="5280386" y="919542"/>
          <a:ext cx="447178" cy="523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0729"/>
            <a:lumOff val="259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280386" y="1024165"/>
        <a:ext cx="313025" cy="313868"/>
      </dsp:txXfrm>
    </dsp:sp>
    <dsp:sp modelId="{E853C41C-B6B7-4E50-932E-ADEDA5C4BC7B}">
      <dsp:nvSpPr>
        <dsp:cNvPr id="0" name=""/>
        <dsp:cNvSpPr/>
      </dsp:nvSpPr>
      <dsp:spPr>
        <a:xfrm>
          <a:off x="5913186" y="548300"/>
          <a:ext cx="2109331" cy="1265599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Must be capable of exhausting volume</a:t>
          </a:r>
          <a:endParaRPr lang="en-US" sz="2000" kern="1200" dirty="0"/>
        </a:p>
      </dsp:txBody>
      <dsp:txXfrm>
        <a:off x="5950254" y="585368"/>
        <a:ext cx="2035195" cy="1191463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0971C-A20E-4997-ACC4-FE7898627FA5}">
      <dsp:nvSpPr>
        <dsp:cNvPr id="0" name=""/>
        <dsp:cNvSpPr/>
      </dsp:nvSpPr>
      <dsp:spPr>
        <a:xfrm>
          <a:off x="2482559" y="532106"/>
          <a:ext cx="4110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075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77055" y="575618"/>
        <a:ext cx="22083" cy="4416"/>
      </dsp:txXfrm>
    </dsp:sp>
    <dsp:sp modelId="{B65C099E-A0F9-4D3B-A117-EE3A0015A99D}">
      <dsp:nvSpPr>
        <dsp:cNvPr id="0" name=""/>
        <dsp:cNvSpPr/>
      </dsp:nvSpPr>
      <dsp:spPr>
        <a:xfrm>
          <a:off x="564030" y="1727"/>
          <a:ext cx="1920329" cy="115219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Location of occupants</a:t>
          </a:r>
          <a:endParaRPr lang="en-US" sz="2000" kern="1200" dirty="0"/>
        </a:p>
      </dsp:txBody>
      <dsp:txXfrm>
        <a:off x="564030" y="1727"/>
        <a:ext cx="1920329" cy="1152197"/>
      </dsp:txXfrm>
    </dsp:sp>
    <dsp:sp modelId="{7C0DB68B-3905-424C-962C-EA8D4946CC7A}">
      <dsp:nvSpPr>
        <dsp:cNvPr id="0" name=""/>
        <dsp:cNvSpPr/>
      </dsp:nvSpPr>
      <dsp:spPr>
        <a:xfrm>
          <a:off x="4844564" y="532106"/>
          <a:ext cx="4110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075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39060" y="575618"/>
        <a:ext cx="22083" cy="4416"/>
      </dsp:txXfrm>
    </dsp:sp>
    <dsp:sp modelId="{2D666537-E91D-4290-B7C1-D4357874315B}">
      <dsp:nvSpPr>
        <dsp:cNvPr id="0" name=""/>
        <dsp:cNvSpPr/>
      </dsp:nvSpPr>
      <dsp:spPr>
        <a:xfrm>
          <a:off x="2926035" y="1727"/>
          <a:ext cx="1920329" cy="1152197"/>
        </a:xfrm>
        <a:prstGeom prst="rect">
          <a:avLst/>
        </a:prstGeom>
        <a:solidFill>
          <a:schemeClr val="accent2">
            <a:shade val="80000"/>
            <a:hueOff val="0"/>
            <a:satOff val="-1847"/>
            <a:lumOff val="47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Existing roof openings</a:t>
          </a:r>
          <a:endParaRPr lang="en-US" sz="2000" kern="1200" dirty="0"/>
        </a:p>
      </dsp:txBody>
      <dsp:txXfrm>
        <a:off x="2926035" y="1727"/>
        <a:ext cx="1920329" cy="1152197"/>
      </dsp:txXfrm>
    </dsp:sp>
    <dsp:sp modelId="{4AB4CB33-5C64-4F20-A8CE-0BF72E92ADE7}">
      <dsp:nvSpPr>
        <dsp:cNvPr id="0" name=""/>
        <dsp:cNvSpPr/>
      </dsp:nvSpPr>
      <dsp:spPr>
        <a:xfrm>
          <a:off x="1524194" y="1152125"/>
          <a:ext cx="4724010" cy="411075"/>
        </a:xfrm>
        <a:custGeom>
          <a:avLst/>
          <a:gdLst/>
          <a:ahLst/>
          <a:cxnLst/>
          <a:rect l="0" t="0" r="0" b="0"/>
          <a:pathLst>
            <a:path>
              <a:moveTo>
                <a:pt x="4724010" y="0"/>
              </a:moveTo>
              <a:lnTo>
                <a:pt x="4724010" y="222637"/>
              </a:lnTo>
              <a:lnTo>
                <a:pt x="0" y="222637"/>
              </a:lnTo>
              <a:lnTo>
                <a:pt x="0" y="411075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67584" y="1355454"/>
        <a:ext cx="237230" cy="4416"/>
      </dsp:txXfrm>
    </dsp:sp>
    <dsp:sp modelId="{DCB19739-AC92-4E76-8A70-175C1AC7AF15}">
      <dsp:nvSpPr>
        <dsp:cNvPr id="0" name=""/>
        <dsp:cNvSpPr/>
      </dsp:nvSpPr>
      <dsp:spPr>
        <a:xfrm>
          <a:off x="5288040" y="1727"/>
          <a:ext cx="1920329" cy="1152197"/>
        </a:xfrm>
        <a:prstGeom prst="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Desired air flow path</a:t>
          </a:r>
          <a:endParaRPr lang="en-US" sz="2000" kern="1200" dirty="0"/>
        </a:p>
      </dsp:txBody>
      <dsp:txXfrm>
        <a:off x="5288040" y="1727"/>
        <a:ext cx="1920329" cy="1152197"/>
      </dsp:txXfrm>
    </dsp:sp>
    <dsp:sp modelId="{AF41C568-7BEC-4D18-BE7D-1FF6D282BCC5}">
      <dsp:nvSpPr>
        <dsp:cNvPr id="0" name=""/>
        <dsp:cNvSpPr/>
      </dsp:nvSpPr>
      <dsp:spPr>
        <a:xfrm>
          <a:off x="2482559" y="2125980"/>
          <a:ext cx="4110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075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77055" y="2169491"/>
        <a:ext cx="22083" cy="4416"/>
      </dsp:txXfrm>
    </dsp:sp>
    <dsp:sp modelId="{9E14DAA4-918D-4F9C-BECA-A3A9FDE99032}">
      <dsp:nvSpPr>
        <dsp:cNvPr id="0" name=""/>
        <dsp:cNvSpPr/>
      </dsp:nvSpPr>
      <dsp:spPr>
        <a:xfrm>
          <a:off x="564030" y="1595601"/>
          <a:ext cx="1920329" cy="1152197"/>
        </a:xfrm>
        <a:prstGeom prst="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Building construction</a:t>
          </a:r>
          <a:endParaRPr lang="en-US" sz="2000" kern="1200" dirty="0"/>
        </a:p>
      </dsp:txBody>
      <dsp:txXfrm>
        <a:off x="564030" y="1595601"/>
        <a:ext cx="1920329" cy="1152197"/>
      </dsp:txXfrm>
    </dsp:sp>
    <dsp:sp modelId="{8856CF75-9453-4BE8-9C85-2166543E4C6B}">
      <dsp:nvSpPr>
        <dsp:cNvPr id="0" name=""/>
        <dsp:cNvSpPr/>
      </dsp:nvSpPr>
      <dsp:spPr>
        <a:xfrm>
          <a:off x="4844564" y="2125980"/>
          <a:ext cx="4110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075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39060" y="2169491"/>
        <a:ext cx="22083" cy="4416"/>
      </dsp:txXfrm>
    </dsp:sp>
    <dsp:sp modelId="{AEA6DA98-27F9-4822-B4FC-2DAB579FFAAA}">
      <dsp:nvSpPr>
        <dsp:cNvPr id="0" name=""/>
        <dsp:cNvSpPr/>
      </dsp:nvSpPr>
      <dsp:spPr>
        <a:xfrm>
          <a:off x="2926035" y="1595601"/>
          <a:ext cx="1920329" cy="1152197"/>
        </a:xfrm>
        <a:prstGeom prst="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Wind direction</a:t>
          </a:r>
          <a:endParaRPr lang="en-US" sz="2000" kern="1200" dirty="0"/>
        </a:p>
      </dsp:txBody>
      <dsp:txXfrm>
        <a:off x="2926035" y="1595601"/>
        <a:ext cx="1920329" cy="1152197"/>
      </dsp:txXfrm>
    </dsp:sp>
    <dsp:sp modelId="{D796C97F-5930-47B0-8E0A-C00BA09F772F}">
      <dsp:nvSpPr>
        <dsp:cNvPr id="0" name=""/>
        <dsp:cNvSpPr/>
      </dsp:nvSpPr>
      <dsp:spPr>
        <a:xfrm>
          <a:off x="1524194" y="2745998"/>
          <a:ext cx="4724010" cy="411075"/>
        </a:xfrm>
        <a:custGeom>
          <a:avLst/>
          <a:gdLst/>
          <a:ahLst/>
          <a:cxnLst/>
          <a:rect l="0" t="0" r="0" b="0"/>
          <a:pathLst>
            <a:path>
              <a:moveTo>
                <a:pt x="4724010" y="0"/>
              </a:moveTo>
              <a:lnTo>
                <a:pt x="4724010" y="222637"/>
              </a:lnTo>
              <a:lnTo>
                <a:pt x="0" y="222637"/>
              </a:lnTo>
              <a:lnTo>
                <a:pt x="0" y="411075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67584" y="2949328"/>
        <a:ext cx="237230" cy="4416"/>
      </dsp:txXfrm>
    </dsp:sp>
    <dsp:sp modelId="{51FC5A2D-0700-4FA7-84DA-8E12E2FB6050}">
      <dsp:nvSpPr>
        <dsp:cNvPr id="0" name=""/>
        <dsp:cNvSpPr/>
      </dsp:nvSpPr>
      <dsp:spPr>
        <a:xfrm>
          <a:off x="5288040" y="1595601"/>
          <a:ext cx="1920329" cy="1152197"/>
        </a:xfrm>
        <a:prstGeom prst="rect">
          <a:avLst/>
        </a:prstGeom>
        <a:solidFill>
          <a:schemeClr val="accent2">
            <a:shade val="80000"/>
            <a:hueOff val="0"/>
            <a:satOff val="-9234"/>
            <a:lumOff val="237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Extent of fire progress</a:t>
          </a:r>
          <a:endParaRPr lang="en-US" sz="2000" kern="1200" dirty="0"/>
        </a:p>
      </dsp:txBody>
      <dsp:txXfrm>
        <a:off x="5288040" y="1595601"/>
        <a:ext cx="1920329" cy="1152197"/>
      </dsp:txXfrm>
    </dsp:sp>
    <dsp:sp modelId="{23644474-3F5C-488F-AE70-98FDFD57B5EB}">
      <dsp:nvSpPr>
        <dsp:cNvPr id="0" name=""/>
        <dsp:cNvSpPr/>
      </dsp:nvSpPr>
      <dsp:spPr>
        <a:xfrm>
          <a:off x="564030" y="3189474"/>
          <a:ext cx="1920329" cy="1152197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Condition of building, contents</a:t>
          </a:r>
          <a:endParaRPr lang="en-US" sz="2000" kern="1200" dirty="0"/>
        </a:p>
      </dsp:txBody>
      <dsp:txXfrm>
        <a:off x="564030" y="3189474"/>
        <a:ext cx="1920329" cy="115219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0971C-A20E-4997-ACC4-FE7898627FA5}">
      <dsp:nvSpPr>
        <dsp:cNvPr id="0" name=""/>
        <dsp:cNvSpPr/>
      </dsp:nvSpPr>
      <dsp:spPr>
        <a:xfrm>
          <a:off x="2247072" y="1195170"/>
          <a:ext cx="485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270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76810" y="1238311"/>
        <a:ext cx="25793" cy="5158"/>
      </dsp:txXfrm>
    </dsp:sp>
    <dsp:sp modelId="{B65C099E-A0F9-4D3B-A117-EE3A0015A99D}">
      <dsp:nvSpPr>
        <dsp:cNvPr id="0" name=""/>
        <dsp:cNvSpPr/>
      </dsp:nvSpPr>
      <dsp:spPr>
        <a:xfrm>
          <a:off x="5958" y="568016"/>
          <a:ext cx="2242914" cy="134574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Potential structural collapse</a:t>
          </a:r>
          <a:endParaRPr lang="en-US" sz="2300" kern="1200" dirty="0"/>
        </a:p>
      </dsp:txBody>
      <dsp:txXfrm>
        <a:off x="5958" y="568016"/>
        <a:ext cx="2242914" cy="1345748"/>
      </dsp:txXfrm>
    </dsp:sp>
    <dsp:sp modelId="{0DB2A8F8-41A8-459E-AF73-7FE1DC057EE7}">
      <dsp:nvSpPr>
        <dsp:cNvPr id="0" name=""/>
        <dsp:cNvSpPr/>
      </dsp:nvSpPr>
      <dsp:spPr>
        <a:xfrm>
          <a:off x="5005857" y="1195170"/>
          <a:ext cx="485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270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5595" y="1238311"/>
        <a:ext cx="25793" cy="5158"/>
      </dsp:txXfrm>
    </dsp:sp>
    <dsp:sp modelId="{2060C4EF-9795-48AC-A13D-924F08044164}">
      <dsp:nvSpPr>
        <dsp:cNvPr id="0" name=""/>
        <dsp:cNvSpPr/>
      </dsp:nvSpPr>
      <dsp:spPr>
        <a:xfrm>
          <a:off x="2764742" y="568016"/>
          <a:ext cx="2242914" cy="1345748"/>
        </a:xfrm>
        <a:prstGeom prst="rect">
          <a:avLst/>
        </a:prstGeom>
        <a:solidFill>
          <a:schemeClr val="accent2">
            <a:shade val="80000"/>
            <a:hueOff val="0"/>
            <a:satOff val="-2216"/>
            <a:lumOff val="56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Effect on fire</a:t>
          </a:r>
          <a:endParaRPr lang="en-US" sz="2300" kern="1200" dirty="0"/>
        </a:p>
      </dsp:txBody>
      <dsp:txXfrm>
        <a:off x="2764742" y="568016"/>
        <a:ext cx="2242914" cy="1345748"/>
      </dsp:txXfrm>
    </dsp:sp>
    <dsp:sp modelId="{A07FA0D0-A494-4FE3-8050-C04446011A91}">
      <dsp:nvSpPr>
        <dsp:cNvPr id="0" name=""/>
        <dsp:cNvSpPr/>
      </dsp:nvSpPr>
      <dsp:spPr>
        <a:xfrm>
          <a:off x="1127415" y="1911964"/>
          <a:ext cx="5517569" cy="485270"/>
        </a:xfrm>
        <a:custGeom>
          <a:avLst/>
          <a:gdLst/>
          <a:ahLst/>
          <a:cxnLst/>
          <a:rect l="0" t="0" r="0" b="0"/>
          <a:pathLst>
            <a:path>
              <a:moveTo>
                <a:pt x="5517569" y="0"/>
              </a:moveTo>
              <a:lnTo>
                <a:pt x="5517569" y="259735"/>
              </a:lnTo>
              <a:lnTo>
                <a:pt x="0" y="259735"/>
              </a:lnTo>
              <a:lnTo>
                <a:pt x="0" y="48527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47659" y="2152020"/>
        <a:ext cx="277081" cy="5158"/>
      </dsp:txXfrm>
    </dsp:sp>
    <dsp:sp modelId="{65E9B48D-139E-45A4-B274-FFD95870EE32}">
      <dsp:nvSpPr>
        <dsp:cNvPr id="0" name=""/>
        <dsp:cNvSpPr/>
      </dsp:nvSpPr>
      <dsp:spPr>
        <a:xfrm>
          <a:off x="5523527" y="568016"/>
          <a:ext cx="2242914" cy="1345748"/>
        </a:xfrm>
        <a:prstGeom prst="rect">
          <a:avLst/>
        </a:prstGeom>
        <a:solidFill>
          <a:schemeClr val="accent2">
            <a:shade val="80000"/>
            <a:hueOff val="0"/>
            <a:satOff val="-4432"/>
            <a:lumOff val="113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Effect on exposures</a:t>
          </a:r>
          <a:endParaRPr lang="en-US" sz="2300" kern="1200" dirty="0"/>
        </a:p>
      </dsp:txBody>
      <dsp:txXfrm>
        <a:off x="5523527" y="568016"/>
        <a:ext cx="2242914" cy="1345748"/>
      </dsp:txXfrm>
    </dsp:sp>
    <dsp:sp modelId="{96C8A5F0-72AD-4E64-9F48-37D308BD4357}">
      <dsp:nvSpPr>
        <dsp:cNvPr id="0" name=""/>
        <dsp:cNvSpPr/>
      </dsp:nvSpPr>
      <dsp:spPr>
        <a:xfrm>
          <a:off x="2247072" y="3056789"/>
          <a:ext cx="485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270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76810" y="3099930"/>
        <a:ext cx="25793" cy="5158"/>
      </dsp:txXfrm>
    </dsp:sp>
    <dsp:sp modelId="{4264114D-D8E2-44E2-95B4-7C86F8E34D8A}">
      <dsp:nvSpPr>
        <dsp:cNvPr id="0" name=""/>
        <dsp:cNvSpPr/>
      </dsp:nvSpPr>
      <dsp:spPr>
        <a:xfrm>
          <a:off x="5958" y="2429635"/>
          <a:ext cx="2242914" cy="1345748"/>
        </a:xfrm>
        <a:prstGeom prst="rect">
          <a:avLst/>
        </a:prstGeom>
        <a:solidFill>
          <a:schemeClr val="accent2">
            <a:shade val="80000"/>
            <a:hueOff val="0"/>
            <a:satOff val="-6649"/>
            <a:lumOff val="170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Readiness of crew</a:t>
          </a:r>
          <a:endParaRPr lang="en-US" sz="2300" kern="1200" dirty="0"/>
        </a:p>
      </dsp:txBody>
      <dsp:txXfrm>
        <a:off x="5958" y="2429635"/>
        <a:ext cx="2242914" cy="1345748"/>
      </dsp:txXfrm>
    </dsp:sp>
    <dsp:sp modelId="{7E2C89EA-306D-4A36-A051-BF38AC25A58C}">
      <dsp:nvSpPr>
        <dsp:cNvPr id="0" name=""/>
        <dsp:cNvSpPr/>
      </dsp:nvSpPr>
      <dsp:spPr>
        <a:xfrm>
          <a:off x="5005857" y="3056789"/>
          <a:ext cx="48527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270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35595" y="3099930"/>
        <a:ext cx="25793" cy="5158"/>
      </dsp:txXfrm>
    </dsp:sp>
    <dsp:sp modelId="{62276130-7270-41DC-B7ED-B786A4C90255}">
      <dsp:nvSpPr>
        <dsp:cNvPr id="0" name=""/>
        <dsp:cNvSpPr/>
      </dsp:nvSpPr>
      <dsp:spPr>
        <a:xfrm>
          <a:off x="2764742" y="2429635"/>
          <a:ext cx="2242914" cy="1345748"/>
        </a:xfrm>
        <a:prstGeom prst="rect">
          <a:avLst/>
        </a:prstGeom>
        <a:solidFill>
          <a:schemeClr val="accent2">
            <a:shade val="80000"/>
            <a:hueOff val="0"/>
            <a:satOff val="-8865"/>
            <a:lumOff val="227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Ability to protect exposures</a:t>
          </a:r>
          <a:endParaRPr lang="en-US" sz="2300" kern="1200" dirty="0"/>
        </a:p>
      </dsp:txBody>
      <dsp:txXfrm>
        <a:off x="2764742" y="2429635"/>
        <a:ext cx="2242914" cy="1345748"/>
      </dsp:txXfrm>
    </dsp:sp>
    <dsp:sp modelId="{67E01D98-7A6D-4D00-9A95-F100664F53E5}">
      <dsp:nvSpPr>
        <dsp:cNvPr id="0" name=""/>
        <dsp:cNvSpPr/>
      </dsp:nvSpPr>
      <dsp:spPr>
        <a:xfrm>
          <a:off x="5523527" y="2429635"/>
          <a:ext cx="2242914" cy="1345748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Protecting means of egress, access</a:t>
          </a:r>
          <a:endParaRPr lang="en-US" sz="2300" kern="1200" dirty="0"/>
        </a:p>
      </dsp:txBody>
      <dsp:txXfrm>
        <a:off x="5523527" y="2429635"/>
        <a:ext cx="2242914" cy="134574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5A47C-63A8-4116-8648-56BB0B288260}">
      <dsp:nvSpPr>
        <dsp:cNvPr id="0" name=""/>
        <dsp:cNvSpPr/>
      </dsp:nvSpPr>
      <dsp:spPr>
        <a:xfrm>
          <a:off x="582929" y="0"/>
          <a:ext cx="6606540" cy="43434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3D1BD9-F058-4BF8-BC0E-E9912736CDB4}">
      <dsp:nvSpPr>
        <dsp:cNvPr id="0" name=""/>
        <dsp:cNvSpPr/>
      </dsp:nvSpPr>
      <dsp:spPr>
        <a:xfrm>
          <a:off x="8349" y="1303020"/>
          <a:ext cx="2501741" cy="17373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Building openings</a:t>
          </a:r>
          <a:endParaRPr lang="en-US" sz="3200" kern="1200" dirty="0"/>
        </a:p>
      </dsp:txBody>
      <dsp:txXfrm>
        <a:off x="93160" y="1387831"/>
        <a:ext cx="2332119" cy="1567738"/>
      </dsp:txXfrm>
    </dsp:sp>
    <dsp:sp modelId="{3FA145BC-9D93-4751-978F-16176A6E37B4}">
      <dsp:nvSpPr>
        <dsp:cNvPr id="0" name=""/>
        <dsp:cNvSpPr/>
      </dsp:nvSpPr>
      <dsp:spPr>
        <a:xfrm>
          <a:off x="2635329" y="1303020"/>
          <a:ext cx="2501741" cy="1737360"/>
        </a:xfrm>
        <a:prstGeom prst="round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Other conditions</a:t>
          </a:r>
          <a:endParaRPr lang="en-US" sz="3200" kern="1200" dirty="0"/>
        </a:p>
      </dsp:txBody>
      <dsp:txXfrm>
        <a:off x="2720140" y="1387831"/>
        <a:ext cx="2332119" cy="1567738"/>
      </dsp:txXfrm>
    </dsp:sp>
    <dsp:sp modelId="{61D5994A-5075-4815-9943-5ABAB2F7219B}">
      <dsp:nvSpPr>
        <dsp:cNvPr id="0" name=""/>
        <dsp:cNvSpPr/>
      </dsp:nvSpPr>
      <dsp:spPr>
        <a:xfrm>
          <a:off x="5262309" y="1303020"/>
          <a:ext cx="2501741" cy="1737360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Wind- most important</a:t>
          </a:r>
          <a:endParaRPr lang="en-US" sz="3200" kern="1200" dirty="0"/>
        </a:p>
      </dsp:txBody>
      <dsp:txXfrm>
        <a:off x="5347120" y="1387831"/>
        <a:ext cx="2332119" cy="1567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09687-EE0D-4497-B5F0-ECFDBDB882D3}">
      <dsp:nvSpPr>
        <dsp:cNvPr id="0" name=""/>
        <dsp:cNvSpPr/>
      </dsp:nvSpPr>
      <dsp:spPr>
        <a:xfrm>
          <a:off x="3552970" y="882119"/>
          <a:ext cx="6798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9884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5150" y="924286"/>
        <a:ext cx="35524" cy="7104"/>
      </dsp:txXfrm>
    </dsp:sp>
    <dsp:sp modelId="{AC280BCB-F512-48C7-A821-70E50894AE52}">
      <dsp:nvSpPr>
        <dsp:cNvPr id="0" name=""/>
        <dsp:cNvSpPr/>
      </dsp:nvSpPr>
      <dsp:spPr>
        <a:xfrm>
          <a:off x="465707" y="1120"/>
          <a:ext cx="3089062" cy="185343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Careful planning</a:t>
          </a:r>
          <a:endParaRPr lang="en-US" sz="3300" kern="1200" dirty="0"/>
        </a:p>
      </dsp:txBody>
      <dsp:txXfrm>
        <a:off x="465707" y="1120"/>
        <a:ext cx="3089062" cy="1853437"/>
      </dsp:txXfrm>
    </dsp:sp>
    <dsp:sp modelId="{C9A63D36-A1CD-4EC7-8C59-8302D72C881F}">
      <dsp:nvSpPr>
        <dsp:cNvPr id="0" name=""/>
        <dsp:cNvSpPr/>
      </dsp:nvSpPr>
      <dsp:spPr>
        <a:xfrm>
          <a:off x="2010238" y="1852757"/>
          <a:ext cx="3799547" cy="679884"/>
        </a:xfrm>
        <a:custGeom>
          <a:avLst/>
          <a:gdLst/>
          <a:ahLst/>
          <a:cxnLst/>
          <a:rect l="0" t="0" r="0" b="0"/>
          <a:pathLst>
            <a:path>
              <a:moveTo>
                <a:pt x="3799547" y="0"/>
              </a:moveTo>
              <a:lnTo>
                <a:pt x="3799547" y="357042"/>
              </a:lnTo>
              <a:lnTo>
                <a:pt x="0" y="357042"/>
              </a:lnTo>
              <a:lnTo>
                <a:pt x="0" y="679884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13377" y="2189147"/>
        <a:ext cx="193270" cy="7104"/>
      </dsp:txXfrm>
    </dsp:sp>
    <dsp:sp modelId="{5EF7A3F8-1490-483B-B57D-3972E37C484A}">
      <dsp:nvSpPr>
        <dsp:cNvPr id="0" name=""/>
        <dsp:cNvSpPr/>
      </dsp:nvSpPr>
      <dsp:spPr>
        <a:xfrm>
          <a:off x="4265254" y="1120"/>
          <a:ext cx="3089062" cy="1853437"/>
        </a:xfrm>
        <a:prstGeom prst="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Knowledge of building construction</a:t>
          </a:r>
          <a:endParaRPr lang="en-US" sz="3300" kern="1200" dirty="0"/>
        </a:p>
      </dsp:txBody>
      <dsp:txXfrm>
        <a:off x="4265254" y="1120"/>
        <a:ext cx="3089062" cy="1853437"/>
      </dsp:txXfrm>
    </dsp:sp>
    <dsp:sp modelId="{19B5AB52-FF92-4E94-9559-A2A107636CD5}">
      <dsp:nvSpPr>
        <dsp:cNvPr id="0" name=""/>
        <dsp:cNvSpPr/>
      </dsp:nvSpPr>
      <dsp:spPr>
        <a:xfrm>
          <a:off x="3552970" y="3446040"/>
          <a:ext cx="6798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79884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75150" y="3488208"/>
        <a:ext cx="35524" cy="7104"/>
      </dsp:txXfrm>
    </dsp:sp>
    <dsp:sp modelId="{8088E4F0-873B-4FD1-BC95-D25F7A2EC317}">
      <dsp:nvSpPr>
        <dsp:cNvPr id="0" name=""/>
        <dsp:cNvSpPr/>
      </dsp:nvSpPr>
      <dsp:spPr>
        <a:xfrm>
          <a:off x="465707" y="2565042"/>
          <a:ext cx="3089062" cy="1853437"/>
        </a:xfrm>
        <a:prstGeom prst="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Systematic application of procedures</a:t>
          </a:r>
          <a:endParaRPr lang="en-US" sz="3300" kern="1200" dirty="0"/>
        </a:p>
      </dsp:txBody>
      <dsp:txXfrm>
        <a:off x="465707" y="2565042"/>
        <a:ext cx="3089062" cy="1853437"/>
      </dsp:txXfrm>
    </dsp:sp>
    <dsp:sp modelId="{772BC236-229D-4D1D-8F26-F6F704A5F092}">
      <dsp:nvSpPr>
        <dsp:cNvPr id="0" name=""/>
        <dsp:cNvSpPr/>
      </dsp:nvSpPr>
      <dsp:spPr>
        <a:xfrm>
          <a:off x="4265254" y="2565042"/>
          <a:ext cx="3089062" cy="1853437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Coordination with other activities</a:t>
          </a:r>
          <a:endParaRPr lang="en-US" sz="3300" kern="1200" dirty="0"/>
        </a:p>
      </dsp:txBody>
      <dsp:txXfrm>
        <a:off x="4265254" y="2565042"/>
        <a:ext cx="3089062" cy="1853437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2E749-367C-48E5-849D-E0ED0EFA5E6B}">
      <dsp:nvSpPr>
        <dsp:cNvPr id="0" name=""/>
        <dsp:cNvSpPr/>
      </dsp:nvSpPr>
      <dsp:spPr>
        <a:xfrm>
          <a:off x="0" y="629"/>
          <a:ext cx="7772400" cy="105534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Internal</a:t>
          </a:r>
          <a:endParaRPr lang="en-US" sz="4400" kern="1200" dirty="0"/>
        </a:p>
      </dsp:txBody>
      <dsp:txXfrm>
        <a:off x="51517" y="52146"/>
        <a:ext cx="7669366" cy="952306"/>
      </dsp:txXfrm>
    </dsp:sp>
    <dsp:sp modelId="{251C0FD5-CAD3-4334-9B78-8ED9CF1785F5}">
      <dsp:nvSpPr>
        <dsp:cNvPr id="0" name=""/>
        <dsp:cNvSpPr/>
      </dsp:nvSpPr>
      <dsp:spPr>
        <a:xfrm>
          <a:off x="0" y="1055970"/>
          <a:ext cx="7772400" cy="116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 dirty="0" smtClean="0"/>
            <a:t>Affected by routing of smoke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 dirty="0" smtClean="0"/>
            <a:t>Ventilation can create danger</a:t>
          </a:r>
          <a:endParaRPr lang="en-US" sz="3400" kern="1200" dirty="0"/>
        </a:p>
      </dsp:txBody>
      <dsp:txXfrm>
        <a:off x="0" y="1055970"/>
        <a:ext cx="7772400" cy="1161270"/>
      </dsp:txXfrm>
    </dsp:sp>
    <dsp:sp modelId="{861D65B1-72C6-4CE5-B755-8A6A25ED4870}">
      <dsp:nvSpPr>
        <dsp:cNvPr id="0" name=""/>
        <dsp:cNvSpPr/>
      </dsp:nvSpPr>
      <dsp:spPr>
        <a:xfrm>
          <a:off x="0" y="2217240"/>
          <a:ext cx="7772400" cy="1055340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External</a:t>
          </a:r>
          <a:endParaRPr lang="en-US" sz="4400" kern="1200" dirty="0"/>
        </a:p>
      </dsp:txBody>
      <dsp:txXfrm>
        <a:off x="51517" y="2268757"/>
        <a:ext cx="7669366" cy="952306"/>
      </dsp:txXfrm>
    </dsp:sp>
    <dsp:sp modelId="{42342204-19BC-4698-A80E-BCE0BCD44B93}">
      <dsp:nvSpPr>
        <dsp:cNvPr id="0" name=""/>
        <dsp:cNvSpPr/>
      </dsp:nvSpPr>
      <dsp:spPr>
        <a:xfrm>
          <a:off x="0" y="3272580"/>
          <a:ext cx="7772400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 dirty="0" smtClean="0"/>
            <a:t>Affected by radiation, direct flame contact</a:t>
          </a:r>
          <a:endParaRPr lang="en-US" sz="3400" kern="1200" dirty="0"/>
        </a:p>
      </dsp:txBody>
      <dsp:txXfrm>
        <a:off x="0" y="3272580"/>
        <a:ext cx="7772400" cy="107019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222ED-E0DB-454F-8086-C510C980EAB7}">
      <dsp:nvSpPr>
        <dsp:cNvPr id="0" name=""/>
        <dsp:cNvSpPr/>
      </dsp:nvSpPr>
      <dsp:spPr>
        <a:xfrm>
          <a:off x="0" y="183765"/>
          <a:ext cx="3691783" cy="54720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Resources needed</a:t>
          </a:r>
          <a:endParaRPr lang="en-US" sz="1900" kern="1200" dirty="0"/>
        </a:p>
      </dsp:txBody>
      <dsp:txXfrm>
        <a:off x="0" y="183765"/>
        <a:ext cx="3691783" cy="547200"/>
      </dsp:txXfrm>
    </dsp:sp>
    <dsp:sp modelId="{EE08302E-A5AB-40FB-8684-DD4593F5D3A7}">
      <dsp:nvSpPr>
        <dsp:cNvPr id="0" name=""/>
        <dsp:cNvSpPr/>
      </dsp:nvSpPr>
      <dsp:spPr>
        <a:xfrm>
          <a:off x="0" y="730965"/>
          <a:ext cx="3691783" cy="328576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900" b="0" u="none" kern="1200" smtClean="0"/>
            <a:t>Forcible entry tools</a:t>
          </a:r>
          <a:endParaRPr lang="en-US" sz="1900" b="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900" b="0" u="none" kern="1200" smtClean="0"/>
            <a:t>Power saws</a:t>
          </a:r>
          <a:endParaRPr lang="en-US" sz="1900" b="0" u="none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900" b="0" u="none" kern="1200" smtClean="0"/>
            <a:t>Fans or blowers</a:t>
          </a:r>
          <a:endParaRPr lang="en-US" sz="1900" b="0" u="none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900" b="0" u="none" kern="1200" smtClean="0"/>
            <a:t>Smoke ejectors</a:t>
          </a:r>
          <a:endParaRPr lang="en-US" sz="1900" b="0" u="none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900" b="0" u="none" kern="1200" smtClean="0"/>
            <a:t>Flexible ducts</a:t>
          </a:r>
          <a:endParaRPr lang="en-US" sz="1900" b="0" u="none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900" b="0" u="none" kern="1200" smtClean="0"/>
            <a:t>Stacking and hanging devices</a:t>
          </a:r>
          <a:endParaRPr lang="en-US" sz="1900" b="0" u="none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900" b="0" u="none" kern="1200" smtClean="0"/>
            <a:t>Other support systems</a:t>
          </a:r>
          <a:endParaRPr lang="en-US" sz="1900" b="0" u="none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900" b="0" u="none" kern="1200" smtClean="0"/>
            <a:t>Electrical power cords</a:t>
          </a:r>
          <a:endParaRPr lang="en-US" sz="1900" b="0" u="none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1900" b="0" u="none" kern="1200" smtClean="0"/>
            <a:t>Generators</a:t>
          </a:r>
          <a:endParaRPr lang="en-US" sz="1900" b="0" u="none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b="0" u="none" kern="1200" dirty="0"/>
        </a:p>
      </dsp:txBody>
      <dsp:txXfrm>
        <a:off x="0" y="730965"/>
        <a:ext cx="3691783" cy="328576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D487C-DC57-4EDC-A1AF-1BAE42E15E0C}">
      <dsp:nvSpPr>
        <dsp:cNvPr id="0" name=""/>
        <dsp:cNvSpPr/>
      </dsp:nvSpPr>
      <dsp:spPr>
        <a:xfrm>
          <a:off x="7754786" y="707953"/>
          <a:ext cx="189063" cy="3499165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5395C-F0ED-4DFC-A3FF-DD563F1DF0C8}">
      <dsp:nvSpPr>
        <dsp:cNvPr id="0" name=""/>
        <dsp:cNvSpPr/>
      </dsp:nvSpPr>
      <dsp:spPr>
        <a:xfrm>
          <a:off x="189063" y="707953"/>
          <a:ext cx="4917243" cy="3499165"/>
        </a:xfrm>
        <a:prstGeom prst="frame">
          <a:avLst>
            <a:gd name="adj1" fmla="val 5450"/>
          </a:avLst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3A0D3-A5AC-4B6A-871A-E62F0E3EE414}">
      <dsp:nvSpPr>
        <dsp:cNvPr id="0" name=""/>
        <dsp:cNvSpPr/>
      </dsp:nvSpPr>
      <dsp:spPr>
        <a:xfrm>
          <a:off x="0" y="288680"/>
          <a:ext cx="4728179" cy="3309904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l="-4000" r="-4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82FE3-D8CD-41E8-8548-360A7CF9788E}">
      <dsp:nvSpPr>
        <dsp:cNvPr id="0" name=""/>
        <dsp:cNvSpPr/>
      </dsp:nvSpPr>
      <dsp:spPr>
        <a:xfrm>
          <a:off x="381304" y="3599761"/>
          <a:ext cx="4535938" cy="415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0" tIns="72390" rIns="19304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Horizontal Ventilation</a:t>
          </a:r>
          <a:endParaRPr lang="en-US" sz="1900" kern="1200" dirty="0"/>
        </a:p>
      </dsp:txBody>
      <dsp:txXfrm>
        <a:off x="381304" y="3599761"/>
        <a:ext cx="4535938" cy="415354"/>
      </dsp:txXfrm>
    </dsp:sp>
    <dsp:sp modelId="{208BB617-915E-4E88-AAA2-A7B9452F942A}">
      <dsp:nvSpPr>
        <dsp:cNvPr id="0" name=""/>
        <dsp:cNvSpPr/>
      </dsp:nvSpPr>
      <dsp:spPr>
        <a:xfrm>
          <a:off x="5306491" y="707953"/>
          <a:ext cx="2248109" cy="3499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Heat, smoke, other parts of combustion channeled out through existing or created horizontal openings</a:t>
          </a:r>
          <a:endParaRPr lang="en-US" sz="1900" kern="1200" dirty="0"/>
        </a:p>
      </dsp:txBody>
      <dsp:txXfrm>
        <a:off x="5306491" y="707953"/>
        <a:ext cx="2248109" cy="349916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D487C-DC57-4EDC-A1AF-1BAE42E15E0C}">
      <dsp:nvSpPr>
        <dsp:cNvPr id="0" name=""/>
        <dsp:cNvSpPr/>
      </dsp:nvSpPr>
      <dsp:spPr>
        <a:xfrm>
          <a:off x="7754786" y="707953"/>
          <a:ext cx="189063" cy="3499165"/>
        </a:xfrm>
        <a:prstGeom prst="rect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5395C-F0ED-4DFC-A3FF-DD563F1DF0C8}">
      <dsp:nvSpPr>
        <dsp:cNvPr id="0" name=""/>
        <dsp:cNvSpPr/>
      </dsp:nvSpPr>
      <dsp:spPr>
        <a:xfrm>
          <a:off x="189063" y="707953"/>
          <a:ext cx="4917243" cy="3499165"/>
        </a:xfrm>
        <a:prstGeom prst="frame">
          <a:avLst>
            <a:gd name="adj1" fmla="val 5450"/>
          </a:avLst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43A0D3-A5AC-4B6A-871A-E62F0E3EE414}">
      <dsp:nvSpPr>
        <dsp:cNvPr id="0" name=""/>
        <dsp:cNvSpPr/>
      </dsp:nvSpPr>
      <dsp:spPr>
        <a:xfrm>
          <a:off x="0" y="288680"/>
          <a:ext cx="4728179" cy="3309904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5000" b="-5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82FE3-D8CD-41E8-8548-360A7CF9788E}">
      <dsp:nvSpPr>
        <dsp:cNvPr id="0" name=""/>
        <dsp:cNvSpPr/>
      </dsp:nvSpPr>
      <dsp:spPr>
        <a:xfrm>
          <a:off x="381304" y="3599761"/>
          <a:ext cx="4535938" cy="415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040" tIns="72390" rIns="19304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Vertical Ventilation</a:t>
          </a:r>
          <a:endParaRPr lang="en-US" sz="1900" kern="1200" dirty="0"/>
        </a:p>
      </dsp:txBody>
      <dsp:txXfrm>
        <a:off x="381304" y="3599761"/>
        <a:ext cx="4535938" cy="415354"/>
      </dsp:txXfrm>
    </dsp:sp>
    <dsp:sp modelId="{208BB617-915E-4E88-AAA2-A7B9452F942A}">
      <dsp:nvSpPr>
        <dsp:cNvPr id="0" name=""/>
        <dsp:cNvSpPr/>
      </dsp:nvSpPr>
      <dsp:spPr>
        <a:xfrm>
          <a:off x="5306491" y="707953"/>
          <a:ext cx="2248109" cy="34991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Ventilating at point above the fire; channeling contaminated atmosphere out the top</a:t>
          </a:r>
          <a:endParaRPr lang="en-US" sz="1900" kern="1200" dirty="0"/>
        </a:p>
      </dsp:txBody>
      <dsp:txXfrm>
        <a:off x="5306491" y="707953"/>
        <a:ext cx="2248109" cy="349916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789858-EF65-449C-83AB-76C60CFBAD4A}">
      <dsp:nvSpPr>
        <dsp:cNvPr id="0" name=""/>
        <dsp:cNvSpPr/>
      </dsp:nvSpPr>
      <dsp:spPr>
        <a:xfrm>
          <a:off x="573002" y="0"/>
          <a:ext cx="2547937" cy="2547937"/>
        </a:xfrm>
        <a:prstGeom prst="rect">
          <a:avLst/>
        </a:prstGeom>
        <a:blipFill>
          <a:blip xmlns:r="http://schemas.openxmlformats.org/officeDocument/2006/relationships" r:embed="rId1">
            <a:extLst/>
          </a:blip>
          <a:srcRect/>
          <a:stretch>
            <a:fillRect t="-20000" b="-20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9606AE-9E65-43A7-9941-69F0DE620839}">
      <dsp:nvSpPr>
        <dsp:cNvPr id="0" name=""/>
        <dsp:cNvSpPr/>
      </dsp:nvSpPr>
      <dsp:spPr>
        <a:xfrm>
          <a:off x="573002" y="0"/>
          <a:ext cx="254" cy="5095875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32B06-AD56-4EBE-96A9-FA1868CCB8F4}">
      <dsp:nvSpPr>
        <dsp:cNvPr id="0" name=""/>
        <dsp:cNvSpPr/>
      </dsp:nvSpPr>
      <dsp:spPr>
        <a:xfrm>
          <a:off x="573002" y="2547937"/>
          <a:ext cx="2547937" cy="2547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Natural</a:t>
          </a:r>
          <a:endParaRPr lang="en-US" sz="3600" kern="1200" dirty="0"/>
        </a:p>
      </dsp:txBody>
      <dsp:txXfrm>
        <a:off x="573002" y="2547937"/>
        <a:ext cx="2547937" cy="2547937"/>
      </dsp:txXfrm>
    </dsp:sp>
    <dsp:sp modelId="{34540432-7DDA-4B15-BBF3-DAB75EB6D3FD}">
      <dsp:nvSpPr>
        <dsp:cNvPr id="0" name=""/>
        <dsp:cNvSpPr/>
      </dsp:nvSpPr>
      <dsp:spPr>
        <a:xfrm>
          <a:off x="3121818" y="0"/>
          <a:ext cx="2547937" cy="2547937"/>
        </a:xfrm>
        <a:prstGeom prst="rect">
          <a:avLst/>
        </a:prstGeom>
        <a:blipFill>
          <a:blip xmlns:r="http://schemas.openxmlformats.org/officeDocument/2006/relationships" r:embed="rId2">
            <a:extLst/>
          </a:blip>
          <a:srcRect/>
          <a:stretch>
            <a:fillRect t="-25000" b="-25000"/>
          </a:stretch>
        </a:blip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DC0E6-F93C-45CD-AAF4-B8B556794264}">
      <dsp:nvSpPr>
        <dsp:cNvPr id="0" name=""/>
        <dsp:cNvSpPr/>
      </dsp:nvSpPr>
      <dsp:spPr>
        <a:xfrm>
          <a:off x="3121818" y="0"/>
          <a:ext cx="254" cy="5095875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7424F5-1347-4D45-82F7-D18AE2A2F4BF}">
      <dsp:nvSpPr>
        <dsp:cNvPr id="0" name=""/>
        <dsp:cNvSpPr/>
      </dsp:nvSpPr>
      <dsp:spPr>
        <a:xfrm>
          <a:off x="3121818" y="2547937"/>
          <a:ext cx="2547937" cy="2547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Mechanical</a:t>
          </a:r>
          <a:endParaRPr lang="en-US" sz="3600" kern="1200" dirty="0"/>
        </a:p>
      </dsp:txBody>
      <dsp:txXfrm>
        <a:off x="3121818" y="2547937"/>
        <a:ext cx="2547937" cy="2547937"/>
      </dsp:txXfrm>
    </dsp:sp>
    <dsp:sp modelId="{84D6ECCA-B919-4563-993C-7FBB9A035F46}">
      <dsp:nvSpPr>
        <dsp:cNvPr id="0" name=""/>
        <dsp:cNvSpPr/>
      </dsp:nvSpPr>
      <dsp:spPr>
        <a:xfrm>
          <a:off x="5670635" y="0"/>
          <a:ext cx="2547937" cy="2547937"/>
        </a:xfrm>
        <a:prstGeom prst="rect">
          <a:avLst/>
        </a:prstGeom>
        <a:blipFill>
          <a:blip xmlns:r="http://schemas.openxmlformats.org/officeDocument/2006/relationships" r:embed="rId3">
            <a:extLst/>
          </a:blip>
          <a:srcRect/>
          <a:stretch>
            <a:fillRect t="-25000" b="-25000"/>
          </a:stretch>
        </a:blip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A46B6-4469-489E-8CC9-D2FAA1132CF8}">
      <dsp:nvSpPr>
        <dsp:cNvPr id="0" name=""/>
        <dsp:cNvSpPr/>
      </dsp:nvSpPr>
      <dsp:spPr>
        <a:xfrm>
          <a:off x="5670635" y="0"/>
          <a:ext cx="254" cy="5095875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39FC98-EFB6-47B6-BF83-27AEE60CBBB1}">
      <dsp:nvSpPr>
        <dsp:cNvPr id="0" name=""/>
        <dsp:cNvSpPr/>
      </dsp:nvSpPr>
      <dsp:spPr>
        <a:xfrm>
          <a:off x="5670635" y="2547937"/>
          <a:ext cx="2547937" cy="2547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Hydraulic</a:t>
          </a:r>
          <a:endParaRPr lang="en-US" sz="3600" kern="1200" dirty="0"/>
        </a:p>
      </dsp:txBody>
      <dsp:txXfrm>
        <a:off x="5670635" y="2547937"/>
        <a:ext cx="2547937" cy="2547937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D54A5-FB87-4D0F-9C13-0D3E0EB3D5FF}">
      <dsp:nvSpPr>
        <dsp:cNvPr id="0" name=""/>
        <dsp:cNvSpPr/>
      </dsp:nvSpPr>
      <dsp:spPr>
        <a:xfrm>
          <a:off x="2040155" y="526262"/>
          <a:ext cx="4400399" cy="4400399"/>
        </a:xfrm>
        <a:prstGeom prst="pie">
          <a:avLst>
            <a:gd name="adj1" fmla="val 16200000"/>
            <a:gd name="adj2" fmla="val 1980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Location, size determined</a:t>
          </a:r>
          <a:endParaRPr lang="en-US" sz="1600" kern="1200" dirty="0"/>
        </a:p>
      </dsp:txBody>
      <dsp:txXfrm>
        <a:off x="4287502" y="997734"/>
        <a:ext cx="1283449" cy="942942"/>
      </dsp:txXfrm>
    </dsp:sp>
    <dsp:sp modelId="{7A38F140-341E-44DE-8D75-EE07C261025D}">
      <dsp:nvSpPr>
        <dsp:cNvPr id="0" name=""/>
        <dsp:cNvSpPr/>
      </dsp:nvSpPr>
      <dsp:spPr>
        <a:xfrm>
          <a:off x="2024306" y="532500"/>
          <a:ext cx="4400399" cy="4400399"/>
        </a:xfrm>
        <a:prstGeom prst="pie">
          <a:avLst>
            <a:gd name="adj1" fmla="val 19800000"/>
            <a:gd name="adj2" fmla="val 1800000"/>
          </a:avLst>
        </a:prstGeom>
        <a:solidFill>
          <a:schemeClr val="accent2">
            <a:shade val="50000"/>
            <a:hueOff val="0"/>
            <a:satOff val="-5471"/>
            <a:lumOff val="16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Layout not conducive to natural</a:t>
          </a:r>
          <a:endParaRPr lang="en-US" sz="1600" kern="1200" dirty="0"/>
        </a:p>
      </dsp:txBody>
      <dsp:txXfrm>
        <a:off x="5036484" y="2287422"/>
        <a:ext cx="1330597" cy="890557"/>
      </dsp:txXfrm>
    </dsp:sp>
    <dsp:sp modelId="{C209B821-B568-46C5-88DD-1C37D59ABA06}">
      <dsp:nvSpPr>
        <dsp:cNvPr id="0" name=""/>
        <dsp:cNvSpPr/>
      </dsp:nvSpPr>
      <dsp:spPr>
        <a:xfrm>
          <a:off x="2024306" y="532500"/>
          <a:ext cx="4400399" cy="4400399"/>
        </a:xfrm>
        <a:prstGeom prst="pie">
          <a:avLst>
            <a:gd name="adj1" fmla="val 1800000"/>
            <a:gd name="adj2" fmla="val 5400000"/>
          </a:avLst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Natural slows, needs support</a:t>
          </a:r>
          <a:endParaRPr lang="en-US" sz="1600" kern="1200" dirty="0"/>
        </a:p>
      </dsp:txBody>
      <dsp:txXfrm>
        <a:off x="4271653" y="3518486"/>
        <a:ext cx="1283449" cy="942942"/>
      </dsp:txXfrm>
    </dsp:sp>
    <dsp:sp modelId="{7E630612-65BF-4092-8FE5-AB92612C94A0}">
      <dsp:nvSpPr>
        <dsp:cNvPr id="0" name=""/>
        <dsp:cNvSpPr/>
      </dsp:nvSpPr>
      <dsp:spPr>
        <a:xfrm>
          <a:off x="2024306" y="532500"/>
          <a:ext cx="4400399" cy="4400399"/>
        </a:xfrm>
        <a:prstGeom prst="pie">
          <a:avLst>
            <a:gd name="adj1" fmla="val 5400000"/>
            <a:gd name="adj2" fmla="val 9000000"/>
          </a:avLst>
        </a:prstGeom>
        <a:solidFill>
          <a:schemeClr val="accent2">
            <a:shade val="50000"/>
            <a:hueOff val="0"/>
            <a:satOff val="-16414"/>
            <a:lumOff val="48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Fire below ground</a:t>
          </a:r>
          <a:endParaRPr lang="en-US" sz="1600" kern="1200" dirty="0"/>
        </a:p>
      </dsp:txBody>
      <dsp:txXfrm>
        <a:off x="2893908" y="3518486"/>
        <a:ext cx="1283449" cy="942942"/>
      </dsp:txXfrm>
    </dsp:sp>
    <dsp:sp modelId="{839154F3-7581-416F-A14F-00C345B466C6}">
      <dsp:nvSpPr>
        <dsp:cNvPr id="0" name=""/>
        <dsp:cNvSpPr/>
      </dsp:nvSpPr>
      <dsp:spPr>
        <a:xfrm>
          <a:off x="2024306" y="532500"/>
          <a:ext cx="4400399" cy="4400399"/>
        </a:xfrm>
        <a:prstGeom prst="pie">
          <a:avLst>
            <a:gd name="adj1" fmla="val 9000000"/>
            <a:gd name="adj2" fmla="val 12600000"/>
          </a:avLst>
        </a:prstGeom>
        <a:solidFill>
          <a:schemeClr val="accent2">
            <a:shade val="50000"/>
            <a:hueOff val="0"/>
            <a:satOff val="-10943"/>
            <a:lumOff val="324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Involved area too large for natural</a:t>
          </a:r>
          <a:endParaRPr lang="en-US" sz="1600" kern="1200" dirty="0"/>
        </a:p>
      </dsp:txBody>
      <dsp:txXfrm>
        <a:off x="2092407" y="2287422"/>
        <a:ext cx="1330597" cy="890557"/>
      </dsp:txXfrm>
    </dsp:sp>
    <dsp:sp modelId="{AB94A155-5359-43E7-AF84-D731B8EB314B}">
      <dsp:nvSpPr>
        <dsp:cNvPr id="0" name=""/>
        <dsp:cNvSpPr/>
      </dsp:nvSpPr>
      <dsp:spPr>
        <a:xfrm>
          <a:off x="2024306" y="532500"/>
          <a:ext cx="4400399" cy="4400399"/>
        </a:xfrm>
        <a:prstGeom prst="pie">
          <a:avLst>
            <a:gd name="adj1" fmla="val 12600000"/>
            <a:gd name="adj2" fmla="val 16200000"/>
          </a:avLst>
        </a:prstGeom>
        <a:solidFill>
          <a:schemeClr val="accent2">
            <a:shade val="50000"/>
            <a:hueOff val="0"/>
            <a:satOff val="-5471"/>
            <a:lumOff val="1620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Building or fire dictates other method</a:t>
          </a:r>
          <a:endParaRPr lang="en-US" sz="1600" kern="1200" dirty="0"/>
        </a:p>
      </dsp:txBody>
      <dsp:txXfrm>
        <a:off x="2893908" y="1003972"/>
        <a:ext cx="1283449" cy="94294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80FBD8-219B-4B5C-B427-EF863F36922F}">
      <dsp:nvSpPr>
        <dsp:cNvPr id="0" name=""/>
        <dsp:cNvSpPr/>
      </dsp:nvSpPr>
      <dsp:spPr>
        <a:xfrm>
          <a:off x="-5201406" y="-796698"/>
          <a:ext cx="6193972" cy="6193972"/>
        </a:xfrm>
        <a:prstGeom prst="blockArc">
          <a:avLst>
            <a:gd name="adj1" fmla="val 18900000"/>
            <a:gd name="adj2" fmla="val 2700000"/>
            <a:gd name="adj3" fmla="val 349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E928F1-238B-42B2-BF72-017342D9E414}">
      <dsp:nvSpPr>
        <dsp:cNvPr id="0" name=""/>
        <dsp:cNvSpPr/>
      </dsp:nvSpPr>
      <dsp:spPr>
        <a:xfrm>
          <a:off x="434121" y="287443"/>
          <a:ext cx="7655617" cy="57525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60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Building where fire has not involved attic, cockloft</a:t>
          </a:r>
          <a:endParaRPr lang="en-US" sz="1700" kern="1200" dirty="0"/>
        </a:p>
      </dsp:txBody>
      <dsp:txXfrm>
        <a:off x="434121" y="287443"/>
        <a:ext cx="7655617" cy="575255"/>
      </dsp:txXfrm>
    </dsp:sp>
    <dsp:sp modelId="{7D9F3BC1-ABEB-4CD7-A5E2-540A10E72019}">
      <dsp:nvSpPr>
        <dsp:cNvPr id="0" name=""/>
        <dsp:cNvSpPr/>
      </dsp:nvSpPr>
      <dsp:spPr>
        <a:xfrm>
          <a:off x="74586" y="215536"/>
          <a:ext cx="719069" cy="719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252999-1228-409F-8D0D-942903DD510B}">
      <dsp:nvSpPr>
        <dsp:cNvPr id="0" name=""/>
        <dsp:cNvSpPr/>
      </dsp:nvSpPr>
      <dsp:spPr>
        <a:xfrm>
          <a:off x="846332" y="1150051"/>
          <a:ext cx="7243406" cy="575255"/>
        </a:xfrm>
        <a:prstGeom prst="rect">
          <a:avLst/>
        </a:prstGeom>
        <a:solidFill>
          <a:schemeClr val="accent2">
            <a:shade val="80000"/>
            <a:hueOff val="0"/>
            <a:satOff val="-2770"/>
            <a:lumOff val="7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60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Multistory building with fire below top floor, or top floor if attic uninvolved</a:t>
          </a:r>
          <a:endParaRPr lang="en-US" sz="1700" kern="1200" dirty="0"/>
        </a:p>
      </dsp:txBody>
      <dsp:txXfrm>
        <a:off x="846332" y="1150051"/>
        <a:ext cx="7243406" cy="575255"/>
      </dsp:txXfrm>
    </dsp:sp>
    <dsp:sp modelId="{D8EDC3FC-1D99-48AC-87B2-3B1C70FBF607}">
      <dsp:nvSpPr>
        <dsp:cNvPr id="0" name=""/>
        <dsp:cNvSpPr/>
      </dsp:nvSpPr>
      <dsp:spPr>
        <a:xfrm>
          <a:off x="486797" y="1078144"/>
          <a:ext cx="719069" cy="719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770"/>
              <a:lumOff val="71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729EA-7465-4915-B27A-DBC03C2FD396}">
      <dsp:nvSpPr>
        <dsp:cNvPr id="0" name=""/>
        <dsp:cNvSpPr/>
      </dsp:nvSpPr>
      <dsp:spPr>
        <a:xfrm>
          <a:off x="972848" y="2012659"/>
          <a:ext cx="7116890" cy="575255"/>
        </a:xfrm>
        <a:prstGeom prst="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60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Building so weakened unsafe for vertical ventilation</a:t>
          </a:r>
          <a:endParaRPr lang="en-US" sz="1700" kern="1200" dirty="0"/>
        </a:p>
      </dsp:txBody>
      <dsp:txXfrm>
        <a:off x="972848" y="2012659"/>
        <a:ext cx="7116890" cy="575255"/>
      </dsp:txXfrm>
    </dsp:sp>
    <dsp:sp modelId="{16EF16BD-6590-4F9C-A6D2-47F68EDC30BD}">
      <dsp:nvSpPr>
        <dsp:cNvPr id="0" name=""/>
        <dsp:cNvSpPr/>
      </dsp:nvSpPr>
      <dsp:spPr>
        <a:xfrm>
          <a:off x="613313" y="1940752"/>
          <a:ext cx="719069" cy="719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ABA3E-C60D-4580-96F9-658E34152DB7}">
      <dsp:nvSpPr>
        <dsp:cNvPr id="0" name=""/>
        <dsp:cNvSpPr/>
      </dsp:nvSpPr>
      <dsp:spPr>
        <a:xfrm>
          <a:off x="846332" y="2875267"/>
          <a:ext cx="7243406" cy="575255"/>
        </a:xfrm>
        <a:prstGeom prst="rect">
          <a:avLst/>
        </a:prstGeom>
        <a:solidFill>
          <a:schemeClr val="accent2">
            <a:shade val="80000"/>
            <a:hueOff val="0"/>
            <a:satOff val="-8311"/>
            <a:lumOff val="213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60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Building with daylight basement</a:t>
          </a:r>
          <a:endParaRPr lang="en-US" sz="1700" kern="1200" dirty="0"/>
        </a:p>
      </dsp:txBody>
      <dsp:txXfrm>
        <a:off x="846332" y="2875267"/>
        <a:ext cx="7243406" cy="575255"/>
      </dsp:txXfrm>
    </dsp:sp>
    <dsp:sp modelId="{47447965-E455-46F9-9A44-20FEA9944DC0}">
      <dsp:nvSpPr>
        <dsp:cNvPr id="0" name=""/>
        <dsp:cNvSpPr/>
      </dsp:nvSpPr>
      <dsp:spPr>
        <a:xfrm>
          <a:off x="486797" y="2803360"/>
          <a:ext cx="719069" cy="719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8311"/>
              <a:lumOff val="213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0F324A-53B9-4E3B-BFA8-F9754AC58EC1}">
      <dsp:nvSpPr>
        <dsp:cNvPr id="0" name=""/>
        <dsp:cNvSpPr/>
      </dsp:nvSpPr>
      <dsp:spPr>
        <a:xfrm>
          <a:off x="434121" y="3737875"/>
          <a:ext cx="7655617" cy="575255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609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Building where vertical ventilation ineffective</a:t>
          </a:r>
          <a:endParaRPr lang="en-US" sz="1700" kern="1200" dirty="0"/>
        </a:p>
      </dsp:txBody>
      <dsp:txXfrm>
        <a:off x="434121" y="3737875"/>
        <a:ext cx="7655617" cy="575255"/>
      </dsp:txXfrm>
    </dsp:sp>
    <dsp:sp modelId="{AF343D8A-AB57-4B39-A1BE-2E835E17D2F1}">
      <dsp:nvSpPr>
        <dsp:cNvPr id="0" name=""/>
        <dsp:cNvSpPr/>
      </dsp:nvSpPr>
      <dsp:spPr>
        <a:xfrm>
          <a:off x="74586" y="3665968"/>
          <a:ext cx="719069" cy="7190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DFE94-B95C-45E9-9DC9-9E16E3860F24}">
      <dsp:nvSpPr>
        <dsp:cNvPr id="0" name=""/>
        <dsp:cNvSpPr/>
      </dsp:nvSpPr>
      <dsp:spPr>
        <a:xfrm>
          <a:off x="0" y="0"/>
          <a:ext cx="4343400" cy="43434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506FE2-668A-4DBC-9180-D62F3C4C2A0D}">
      <dsp:nvSpPr>
        <dsp:cNvPr id="0" name=""/>
        <dsp:cNvSpPr/>
      </dsp:nvSpPr>
      <dsp:spPr>
        <a:xfrm>
          <a:off x="2171700" y="0"/>
          <a:ext cx="5600699" cy="4343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Know placement process</a:t>
          </a:r>
          <a:endParaRPr lang="en-US" sz="3700" kern="1200" dirty="0"/>
        </a:p>
      </dsp:txBody>
      <dsp:txXfrm>
        <a:off x="2171700" y="0"/>
        <a:ext cx="2800349" cy="2063115"/>
      </dsp:txXfrm>
    </dsp:sp>
    <dsp:sp modelId="{D4480925-5D25-4BD9-9105-5450E190AD04}">
      <dsp:nvSpPr>
        <dsp:cNvPr id="0" name=""/>
        <dsp:cNvSpPr/>
      </dsp:nvSpPr>
      <dsp:spPr>
        <a:xfrm>
          <a:off x="1140142" y="2063115"/>
          <a:ext cx="2063115" cy="2063115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shade val="50000"/>
            <a:hueOff val="0"/>
            <a:satOff val="-16414"/>
            <a:lumOff val="48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DF30E-8EA5-425A-AA0D-93A6D6B04E9F}">
      <dsp:nvSpPr>
        <dsp:cNvPr id="0" name=""/>
        <dsp:cNvSpPr/>
      </dsp:nvSpPr>
      <dsp:spPr>
        <a:xfrm>
          <a:off x="2171700" y="2063115"/>
          <a:ext cx="5600699" cy="20631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-15135"/>
              <a:lumOff val="444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Understand selection and use</a:t>
          </a:r>
          <a:endParaRPr lang="en-US" sz="3700" kern="1200" dirty="0"/>
        </a:p>
      </dsp:txBody>
      <dsp:txXfrm>
        <a:off x="2171700" y="2063115"/>
        <a:ext cx="2800349" cy="2063115"/>
      </dsp:txXfrm>
    </dsp:sp>
    <dsp:sp modelId="{B2A15DAE-7F5D-4368-A094-EF5D9E7213EE}">
      <dsp:nvSpPr>
        <dsp:cNvPr id="0" name=""/>
        <dsp:cNvSpPr/>
      </dsp:nvSpPr>
      <dsp:spPr>
        <a:xfrm>
          <a:off x="4972050" y="0"/>
          <a:ext cx="2800349" cy="206311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 windows openings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On leeward side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Properly seal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Flow of smoke, gases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Avoid opening windows, doors near ejector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Remove obstacles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Do not allow ejector to be obstructed</a:t>
          </a:r>
          <a:endParaRPr lang="en-US" sz="1400" kern="1200" dirty="0"/>
        </a:p>
      </dsp:txBody>
      <dsp:txXfrm>
        <a:off x="4972050" y="0"/>
        <a:ext cx="2800349" cy="2063115"/>
      </dsp:txXfrm>
    </dsp:sp>
    <dsp:sp modelId="{54EB5082-26FB-4DAF-B800-FF9F5949E17F}">
      <dsp:nvSpPr>
        <dsp:cNvPr id="0" name=""/>
        <dsp:cNvSpPr/>
      </dsp:nvSpPr>
      <dsp:spPr>
        <a:xfrm>
          <a:off x="4972050" y="2063115"/>
          <a:ext cx="2800349" cy="206311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Use intrinsically safe if needed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Turn off when carrying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Cautions before starting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Avoid air discharge from an</a:t>
          </a:r>
          <a:endParaRPr lang="en-US" sz="1400" kern="1200" dirty="0"/>
        </a:p>
      </dsp:txBody>
      <dsp:txXfrm>
        <a:off x="4972050" y="2063115"/>
        <a:ext cx="2800349" cy="206311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DE76B-CB09-484F-9FD1-B200ED56412B}">
      <dsp:nvSpPr>
        <dsp:cNvPr id="0" name=""/>
        <dsp:cNvSpPr/>
      </dsp:nvSpPr>
      <dsp:spPr>
        <a:xfrm>
          <a:off x="702944" y="1291115"/>
          <a:ext cx="6795135" cy="3511684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820BC-5275-438E-87F1-FDD8CF7BEC7B}">
      <dsp:nvSpPr>
        <dsp:cNvPr id="0" name=""/>
        <dsp:cNvSpPr/>
      </dsp:nvSpPr>
      <dsp:spPr>
        <a:xfrm>
          <a:off x="906017" y="1701811"/>
          <a:ext cx="3155442" cy="3004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Advantages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Set up 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Effectiveness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Efficiency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Limits currents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Operate efficiently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Cleaning, maintenance less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Effective in all structure types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Able to direct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Can be pressurized</a:t>
          </a:r>
          <a:endParaRPr lang="en-US" sz="1700" kern="1200" dirty="0"/>
        </a:p>
      </dsp:txBody>
      <dsp:txXfrm>
        <a:off x="906017" y="1701811"/>
        <a:ext cx="3155442" cy="3004203"/>
      </dsp:txXfrm>
    </dsp:sp>
    <dsp:sp modelId="{B948D010-444F-46B3-80CE-2F9739D14BEF}">
      <dsp:nvSpPr>
        <dsp:cNvPr id="0" name=""/>
        <dsp:cNvSpPr/>
      </dsp:nvSpPr>
      <dsp:spPr>
        <a:xfrm>
          <a:off x="4131754" y="1701811"/>
          <a:ext cx="3155442" cy="3004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Disadvantages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Structure must be intact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May increase interior carbon monoxide levels if fan exhaust enters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May accelerate, spread hidden fires</a:t>
          </a:r>
          <a:endParaRPr lang="en-US" sz="1700" kern="1200" dirty="0"/>
        </a:p>
      </dsp:txBody>
      <dsp:txXfrm>
        <a:off x="4131754" y="1701811"/>
        <a:ext cx="3155442" cy="3004203"/>
      </dsp:txXfrm>
    </dsp:sp>
    <dsp:sp modelId="{5534EEE0-2562-470A-BC19-3796213F24D4}">
      <dsp:nvSpPr>
        <dsp:cNvPr id="0" name=""/>
        <dsp:cNvSpPr/>
      </dsp:nvSpPr>
      <dsp:spPr>
        <a:xfrm>
          <a:off x="0" y="588350"/>
          <a:ext cx="1327785" cy="1327785"/>
        </a:xfrm>
        <a:prstGeom prst="plus">
          <a:avLst>
            <a:gd name="adj" fmla="val 328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9DD4E-256E-4A93-815E-C0E2861E98DA}">
      <dsp:nvSpPr>
        <dsp:cNvPr id="0" name=""/>
        <dsp:cNvSpPr/>
      </dsp:nvSpPr>
      <dsp:spPr>
        <a:xfrm>
          <a:off x="6560820" y="1065853"/>
          <a:ext cx="1249680" cy="4282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EE6A6B-F25B-44E9-B8F5-CC262FAD3C35}">
      <dsp:nvSpPr>
        <dsp:cNvPr id="0" name=""/>
        <dsp:cNvSpPr/>
      </dsp:nvSpPr>
      <dsp:spPr>
        <a:xfrm>
          <a:off x="4100512" y="1708234"/>
          <a:ext cx="781" cy="2869303"/>
        </a:xfrm>
        <a:prstGeom prst="line">
          <a:avLst/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F3796-4642-4904-A457-1205C05B7AF4}">
      <dsp:nvSpPr>
        <dsp:cNvPr id="0" name=""/>
        <dsp:cNvSpPr/>
      </dsp:nvSpPr>
      <dsp:spPr>
        <a:xfrm>
          <a:off x="0" y="617220"/>
          <a:ext cx="7772400" cy="3108960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5CC5F2-E6EC-4E7B-A05C-9B634B3027D4}">
      <dsp:nvSpPr>
        <dsp:cNvPr id="0" name=""/>
        <dsp:cNvSpPr/>
      </dsp:nvSpPr>
      <dsp:spPr>
        <a:xfrm>
          <a:off x="932688" y="1161288"/>
          <a:ext cx="2564892" cy="15233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May pressurize building, intensify fire, cause fire spread</a:t>
          </a:r>
          <a:endParaRPr lang="en-US" sz="2400" kern="1200" dirty="0"/>
        </a:p>
      </dsp:txBody>
      <dsp:txXfrm>
        <a:off x="932688" y="1161288"/>
        <a:ext cx="2564892" cy="1523390"/>
      </dsp:txXfrm>
    </dsp:sp>
    <dsp:sp modelId="{B60ABC6E-AC8B-4894-9866-56BC6DDCFB33}">
      <dsp:nvSpPr>
        <dsp:cNvPr id="0" name=""/>
        <dsp:cNvSpPr/>
      </dsp:nvSpPr>
      <dsp:spPr>
        <a:xfrm>
          <a:off x="3886200" y="1658721"/>
          <a:ext cx="3031236" cy="15233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May reduce or eliminate positive effects of air currents</a:t>
          </a:r>
          <a:endParaRPr lang="en-US" sz="2400" kern="1200" dirty="0"/>
        </a:p>
      </dsp:txBody>
      <dsp:txXfrm>
        <a:off x="3886200" y="1658721"/>
        <a:ext cx="3031236" cy="1523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0B327-9F36-471C-9D2E-FD1768EC3835}">
      <dsp:nvSpPr>
        <dsp:cNvPr id="0" name=""/>
        <dsp:cNvSpPr/>
      </dsp:nvSpPr>
      <dsp:spPr>
        <a:xfrm>
          <a:off x="2482559" y="532106"/>
          <a:ext cx="4110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075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77055" y="575618"/>
        <a:ext cx="22083" cy="4416"/>
      </dsp:txXfrm>
    </dsp:sp>
    <dsp:sp modelId="{237FCEA3-78A1-4FF4-8522-B0A28C043287}">
      <dsp:nvSpPr>
        <dsp:cNvPr id="0" name=""/>
        <dsp:cNvSpPr/>
      </dsp:nvSpPr>
      <dsp:spPr>
        <a:xfrm>
          <a:off x="564030" y="1727"/>
          <a:ext cx="1920329" cy="115219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Reduce interior heat levels</a:t>
          </a:r>
          <a:endParaRPr lang="en-US" sz="1700" kern="1200" dirty="0"/>
        </a:p>
      </dsp:txBody>
      <dsp:txXfrm>
        <a:off x="564030" y="1727"/>
        <a:ext cx="1920329" cy="1152197"/>
      </dsp:txXfrm>
    </dsp:sp>
    <dsp:sp modelId="{5908FB87-B419-436B-9FF0-6DF189C8AFAC}">
      <dsp:nvSpPr>
        <dsp:cNvPr id="0" name=""/>
        <dsp:cNvSpPr/>
      </dsp:nvSpPr>
      <dsp:spPr>
        <a:xfrm>
          <a:off x="4844564" y="532106"/>
          <a:ext cx="4110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075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39060" y="575618"/>
        <a:ext cx="22083" cy="4416"/>
      </dsp:txXfrm>
    </dsp:sp>
    <dsp:sp modelId="{0C620C93-7557-4E2E-B8E0-48EF9FC5B26F}">
      <dsp:nvSpPr>
        <dsp:cNvPr id="0" name=""/>
        <dsp:cNvSpPr/>
      </dsp:nvSpPr>
      <dsp:spPr>
        <a:xfrm>
          <a:off x="2926035" y="1727"/>
          <a:ext cx="1920329" cy="1152197"/>
        </a:xfrm>
        <a:prstGeom prst="rect">
          <a:avLst/>
        </a:prstGeom>
        <a:solidFill>
          <a:schemeClr val="accent2">
            <a:shade val="80000"/>
            <a:hueOff val="0"/>
            <a:satOff val="-1847"/>
            <a:lumOff val="47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Decrease rate of fire spread</a:t>
          </a:r>
          <a:endParaRPr lang="en-US" sz="1700" kern="1200" dirty="0"/>
        </a:p>
      </dsp:txBody>
      <dsp:txXfrm>
        <a:off x="2926035" y="1727"/>
        <a:ext cx="1920329" cy="1152197"/>
      </dsp:txXfrm>
    </dsp:sp>
    <dsp:sp modelId="{BF3A2E2D-ED63-44B3-B1C6-412C20D4524B}">
      <dsp:nvSpPr>
        <dsp:cNvPr id="0" name=""/>
        <dsp:cNvSpPr/>
      </dsp:nvSpPr>
      <dsp:spPr>
        <a:xfrm>
          <a:off x="1524194" y="1152125"/>
          <a:ext cx="4724010" cy="411075"/>
        </a:xfrm>
        <a:custGeom>
          <a:avLst/>
          <a:gdLst/>
          <a:ahLst/>
          <a:cxnLst/>
          <a:rect l="0" t="0" r="0" b="0"/>
          <a:pathLst>
            <a:path>
              <a:moveTo>
                <a:pt x="4724010" y="0"/>
              </a:moveTo>
              <a:lnTo>
                <a:pt x="4724010" y="222637"/>
              </a:lnTo>
              <a:lnTo>
                <a:pt x="0" y="222637"/>
              </a:lnTo>
              <a:lnTo>
                <a:pt x="0" y="411075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67584" y="1355454"/>
        <a:ext cx="237230" cy="4416"/>
      </dsp:txXfrm>
    </dsp:sp>
    <dsp:sp modelId="{16FA8FA6-873B-483C-A72B-999D0C244AD9}">
      <dsp:nvSpPr>
        <dsp:cNvPr id="0" name=""/>
        <dsp:cNvSpPr/>
      </dsp:nvSpPr>
      <dsp:spPr>
        <a:xfrm>
          <a:off x="5288040" y="1727"/>
          <a:ext cx="1920329" cy="1152197"/>
        </a:xfrm>
        <a:prstGeom prst="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Reduce potential of extreme fire behavior</a:t>
          </a:r>
          <a:endParaRPr lang="en-US" sz="1700" kern="1200" dirty="0"/>
        </a:p>
      </dsp:txBody>
      <dsp:txXfrm>
        <a:off x="5288040" y="1727"/>
        <a:ext cx="1920329" cy="1152197"/>
      </dsp:txXfrm>
    </dsp:sp>
    <dsp:sp modelId="{A860E598-565F-4ADF-B259-B46139F3E643}">
      <dsp:nvSpPr>
        <dsp:cNvPr id="0" name=""/>
        <dsp:cNvSpPr/>
      </dsp:nvSpPr>
      <dsp:spPr>
        <a:xfrm>
          <a:off x="2482559" y="2125980"/>
          <a:ext cx="4110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075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77055" y="2169491"/>
        <a:ext cx="22083" cy="4416"/>
      </dsp:txXfrm>
    </dsp:sp>
    <dsp:sp modelId="{4B657F2E-80F0-4A8B-B66B-ADBB1A41E4DD}">
      <dsp:nvSpPr>
        <dsp:cNvPr id="0" name=""/>
        <dsp:cNvSpPr/>
      </dsp:nvSpPr>
      <dsp:spPr>
        <a:xfrm>
          <a:off x="564030" y="1595601"/>
          <a:ext cx="1920329" cy="1152197"/>
        </a:xfrm>
        <a:prstGeom prst="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Improve interior visibility</a:t>
          </a:r>
          <a:endParaRPr lang="en-US" sz="1700" kern="1200" dirty="0"/>
        </a:p>
      </dsp:txBody>
      <dsp:txXfrm>
        <a:off x="564030" y="1595601"/>
        <a:ext cx="1920329" cy="1152197"/>
      </dsp:txXfrm>
    </dsp:sp>
    <dsp:sp modelId="{4C2D5A69-FEDA-4D61-8EC3-618CA7E3E97D}">
      <dsp:nvSpPr>
        <dsp:cNvPr id="0" name=""/>
        <dsp:cNvSpPr/>
      </dsp:nvSpPr>
      <dsp:spPr>
        <a:xfrm>
          <a:off x="4844564" y="2125980"/>
          <a:ext cx="4110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1075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39060" y="2169491"/>
        <a:ext cx="22083" cy="4416"/>
      </dsp:txXfrm>
    </dsp:sp>
    <dsp:sp modelId="{9D941474-862C-4641-A178-B968EF40C3C3}">
      <dsp:nvSpPr>
        <dsp:cNvPr id="0" name=""/>
        <dsp:cNvSpPr/>
      </dsp:nvSpPr>
      <dsp:spPr>
        <a:xfrm>
          <a:off x="2926035" y="1595601"/>
          <a:ext cx="1920329" cy="1152197"/>
        </a:xfrm>
        <a:prstGeom prst="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Improve firefighter efficiency</a:t>
          </a:r>
          <a:endParaRPr lang="en-US" sz="1700" kern="1200" dirty="0"/>
        </a:p>
      </dsp:txBody>
      <dsp:txXfrm>
        <a:off x="2926035" y="1595601"/>
        <a:ext cx="1920329" cy="1152197"/>
      </dsp:txXfrm>
    </dsp:sp>
    <dsp:sp modelId="{C6C2A412-50B9-4E61-B075-326A136D1137}">
      <dsp:nvSpPr>
        <dsp:cNvPr id="0" name=""/>
        <dsp:cNvSpPr/>
      </dsp:nvSpPr>
      <dsp:spPr>
        <a:xfrm>
          <a:off x="1524194" y="2745998"/>
          <a:ext cx="4724010" cy="411075"/>
        </a:xfrm>
        <a:custGeom>
          <a:avLst/>
          <a:gdLst/>
          <a:ahLst/>
          <a:cxnLst/>
          <a:rect l="0" t="0" r="0" b="0"/>
          <a:pathLst>
            <a:path>
              <a:moveTo>
                <a:pt x="4724010" y="0"/>
              </a:moveTo>
              <a:lnTo>
                <a:pt x="4724010" y="222637"/>
              </a:lnTo>
              <a:lnTo>
                <a:pt x="0" y="222637"/>
              </a:lnTo>
              <a:lnTo>
                <a:pt x="0" y="411075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67584" y="2949328"/>
        <a:ext cx="237230" cy="4416"/>
      </dsp:txXfrm>
    </dsp:sp>
    <dsp:sp modelId="{F52C44EB-A1BD-45C5-8020-A0DE2F4FF96E}">
      <dsp:nvSpPr>
        <dsp:cNvPr id="0" name=""/>
        <dsp:cNvSpPr/>
      </dsp:nvSpPr>
      <dsp:spPr>
        <a:xfrm>
          <a:off x="5288040" y="1595601"/>
          <a:ext cx="1920329" cy="1152197"/>
        </a:xfrm>
        <a:prstGeom prst="rect">
          <a:avLst/>
        </a:prstGeom>
        <a:solidFill>
          <a:schemeClr val="accent2">
            <a:shade val="80000"/>
            <a:hueOff val="0"/>
            <a:satOff val="-9234"/>
            <a:lumOff val="237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Improve victim survival</a:t>
          </a:r>
          <a:endParaRPr lang="en-US" sz="1700" kern="1200" dirty="0"/>
        </a:p>
      </dsp:txBody>
      <dsp:txXfrm>
        <a:off x="5288040" y="1595601"/>
        <a:ext cx="1920329" cy="1152197"/>
      </dsp:txXfrm>
    </dsp:sp>
    <dsp:sp modelId="{E39976BC-8808-485B-9DFF-FE2C1C117AB1}">
      <dsp:nvSpPr>
        <dsp:cNvPr id="0" name=""/>
        <dsp:cNvSpPr/>
      </dsp:nvSpPr>
      <dsp:spPr>
        <a:xfrm>
          <a:off x="564030" y="3189474"/>
          <a:ext cx="1920329" cy="1152197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Reduce smoke, property damage</a:t>
          </a:r>
          <a:endParaRPr lang="en-US" sz="1700" kern="1200" dirty="0"/>
        </a:p>
      </dsp:txBody>
      <dsp:txXfrm>
        <a:off x="564030" y="3189474"/>
        <a:ext cx="1920329" cy="1152197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6BFBD-BA0C-4B98-9BA7-F7D2DFCDFD19}">
      <dsp:nvSpPr>
        <dsp:cNvPr id="0" name=""/>
        <dsp:cNvSpPr/>
      </dsp:nvSpPr>
      <dsp:spPr>
        <a:xfrm>
          <a:off x="717518" y="1114360"/>
          <a:ext cx="6936009" cy="3584487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F0882-1745-4ECC-8C0C-1F23C7E693BB}">
      <dsp:nvSpPr>
        <dsp:cNvPr id="0" name=""/>
        <dsp:cNvSpPr/>
      </dsp:nvSpPr>
      <dsp:spPr>
        <a:xfrm>
          <a:off x="924801" y="1533570"/>
          <a:ext cx="3220859" cy="3066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Advantages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Enhances natural ventilation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Ensures more air flow control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Speeds removal of contaminants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Reduces smoke damage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Promotes good public relations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Benefits spaces with low oxygen levels</a:t>
          </a:r>
          <a:endParaRPr lang="en-US" sz="1800" kern="1200" dirty="0"/>
        </a:p>
      </dsp:txBody>
      <dsp:txXfrm>
        <a:off x="924801" y="1533570"/>
        <a:ext cx="3220859" cy="3066485"/>
      </dsp:txXfrm>
    </dsp:sp>
    <dsp:sp modelId="{ECBA3685-11EF-40A0-8732-09B30ED1F4F4}">
      <dsp:nvSpPr>
        <dsp:cNvPr id="0" name=""/>
        <dsp:cNvSpPr/>
      </dsp:nvSpPr>
      <dsp:spPr>
        <a:xfrm>
          <a:off x="4217412" y="1533570"/>
          <a:ext cx="3220859" cy="3066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Disadvantages</a:t>
          </a:r>
          <a:endParaRPr lang="en-US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Can cause fire to intensify, spread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Depends on power source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Requires special equipment, additional resources and personnel</a:t>
          </a:r>
          <a:endParaRPr lang="en-US" sz="1800" kern="1200" dirty="0"/>
        </a:p>
      </dsp:txBody>
      <dsp:txXfrm>
        <a:off x="4217412" y="1533570"/>
        <a:ext cx="3220859" cy="3066485"/>
      </dsp:txXfrm>
    </dsp:sp>
    <dsp:sp modelId="{8328E6AA-628C-4880-B0E5-7470EA85287A}">
      <dsp:nvSpPr>
        <dsp:cNvPr id="0" name=""/>
        <dsp:cNvSpPr/>
      </dsp:nvSpPr>
      <dsp:spPr>
        <a:xfrm>
          <a:off x="0" y="397025"/>
          <a:ext cx="1355312" cy="1355312"/>
        </a:xfrm>
        <a:prstGeom prst="plus">
          <a:avLst>
            <a:gd name="adj" fmla="val 328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34931-EDBF-45C5-9DF9-3A8531444EAE}">
      <dsp:nvSpPr>
        <dsp:cNvPr id="0" name=""/>
        <dsp:cNvSpPr/>
      </dsp:nvSpPr>
      <dsp:spPr>
        <a:xfrm>
          <a:off x="6696837" y="884428"/>
          <a:ext cx="1275588" cy="4371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976CE-2A5D-4F44-93C8-0616C06736DB}">
      <dsp:nvSpPr>
        <dsp:cNvPr id="0" name=""/>
        <dsp:cNvSpPr/>
      </dsp:nvSpPr>
      <dsp:spPr>
        <a:xfrm>
          <a:off x="4185523" y="1540127"/>
          <a:ext cx="797" cy="2928788"/>
        </a:xfrm>
        <a:prstGeom prst="line">
          <a:avLst/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57451-D5C9-4935-BF1A-EC276AA61279}">
      <dsp:nvSpPr>
        <dsp:cNvPr id="0" name=""/>
        <dsp:cNvSpPr/>
      </dsp:nvSpPr>
      <dsp:spPr>
        <a:xfrm>
          <a:off x="690086" y="1145356"/>
          <a:ext cx="6670833" cy="3447446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47AA3-9412-451E-8AEB-5A3F6EEA25E7}">
      <dsp:nvSpPr>
        <dsp:cNvPr id="0" name=""/>
        <dsp:cNvSpPr/>
      </dsp:nvSpPr>
      <dsp:spPr>
        <a:xfrm>
          <a:off x="889444" y="1548539"/>
          <a:ext cx="3097720" cy="2949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59055" rIns="59055" bIns="59055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Properly implemented</a:t>
          </a:r>
          <a:endParaRPr lang="en-US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Life safety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Incident stabilization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Property conservation</a:t>
          </a:r>
          <a:endParaRPr lang="en-US" sz="2400" kern="1200" dirty="0"/>
        </a:p>
      </dsp:txBody>
      <dsp:txXfrm>
        <a:off x="889444" y="1548539"/>
        <a:ext cx="3097720" cy="2949248"/>
      </dsp:txXfrm>
    </dsp:sp>
    <dsp:sp modelId="{11EF15B5-0AAD-4034-B9A9-6A5808E83BCF}">
      <dsp:nvSpPr>
        <dsp:cNvPr id="0" name=""/>
        <dsp:cNvSpPr/>
      </dsp:nvSpPr>
      <dsp:spPr>
        <a:xfrm>
          <a:off x="4056173" y="1548539"/>
          <a:ext cx="3097720" cy="2949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59055" rIns="59055" bIns="59055" numCol="1" spcCol="1270" anchor="t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Improperly applied – Can impact</a:t>
          </a:r>
          <a:endParaRPr lang="en-US" sz="31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Occupants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Firefighters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Physical structure</a:t>
          </a:r>
          <a:endParaRPr lang="en-US" sz="2400" kern="1200" dirty="0"/>
        </a:p>
      </dsp:txBody>
      <dsp:txXfrm>
        <a:off x="4056173" y="1548539"/>
        <a:ext cx="3097720" cy="2949248"/>
      </dsp:txXfrm>
    </dsp:sp>
    <dsp:sp modelId="{788B47F8-45EC-4463-857B-95E9AEF1593C}">
      <dsp:nvSpPr>
        <dsp:cNvPr id="0" name=""/>
        <dsp:cNvSpPr/>
      </dsp:nvSpPr>
      <dsp:spPr>
        <a:xfrm>
          <a:off x="0" y="455447"/>
          <a:ext cx="1303496" cy="1303496"/>
        </a:xfrm>
        <a:prstGeom prst="plus">
          <a:avLst>
            <a:gd name="adj" fmla="val 3281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27CF1B-CC2D-4DF5-939A-0D974CDC8515}">
      <dsp:nvSpPr>
        <dsp:cNvPr id="0" name=""/>
        <dsp:cNvSpPr/>
      </dsp:nvSpPr>
      <dsp:spPr>
        <a:xfrm>
          <a:off x="6440805" y="924215"/>
          <a:ext cx="1226820" cy="420420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2DF7B-AD81-4E87-9E4F-F00B02301FAA}">
      <dsp:nvSpPr>
        <dsp:cNvPr id="0" name=""/>
        <dsp:cNvSpPr/>
      </dsp:nvSpPr>
      <dsp:spPr>
        <a:xfrm>
          <a:off x="4025503" y="1554846"/>
          <a:ext cx="766" cy="2816815"/>
        </a:xfrm>
        <a:prstGeom prst="line">
          <a:avLst/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21F952-6E7E-4CC7-88BC-50EF966F2AE7}">
      <dsp:nvSpPr>
        <dsp:cNvPr id="0" name=""/>
        <dsp:cNvSpPr/>
      </dsp:nvSpPr>
      <dsp:spPr>
        <a:xfrm>
          <a:off x="-4985878" y="-763932"/>
          <a:ext cx="5937940" cy="5937940"/>
        </a:xfrm>
        <a:prstGeom prst="blockArc">
          <a:avLst>
            <a:gd name="adj1" fmla="val 18900000"/>
            <a:gd name="adj2" fmla="val 2700000"/>
            <a:gd name="adj3" fmla="val 364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4F1150-E824-4C43-8662-F30D2578E9BB}">
      <dsp:nvSpPr>
        <dsp:cNvPr id="0" name=""/>
        <dsp:cNvSpPr/>
      </dsp:nvSpPr>
      <dsp:spPr>
        <a:xfrm>
          <a:off x="416517" y="275541"/>
          <a:ext cx="7152354" cy="55143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70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Increasing oxygen concentration</a:t>
          </a:r>
          <a:endParaRPr lang="en-US" sz="2700" kern="1200" dirty="0"/>
        </a:p>
      </dsp:txBody>
      <dsp:txXfrm>
        <a:off x="416517" y="275541"/>
        <a:ext cx="7152354" cy="551435"/>
      </dsp:txXfrm>
    </dsp:sp>
    <dsp:sp modelId="{1987F749-502A-4427-9193-C0CBD868D848}">
      <dsp:nvSpPr>
        <dsp:cNvPr id="0" name=""/>
        <dsp:cNvSpPr/>
      </dsp:nvSpPr>
      <dsp:spPr>
        <a:xfrm>
          <a:off x="71870" y="206612"/>
          <a:ext cx="689294" cy="689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2959E-4F8C-49A3-8F6C-322DC2D54A5C}">
      <dsp:nvSpPr>
        <dsp:cNvPr id="0" name=""/>
        <dsp:cNvSpPr/>
      </dsp:nvSpPr>
      <dsp:spPr>
        <a:xfrm>
          <a:off x="811660" y="1102430"/>
          <a:ext cx="6757212" cy="551435"/>
        </a:xfrm>
        <a:prstGeom prst="rect">
          <a:avLst/>
        </a:prstGeom>
        <a:solidFill>
          <a:schemeClr val="accent2">
            <a:shade val="80000"/>
            <a:hueOff val="0"/>
            <a:satOff val="-2770"/>
            <a:lumOff val="7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70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Reducing concentration of toxic products</a:t>
          </a:r>
          <a:endParaRPr lang="en-US" sz="2700" kern="1200" dirty="0"/>
        </a:p>
      </dsp:txBody>
      <dsp:txXfrm>
        <a:off x="811660" y="1102430"/>
        <a:ext cx="6757212" cy="551435"/>
      </dsp:txXfrm>
    </dsp:sp>
    <dsp:sp modelId="{13DC74D7-DE60-4309-B916-0D56696BFBBA}">
      <dsp:nvSpPr>
        <dsp:cNvPr id="0" name=""/>
        <dsp:cNvSpPr/>
      </dsp:nvSpPr>
      <dsp:spPr>
        <a:xfrm>
          <a:off x="467013" y="1033501"/>
          <a:ext cx="689294" cy="689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2770"/>
              <a:lumOff val="71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46E1B-43B6-479C-83F4-D57C1DA5BB31}">
      <dsp:nvSpPr>
        <dsp:cNvPr id="0" name=""/>
        <dsp:cNvSpPr/>
      </dsp:nvSpPr>
      <dsp:spPr>
        <a:xfrm>
          <a:off x="932937" y="1929319"/>
          <a:ext cx="6635935" cy="551435"/>
        </a:xfrm>
        <a:prstGeom prst="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70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Reducing temperature</a:t>
          </a:r>
          <a:endParaRPr lang="en-US" sz="2700" kern="1200" dirty="0"/>
        </a:p>
      </dsp:txBody>
      <dsp:txXfrm>
        <a:off x="932937" y="1929319"/>
        <a:ext cx="6635935" cy="551435"/>
      </dsp:txXfrm>
    </dsp:sp>
    <dsp:sp modelId="{5E431D7C-6879-48C7-93AF-857E196486DC}">
      <dsp:nvSpPr>
        <dsp:cNvPr id="0" name=""/>
        <dsp:cNvSpPr/>
      </dsp:nvSpPr>
      <dsp:spPr>
        <a:xfrm>
          <a:off x="588290" y="1860390"/>
          <a:ext cx="689294" cy="689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E9EA8-3CD2-4C90-81D2-B2332A24D30E}">
      <dsp:nvSpPr>
        <dsp:cNvPr id="0" name=""/>
        <dsp:cNvSpPr/>
      </dsp:nvSpPr>
      <dsp:spPr>
        <a:xfrm>
          <a:off x="811660" y="2756208"/>
          <a:ext cx="6757212" cy="551435"/>
        </a:xfrm>
        <a:prstGeom prst="rect">
          <a:avLst/>
        </a:prstGeom>
        <a:solidFill>
          <a:schemeClr val="accent2">
            <a:shade val="80000"/>
            <a:hueOff val="0"/>
            <a:satOff val="-8311"/>
            <a:lumOff val="213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70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Increasing visibility</a:t>
          </a:r>
          <a:endParaRPr lang="en-US" sz="2700" kern="1200" dirty="0"/>
        </a:p>
      </dsp:txBody>
      <dsp:txXfrm>
        <a:off x="811660" y="2756208"/>
        <a:ext cx="6757212" cy="551435"/>
      </dsp:txXfrm>
    </dsp:sp>
    <dsp:sp modelId="{FECB257B-35D2-4F32-B113-9BF23017AD5A}">
      <dsp:nvSpPr>
        <dsp:cNvPr id="0" name=""/>
        <dsp:cNvSpPr/>
      </dsp:nvSpPr>
      <dsp:spPr>
        <a:xfrm>
          <a:off x="467013" y="2687279"/>
          <a:ext cx="689294" cy="689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8311"/>
              <a:lumOff val="213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E075CA-0595-4849-86FC-DD4A47D7A470}">
      <dsp:nvSpPr>
        <dsp:cNvPr id="0" name=""/>
        <dsp:cNvSpPr/>
      </dsp:nvSpPr>
      <dsp:spPr>
        <a:xfrm>
          <a:off x="416517" y="3583097"/>
          <a:ext cx="7152354" cy="551435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770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Creating smoke-free paths of egress</a:t>
          </a:r>
          <a:endParaRPr lang="en-US" sz="2700" kern="1200" dirty="0"/>
        </a:p>
      </dsp:txBody>
      <dsp:txXfrm>
        <a:off x="416517" y="3583097"/>
        <a:ext cx="7152354" cy="551435"/>
      </dsp:txXfrm>
    </dsp:sp>
    <dsp:sp modelId="{672B6951-8DB1-4515-A141-87D65309FDDF}">
      <dsp:nvSpPr>
        <dsp:cNvPr id="0" name=""/>
        <dsp:cNvSpPr/>
      </dsp:nvSpPr>
      <dsp:spPr>
        <a:xfrm>
          <a:off x="71870" y="3514168"/>
          <a:ext cx="689294" cy="6892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28A89-99A1-4286-8318-A9A0F0C2F471}">
      <dsp:nvSpPr>
        <dsp:cNvPr id="0" name=""/>
        <dsp:cNvSpPr/>
      </dsp:nvSpPr>
      <dsp:spPr>
        <a:xfrm>
          <a:off x="0" y="0"/>
          <a:ext cx="7610475" cy="1311592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Stages to control, extinguish fire</a:t>
          </a:r>
          <a:endParaRPr lang="en-US" sz="4000" kern="1200" dirty="0"/>
        </a:p>
      </dsp:txBody>
      <dsp:txXfrm>
        <a:off x="0" y="0"/>
        <a:ext cx="7610475" cy="1311592"/>
      </dsp:txXfrm>
    </dsp:sp>
    <dsp:sp modelId="{D646C2FF-E047-4AAA-B2B3-1C919292E2DB}">
      <dsp:nvSpPr>
        <dsp:cNvPr id="0" name=""/>
        <dsp:cNvSpPr/>
      </dsp:nvSpPr>
      <dsp:spPr>
        <a:xfrm>
          <a:off x="3716" y="1311592"/>
          <a:ext cx="2534347" cy="275434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Locate</a:t>
          </a:r>
          <a:endParaRPr lang="en-US" sz="3800" kern="1200" dirty="0"/>
        </a:p>
      </dsp:txBody>
      <dsp:txXfrm>
        <a:off x="3716" y="1311592"/>
        <a:ext cx="2534347" cy="2754344"/>
      </dsp:txXfrm>
    </dsp:sp>
    <dsp:sp modelId="{8165A17E-AC08-4A75-B436-520652EA5369}">
      <dsp:nvSpPr>
        <dsp:cNvPr id="0" name=""/>
        <dsp:cNvSpPr/>
      </dsp:nvSpPr>
      <dsp:spPr>
        <a:xfrm>
          <a:off x="2538063" y="1311592"/>
          <a:ext cx="2534347" cy="2754344"/>
        </a:xfrm>
        <a:prstGeom prst="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Confine</a:t>
          </a:r>
          <a:endParaRPr lang="en-US" sz="3800" kern="1200" dirty="0"/>
        </a:p>
      </dsp:txBody>
      <dsp:txXfrm>
        <a:off x="2538063" y="1311592"/>
        <a:ext cx="2534347" cy="2754344"/>
      </dsp:txXfrm>
    </dsp:sp>
    <dsp:sp modelId="{16CC4034-975B-4A8C-9704-CECF71B28338}">
      <dsp:nvSpPr>
        <dsp:cNvPr id="0" name=""/>
        <dsp:cNvSpPr/>
      </dsp:nvSpPr>
      <dsp:spPr>
        <a:xfrm>
          <a:off x="5072411" y="1311592"/>
          <a:ext cx="2534347" cy="2754344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Extinguish</a:t>
          </a:r>
          <a:endParaRPr lang="en-US" sz="3800" kern="1200" dirty="0"/>
        </a:p>
      </dsp:txBody>
      <dsp:txXfrm>
        <a:off x="5072411" y="1311592"/>
        <a:ext cx="2534347" cy="2754344"/>
      </dsp:txXfrm>
    </dsp:sp>
    <dsp:sp modelId="{2960EF57-1792-4B1E-91E4-5B0C9596F811}">
      <dsp:nvSpPr>
        <dsp:cNvPr id="0" name=""/>
        <dsp:cNvSpPr/>
      </dsp:nvSpPr>
      <dsp:spPr>
        <a:xfrm>
          <a:off x="0" y="4065936"/>
          <a:ext cx="7610475" cy="306038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C5ED9-15BF-4955-AA97-DA667A79C301}">
      <dsp:nvSpPr>
        <dsp:cNvPr id="0" name=""/>
        <dsp:cNvSpPr/>
      </dsp:nvSpPr>
      <dsp:spPr>
        <a:xfrm>
          <a:off x="-5244263" y="-803252"/>
          <a:ext cx="6245179" cy="6245179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51F3D-DD6F-45E7-B878-CD66297364D5}">
      <dsp:nvSpPr>
        <dsp:cNvPr id="0" name=""/>
        <dsp:cNvSpPr/>
      </dsp:nvSpPr>
      <dsp:spPr>
        <a:xfrm>
          <a:off x="643848" y="463867"/>
          <a:ext cx="7235988" cy="92773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39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Can remove smoke, gases, heat and confine fire to specific area</a:t>
          </a:r>
          <a:endParaRPr lang="en-US" sz="2700" kern="1200" dirty="0"/>
        </a:p>
      </dsp:txBody>
      <dsp:txXfrm>
        <a:off x="643848" y="463867"/>
        <a:ext cx="7235988" cy="927735"/>
      </dsp:txXfrm>
    </dsp:sp>
    <dsp:sp modelId="{D8745909-B37C-45A6-AC8D-C1AA0AADE3FE}">
      <dsp:nvSpPr>
        <dsp:cNvPr id="0" name=""/>
        <dsp:cNvSpPr/>
      </dsp:nvSpPr>
      <dsp:spPr>
        <a:xfrm>
          <a:off x="64013" y="347900"/>
          <a:ext cx="1159668" cy="11596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8CE83D-8BE1-4484-8CD7-25A57087EACC}">
      <dsp:nvSpPr>
        <dsp:cNvPr id="0" name=""/>
        <dsp:cNvSpPr/>
      </dsp:nvSpPr>
      <dsp:spPr>
        <a:xfrm>
          <a:off x="981079" y="1855469"/>
          <a:ext cx="6898756" cy="927735"/>
        </a:xfrm>
        <a:prstGeom prst="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39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Salvage can begin outside of immediate fire area if enough personnel</a:t>
          </a:r>
          <a:endParaRPr lang="en-US" sz="2700" kern="1200" dirty="0"/>
        </a:p>
      </dsp:txBody>
      <dsp:txXfrm>
        <a:off x="981079" y="1855469"/>
        <a:ext cx="6898756" cy="927735"/>
      </dsp:txXfrm>
    </dsp:sp>
    <dsp:sp modelId="{5F8149D3-BF26-4CD2-AA45-46E473A526A2}">
      <dsp:nvSpPr>
        <dsp:cNvPr id="0" name=""/>
        <dsp:cNvSpPr/>
      </dsp:nvSpPr>
      <dsp:spPr>
        <a:xfrm>
          <a:off x="401245" y="1739503"/>
          <a:ext cx="1159668" cy="11596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FEA63-5481-4C19-B24F-4DB232B3E007}">
      <dsp:nvSpPr>
        <dsp:cNvPr id="0" name=""/>
        <dsp:cNvSpPr/>
      </dsp:nvSpPr>
      <dsp:spPr>
        <a:xfrm>
          <a:off x="643848" y="3247072"/>
          <a:ext cx="7235988" cy="927735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39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Ventilation can increase speed of fire extinguishment</a:t>
          </a:r>
          <a:endParaRPr lang="en-US" sz="2700" kern="1200" dirty="0"/>
        </a:p>
      </dsp:txBody>
      <dsp:txXfrm>
        <a:off x="643848" y="3247072"/>
        <a:ext cx="7235988" cy="927735"/>
      </dsp:txXfrm>
    </dsp:sp>
    <dsp:sp modelId="{BFC5EB3B-410D-440B-A505-78084B1A3B2A}">
      <dsp:nvSpPr>
        <dsp:cNvPr id="0" name=""/>
        <dsp:cNvSpPr/>
      </dsp:nvSpPr>
      <dsp:spPr>
        <a:xfrm>
          <a:off x="64013" y="3131105"/>
          <a:ext cx="1159668" cy="11596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E9AFFC-0496-4D18-A016-35D436507DEF}">
      <dsp:nvSpPr>
        <dsp:cNvPr id="0" name=""/>
        <dsp:cNvSpPr/>
      </dsp:nvSpPr>
      <dsp:spPr>
        <a:xfrm>
          <a:off x="37" y="12612"/>
          <a:ext cx="3631927" cy="100839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Occupants – Life hazards</a:t>
          </a:r>
          <a:endParaRPr lang="en-US" sz="2800" kern="1200" dirty="0"/>
        </a:p>
      </dsp:txBody>
      <dsp:txXfrm>
        <a:off x="37" y="12612"/>
        <a:ext cx="3631927" cy="1008390"/>
      </dsp:txXfrm>
    </dsp:sp>
    <dsp:sp modelId="{6C6DA17E-3E06-4F2E-A7FE-D35DECC9A079}">
      <dsp:nvSpPr>
        <dsp:cNvPr id="0" name=""/>
        <dsp:cNvSpPr/>
      </dsp:nvSpPr>
      <dsp:spPr>
        <a:xfrm>
          <a:off x="37" y="1021003"/>
          <a:ext cx="3631927" cy="330978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Lower if awake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Several possibilities if asleep</a:t>
          </a:r>
          <a:endParaRPr lang="en-US" sz="2800" kern="1200" dirty="0"/>
        </a:p>
      </dsp:txBody>
      <dsp:txXfrm>
        <a:off x="37" y="1021003"/>
        <a:ext cx="3631927" cy="3309783"/>
      </dsp:txXfrm>
    </dsp:sp>
    <dsp:sp modelId="{F9D792CB-2248-4C86-BF30-FE83A68B0C75}">
      <dsp:nvSpPr>
        <dsp:cNvPr id="0" name=""/>
        <dsp:cNvSpPr/>
      </dsp:nvSpPr>
      <dsp:spPr>
        <a:xfrm>
          <a:off x="4140434" y="12612"/>
          <a:ext cx="3631927" cy="1008390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Firefighters – Expected hazards</a:t>
          </a:r>
          <a:endParaRPr lang="en-US" sz="2800" kern="1200" dirty="0"/>
        </a:p>
      </dsp:txBody>
      <dsp:txXfrm>
        <a:off x="4140434" y="12612"/>
        <a:ext cx="3631927" cy="1008390"/>
      </dsp:txXfrm>
    </dsp:sp>
    <dsp:sp modelId="{2D72046B-232A-42E3-81F8-6879B6BB1744}">
      <dsp:nvSpPr>
        <dsp:cNvPr id="0" name=""/>
        <dsp:cNvSpPr/>
      </dsp:nvSpPr>
      <dsp:spPr>
        <a:xfrm>
          <a:off x="4140434" y="1021003"/>
          <a:ext cx="3631927" cy="3309783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Visual impairment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Lack of oxygen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Presence of toxic, flammable gases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/>
            <a:t>Rapid fire development possible</a:t>
          </a:r>
          <a:endParaRPr lang="en-US" sz="2800" kern="1200" dirty="0"/>
        </a:p>
      </dsp:txBody>
      <dsp:txXfrm>
        <a:off x="4140434" y="1021003"/>
        <a:ext cx="3631927" cy="33097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279241-C9AF-4E09-98CB-897B02752D68}">
      <dsp:nvSpPr>
        <dsp:cNvPr id="0" name=""/>
        <dsp:cNvSpPr/>
      </dsp:nvSpPr>
      <dsp:spPr>
        <a:xfrm>
          <a:off x="0" y="639216"/>
          <a:ext cx="2467570" cy="148054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Residential structure and lot size differences</a:t>
          </a:r>
          <a:endParaRPr lang="en-US" sz="2300" kern="1200" dirty="0"/>
        </a:p>
      </dsp:txBody>
      <dsp:txXfrm>
        <a:off x="0" y="639216"/>
        <a:ext cx="2467570" cy="1480542"/>
      </dsp:txXfrm>
    </dsp:sp>
    <dsp:sp modelId="{FBE08B05-09D2-4071-9FB1-F338E868ECF7}">
      <dsp:nvSpPr>
        <dsp:cNvPr id="0" name=""/>
        <dsp:cNvSpPr/>
      </dsp:nvSpPr>
      <dsp:spPr>
        <a:xfrm>
          <a:off x="2714327" y="639216"/>
          <a:ext cx="2467570" cy="1480542"/>
        </a:xfrm>
        <a:prstGeom prst="rect">
          <a:avLst/>
        </a:prstGeom>
        <a:solidFill>
          <a:schemeClr val="accent2">
            <a:shade val="80000"/>
            <a:hueOff val="0"/>
            <a:satOff val="-2770"/>
            <a:lumOff val="7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Layout, construction material changes</a:t>
          </a:r>
          <a:endParaRPr lang="en-US" sz="2300" kern="1200" dirty="0"/>
        </a:p>
      </dsp:txBody>
      <dsp:txXfrm>
        <a:off x="2714327" y="639216"/>
        <a:ext cx="2467570" cy="1480542"/>
      </dsp:txXfrm>
    </dsp:sp>
    <dsp:sp modelId="{EA25D225-D3C6-4CFA-9A8B-97F60FF4F037}">
      <dsp:nvSpPr>
        <dsp:cNvPr id="0" name=""/>
        <dsp:cNvSpPr/>
      </dsp:nvSpPr>
      <dsp:spPr>
        <a:xfrm>
          <a:off x="5428654" y="639216"/>
          <a:ext cx="2467570" cy="1480542"/>
        </a:xfrm>
        <a:prstGeom prst="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Energy conservation measures</a:t>
          </a:r>
          <a:endParaRPr lang="en-US" sz="2300" kern="1200" dirty="0"/>
        </a:p>
      </dsp:txBody>
      <dsp:txXfrm>
        <a:off x="5428654" y="639216"/>
        <a:ext cx="2467570" cy="1480542"/>
      </dsp:txXfrm>
    </dsp:sp>
    <dsp:sp modelId="{8DE64FBE-56A2-42A1-B00A-0E27F32C84E9}">
      <dsp:nvSpPr>
        <dsp:cNvPr id="0" name=""/>
        <dsp:cNvSpPr/>
      </dsp:nvSpPr>
      <dsp:spPr>
        <a:xfrm>
          <a:off x="1357163" y="2366516"/>
          <a:ext cx="2467570" cy="1480542"/>
        </a:xfrm>
        <a:prstGeom prst="rect">
          <a:avLst/>
        </a:prstGeom>
        <a:solidFill>
          <a:schemeClr val="accent2">
            <a:shade val="80000"/>
            <a:hueOff val="0"/>
            <a:satOff val="-8311"/>
            <a:lumOff val="213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Open plan commercial structures</a:t>
          </a:r>
          <a:endParaRPr lang="en-US" sz="2300" kern="1200" dirty="0"/>
        </a:p>
      </dsp:txBody>
      <dsp:txXfrm>
        <a:off x="1357163" y="2366516"/>
        <a:ext cx="2467570" cy="1480542"/>
      </dsp:txXfrm>
    </dsp:sp>
    <dsp:sp modelId="{25CE2474-6A76-440A-9DE6-F6E10313FC80}">
      <dsp:nvSpPr>
        <dsp:cNvPr id="0" name=""/>
        <dsp:cNvSpPr/>
      </dsp:nvSpPr>
      <dsp:spPr>
        <a:xfrm>
          <a:off x="4071491" y="2366516"/>
          <a:ext cx="2467570" cy="1480542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Use of plastics, synthetic materials</a:t>
          </a:r>
          <a:endParaRPr lang="en-US" sz="2300" kern="1200" dirty="0"/>
        </a:p>
      </dsp:txBody>
      <dsp:txXfrm>
        <a:off x="4071491" y="2366516"/>
        <a:ext cx="2467570" cy="1480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PictureLineup">
  <dgm:title val=""/>
  <dgm:desc val=""/>
  <dgm:catLst>
    <dgm:cat type="picture" pri="19000"/>
    <dgm:cat type="pictureconvert" pri="1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3" destOrd="0"/>
        <dgm:cxn modelId="42" srcId="30" destId="41" srcOrd="0" destOrd="0"/>
      </dgm:cxnLst>
      <dgm:bg/>
      <dgm:whole/>
    </dgm:dataModel>
  </dgm:clrData>
  <dgm:layoutNode name="Name0">
    <dgm:varLst>
      <dgm:chMax/>
      <dgm:chPref/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Parent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l" for="ch" forName="Accent" refType="w" fact="0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if>
          <dgm:else name="Name6">
            <dgm:constrLst>
              <dgm:constr type="l" for="ch" forName="Image" refType="w" fact="0"/>
              <dgm:constr type="t" for="ch" forName="Image" refType="h" fact="0"/>
              <dgm:constr type="w" for="ch" forName="Image" refType="h" fact="0.5"/>
              <dgm:constr type="h" for="ch" forName="Image" refType="w"/>
              <dgm:constr type="r" for="ch" forName="Accent" refType="w"/>
              <dgm:constr type="t" for="ch" forName="Accent" refType="h" fact="0"/>
              <dgm:constr type="w" for="ch" forName="Accent" refType="w" fact="0.0001"/>
              <dgm:constr type="h" for="ch" forName="Accent" refType="h"/>
              <dgm:constr type="l" for="ch" forName="Parent" refType="w" fact="0"/>
              <dgm:constr type="t" for="ch" forName="Parent" refType="h" fact="0.5"/>
              <dgm:constr type="w" for="ch" forName="Parent" refType="w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Accent" styleLbl="parChTrans1D1">
          <dgm:alg type="sp"/>
          <dgm:shape xmlns:r="http://schemas.openxmlformats.org/officeDocument/2006/relationships" type="line" r:blip="">
            <dgm:adjLst/>
          </dgm:shape>
          <dgm:presOf/>
        </dgm:layoutNode>
        <dgm:layoutNode name="Paren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7B6A-73D0-4D7A-B1C4-7333DDD3957D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2B0F-D4FD-4FC5-AC5C-A260DC3F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74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7B6A-73D0-4D7A-B1C4-7333DDD3957D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2B0F-D4FD-4FC5-AC5C-A260DC3F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73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7B6A-73D0-4D7A-B1C4-7333DDD3957D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2B0F-D4FD-4FC5-AC5C-A260DC3F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40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34" y="4938714"/>
            <a:ext cx="1007956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ChangeArrowheads="1"/>
          </p:cNvSpPr>
          <p:nvPr userDrawn="1"/>
        </p:nvSpPr>
        <p:spPr bwMode="auto">
          <a:xfrm>
            <a:off x="1320800" y="3636963"/>
            <a:ext cx="9855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defRPr/>
            </a:pPr>
            <a:endParaRPr lang="en-US" altLang="en-US" sz="3200" i="1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4" name="Line 14"/>
          <p:cNvSpPr>
            <a:spLocks noChangeShapeType="1"/>
          </p:cNvSpPr>
          <p:nvPr userDrawn="1"/>
        </p:nvSpPr>
        <p:spPr bwMode="auto">
          <a:xfrm>
            <a:off x="1016000" y="685800"/>
            <a:ext cx="0" cy="1600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Line 15"/>
          <p:cNvSpPr>
            <a:spLocks noChangeShapeType="1"/>
          </p:cNvSpPr>
          <p:nvPr userDrawn="1"/>
        </p:nvSpPr>
        <p:spPr bwMode="auto">
          <a:xfrm>
            <a:off x="711200" y="990600"/>
            <a:ext cx="104648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4E9D932E-8CB4-4565-B0CC-5286469CD9A1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75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Question">
    <p:bg>
      <p:bgPr>
        <a:solidFill>
          <a:srgbClr val="0033C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Cj04348590000[1]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5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363200" cy="838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0" y="1752600"/>
            <a:ext cx="10363200" cy="419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Click to edit Master text styles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947B6B32-FFF1-430B-9C5B-A45160B7184C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defRPr/>
            </a:pPr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67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Cj04348590000[1]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228600"/>
            <a:ext cx="3556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9245600" cy="68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0" y="1600200"/>
            <a:ext cx="9753600" cy="41148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	Discussion question from Lesson 	Outline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A040DB45-E290-4BBB-9865-CCE3BF6F536C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19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ning or Cau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9448800" cy="73183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3200" b="1" dirty="0">
                <a:solidFill>
                  <a:srgbClr val="A5002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117600" y="1676400"/>
            <a:ext cx="9956800" cy="403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Clr>
                <a:srgbClr val="FF0000"/>
              </a:buClr>
              <a:buSzPct val="110000"/>
              <a:buFontTx/>
              <a:buNone/>
              <a:defRPr sz="1200" smtClean="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en-US" b="1">
                <a:solidFill>
                  <a:srgbClr val="000000"/>
                </a:solidFill>
              </a:rPr>
              <a:t>11</a:t>
            </a: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–</a:t>
            </a:r>
            <a:fld id="{5ADE3CF7-1BD2-4890-8587-230F1E19597E}" type="slidenum">
              <a:rPr lang="en-US" altLang="en-US" b="1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en-US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9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7B6A-73D0-4D7A-B1C4-7333DDD3957D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2B0F-D4FD-4FC5-AC5C-A260DC3F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4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7B6A-73D0-4D7A-B1C4-7333DDD3957D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2B0F-D4FD-4FC5-AC5C-A260DC3F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94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7B6A-73D0-4D7A-B1C4-7333DDD3957D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2B0F-D4FD-4FC5-AC5C-A260DC3F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18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7B6A-73D0-4D7A-B1C4-7333DDD3957D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2B0F-D4FD-4FC5-AC5C-A260DC3F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4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7B6A-73D0-4D7A-B1C4-7333DDD3957D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2B0F-D4FD-4FC5-AC5C-A260DC3F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2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7B6A-73D0-4D7A-B1C4-7333DDD3957D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2B0F-D4FD-4FC5-AC5C-A260DC3F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75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7B6A-73D0-4D7A-B1C4-7333DDD3957D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2B0F-D4FD-4FC5-AC5C-A260DC3F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2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C7B6A-73D0-4D7A-B1C4-7333DDD3957D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2B0F-D4FD-4FC5-AC5C-A260DC3F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70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C7B6A-73D0-4D7A-B1C4-7333DDD3957D}" type="datetimeFigureOut">
              <a:rPr lang="en-US" smtClean="0"/>
              <a:t>12/29/2015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22B0F-D4FD-4FC5-AC5C-A260DC3F9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6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19"/>
          <p:cNvSpPr>
            <a:spLocks noChangeShapeType="1"/>
          </p:cNvSpPr>
          <p:nvPr userDrawn="1"/>
        </p:nvSpPr>
        <p:spPr bwMode="auto">
          <a:xfrm>
            <a:off x="914400" y="304800"/>
            <a:ext cx="0" cy="13716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7" name="Line 20"/>
          <p:cNvSpPr>
            <a:spLocks noChangeShapeType="1"/>
          </p:cNvSpPr>
          <p:nvPr userDrawn="1"/>
        </p:nvSpPr>
        <p:spPr bwMode="auto">
          <a:xfrm>
            <a:off x="508000" y="1371600"/>
            <a:ext cx="10769600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28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6264275"/>
            <a:ext cx="218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952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>
          <a:solidFill>
            <a:srgbClr val="0033CC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033C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10000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A50021"/>
        </a:buClr>
        <a:buChar char="–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2010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Ventilation can influence property conservation.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CAE81F5-B4B5-45E0-9978-FF9E407E3AD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457326"/>
          <a:ext cx="7943850" cy="463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87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What are the reasons for tactical 	ventilation?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8C39704-A820-4B5F-9611-60E7EB662E5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Identify considerations that affect 	the decision to ventilate.</a:t>
            </a:r>
          </a:p>
        </p:txBody>
      </p:sp>
      <p:sp>
        <p:nvSpPr>
          <p:cNvPr id="19459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2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733E023-FE71-45A3-B4C2-75294CA58A6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Explain the critical fire behavior 	indicators present during tactical 	ventilation.</a:t>
            </a:r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3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016820D-7543-4413-8E23-39049545A678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2010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Both occupants and firefighters are at risk during a structural fire.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E68353C-181E-4B7E-8E14-76B86B177DC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892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2010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Changes in building construction present different risks during fires.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7ED5750-FCA3-4237-8344-BF4869E13DE0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609726"/>
          <a:ext cx="7896225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497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2010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Knowledge of the building can help make decisions concerning ventilation.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2B59C2C-0247-4B5A-B917-AAB870206B4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23556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" t="7518" r="1204" b="1904"/>
          <a:stretch>
            <a:fillRect/>
          </a:stretch>
        </p:blipFill>
        <p:spPr bwMode="auto">
          <a:xfrm>
            <a:off x="3133725" y="1589089"/>
            <a:ext cx="5924550" cy="4676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06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2010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Various building characteristics should be considered when ventilating.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818E426-C24E-4CD3-8410-3E34CB83C1C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09800" y="1581684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47297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2010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Various building characteristics should be considered when ventilating.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22AB466-0FF2-4102-8A88-39B49C0AA74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147844" y="1606610"/>
          <a:ext cx="7834357" cy="4489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48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2010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Several fire behavior indicators also help with planning for ventilation.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27BF7E4-458B-4072-86EE-68C6499D1A1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19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52529" y="1581684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 rot="5400000">
            <a:off x="1000126" y="4152901"/>
            <a:ext cx="20875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Bob Espositio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6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7"/>
          <p:cNvSpPr txBox="1">
            <a:spLocks noChangeArrowheads="1"/>
          </p:cNvSpPr>
          <p:nvPr/>
        </p:nvSpPr>
        <p:spPr bwMode="auto">
          <a:xfrm>
            <a:off x="2819400" y="1295400"/>
            <a:ext cx="7010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Clr>
                <a:srgbClr val="A50021"/>
              </a:buClr>
              <a:buFontTx/>
              <a:buNone/>
            </a:pPr>
            <a:r>
              <a:rPr lang="en-US" altLang="en-US" sz="3600" i="1">
                <a:solidFill>
                  <a:srgbClr val="000000"/>
                </a:solidFill>
                <a:latin typeface="Tahoma" panose="020B0604030504040204" pitchFamily="34" charset="0"/>
              </a:rPr>
              <a:t>Essentials of Fire Fighting</a:t>
            </a:r>
          </a:p>
          <a:p>
            <a:pPr algn="ctr" fontAlgn="base">
              <a:spcAft>
                <a:spcPct val="0"/>
              </a:spcAft>
              <a:buClr>
                <a:srgbClr val="A50021"/>
              </a:buClr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ahoma" panose="020B0604030504040204" pitchFamily="34" charset="0"/>
              </a:rPr>
              <a:t>6</a:t>
            </a:r>
            <a:r>
              <a:rPr lang="en-US" altLang="en-US" i="1" baseline="30000">
                <a:solidFill>
                  <a:srgbClr val="000000"/>
                </a:solidFill>
                <a:latin typeface="Tahoma" panose="020B0604030504040204" pitchFamily="34" charset="0"/>
              </a:rPr>
              <a:t>th</a:t>
            </a:r>
            <a:r>
              <a:rPr lang="en-US" altLang="en-US" i="1">
                <a:solidFill>
                  <a:srgbClr val="000000"/>
                </a:solidFill>
                <a:latin typeface="Tahoma" panose="020B0604030504040204" pitchFamily="34" charset="0"/>
              </a:rPr>
              <a:t> Edition</a:t>
            </a:r>
          </a:p>
          <a:p>
            <a:pPr algn="ctr" fontAlgn="base">
              <a:spcAft>
                <a:spcPct val="0"/>
              </a:spcAft>
              <a:buClr>
                <a:srgbClr val="A50021"/>
              </a:buClr>
              <a:buFontTx/>
              <a:buNone/>
            </a:pPr>
            <a:r>
              <a:rPr lang="en-US" altLang="en-US" sz="3000" i="1">
                <a:solidFill>
                  <a:srgbClr val="000000"/>
                </a:solidFill>
                <a:latin typeface="Tahoma" panose="020B0604030504040204" pitchFamily="34" charset="0"/>
              </a:rPr>
              <a:t>Firefighter I</a:t>
            </a:r>
          </a:p>
          <a:p>
            <a:pPr fontAlgn="base">
              <a:spcAft>
                <a:spcPct val="0"/>
              </a:spcAft>
              <a:buClr>
                <a:srgbClr val="A50021"/>
              </a:buClr>
            </a:pPr>
            <a:endParaRPr lang="en-US" altLang="en-US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fontAlgn="base">
              <a:spcAft>
                <a:spcPct val="0"/>
              </a:spcAft>
              <a:buClr>
                <a:srgbClr val="A50021"/>
              </a:buClr>
            </a:pPr>
            <a:endParaRPr lang="en-US" altLang="en-US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9219" name="Rectangle 1030"/>
          <p:cNvSpPr>
            <a:spLocks noChangeArrowheads="1"/>
          </p:cNvSpPr>
          <p:nvPr/>
        </p:nvSpPr>
        <p:spPr bwMode="auto">
          <a:xfrm>
            <a:off x="2514600" y="3429000"/>
            <a:ext cx="7391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i="1">
                <a:solidFill>
                  <a:srgbClr val="000000"/>
                </a:solidFill>
                <a:latin typeface="Tahoma" panose="020B0604030504040204" pitchFamily="34" charset="0"/>
              </a:rPr>
              <a:t>Chapter 13 — Tactical Ventilation</a:t>
            </a:r>
          </a:p>
          <a:p>
            <a:pPr algn="ctr" fontAlgn="base">
              <a:spcAft>
                <a:spcPct val="0"/>
              </a:spcAft>
              <a:buFontTx/>
              <a:buNone/>
            </a:pPr>
            <a:endParaRPr lang="en-US" altLang="en-US" sz="1200" i="1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7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2010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Several fire behavior indicators also help with planning for ventilation.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EA1B2186-EDD3-4C9A-9A0D-D5026EA5A3C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653" name="Rectangle 10"/>
          <p:cNvSpPr>
            <a:spLocks noChangeArrowheads="1"/>
          </p:cNvSpPr>
          <p:nvPr/>
        </p:nvSpPr>
        <p:spPr bwMode="auto">
          <a:xfrm rot="5400000">
            <a:off x="9139238" y="4284663"/>
            <a:ext cx="21478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Aft>
                <a:spcPct val="0"/>
              </a:spcAft>
              <a:buFontTx/>
              <a:buNone/>
            </a:pPr>
            <a:r>
              <a:rPr lang="en-US" altLang="en-US" sz="1200" b="0" i="1">
                <a:solidFill>
                  <a:srgbClr val="000000"/>
                </a:solidFill>
              </a:rPr>
              <a:t>Courtesy of Mike Wieder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 smtClean="0"/>
              <a:t>CAUTION</a:t>
            </a:r>
          </a:p>
        </p:txBody>
      </p:sp>
      <p:sp>
        <p:nvSpPr>
          <p:cNvPr id="28675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en-US" smtClean="0"/>
              <a:t>Do not rely solely on the presence or location of flames to assess an incident.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D758C5D-EC72-4C7F-88AA-0AED2D739128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84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29699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How do smoke, air flow, heat, and 	flame impact fire behavior in a 	structure?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6F8B5E9-B720-4E3B-88E6-6BD4530F7E3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2010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First arriving units must determine size, location, and extent of the fire.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D8CAC7D-F68B-41C4-A39C-0C78841FF8B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0276" y="1504950"/>
          <a:ext cx="7781925" cy="459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50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2010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type of ventilation used will depend on several factors.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071C62D-3990-47E7-A904-0ACE0D6B11B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1"/>
          <a:ext cx="8029575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1"/>
          <p:cNvGraphicFramePr>
            <a:graphicFrameLocks/>
          </p:cNvGraphicFramePr>
          <p:nvPr/>
        </p:nvGraphicFramePr>
        <p:xfrm>
          <a:off x="2209800" y="3638551"/>
          <a:ext cx="8029575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5851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2010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location for ventilation must be selected based on several factors.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A9AECBD-5C91-4003-BCBB-3D0CE5A46EC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93291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2010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location for ventilation must be selected based on several factors.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0694835-AC1C-473B-B580-3A622C999F1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98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2010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Weather conditions will affect what happens inside a building as well.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F29004E-B443-485A-834D-3D683D8A16A9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993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 smtClean="0"/>
              <a:t>CAUTION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en-US" smtClean="0"/>
              <a:t>A strong wind can overpower the natural convective effect of a fire and drive the smoke and hot gases back into the building.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F35296D9-43C9-434A-AE42-AE4A78F51E9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4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1438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Exposures should be taken into account when planning ventilation.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E1B0797-408A-4299-8116-B4F049883B6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29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256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Describe reasons for tactical 	ventilation.</a:t>
            </a: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1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764B289-043E-44AE-A35E-9C026453B62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1438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Staffing and resources are both requirements for ventilation.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2079327-C575-481C-84FF-5A1A7A8887B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3789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1533526"/>
            <a:ext cx="3244850" cy="486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6249826" y="1866914"/>
          <a:ext cx="3691783" cy="4200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502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What considerations will affect the 	decision to ventilate?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3321871-3B83-48D1-B3D1-CC93222EB6B6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Define horizontal and vertical 	ventilation.</a:t>
            </a:r>
          </a:p>
        </p:txBody>
      </p:sp>
      <p:sp>
        <p:nvSpPr>
          <p:cNvPr id="39939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4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577597B-BF4F-4241-B630-5ED2CE793A6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6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Explain the means for achieving 	horizontal and vertical ventilation.</a:t>
            </a:r>
          </a:p>
        </p:txBody>
      </p:sp>
      <p:sp>
        <p:nvSpPr>
          <p:cNvPr id="40963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5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40EA70C-54AD-49B1-BBD9-099653A907E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1438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There are two main types of tactical ventilation that can be performed.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22EA679-CB7F-4647-8C3F-00E91759C99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9800" y="1600200"/>
          <a:ext cx="794385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1989" name="Text Box 7"/>
          <p:cNvSpPr txBox="1">
            <a:spLocks noChangeArrowheads="1"/>
          </p:cNvSpPr>
          <p:nvPr/>
        </p:nvSpPr>
        <p:spPr bwMode="auto">
          <a:xfrm>
            <a:off x="8839200" y="5410201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 b="0" i="1">
                <a:solidFill>
                  <a:srgbClr val="000000"/>
                </a:solidFill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371795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1438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There are two main types of tactical ventilation that can be performed.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48B0A90-D649-4EC5-B95F-1631F703B32E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9800" y="1600200"/>
          <a:ext cx="794385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820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1438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There are three means to accomplish ventilation used in the fire service.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F5AEA1F-449D-46C2-AE20-22F88C457FD6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752600" y="1495426"/>
          <a:ext cx="8791575" cy="509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97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5725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There are several indicators of the need for mechanical or hydraulic ventilation.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9E19A5A-3502-488E-BD3B-21D78D95820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1814559" y="1239141"/>
          <a:ext cx="8579976" cy="5238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736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46083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What are the basic means used to 	accomplish ventilation?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C421FA8A-2A7E-44B8-A698-EDC5A503AB3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1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Describe the types of horizontal 	ventilation.</a:t>
            </a:r>
          </a:p>
        </p:txBody>
      </p:sp>
      <p:sp>
        <p:nvSpPr>
          <p:cNvPr id="47107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>Learning Objective 6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6B523D94-C0E8-4707-B46E-8BACCB6F5006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39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29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Tactical ventilation is carefully planned to achieve the best results.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B6316EDB-DC14-465D-961A-8969662B7110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1438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Horizontal ventilation can be applied to several types of structures.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69D10D9-2E63-4E0F-98DA-F7C828C9796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495426"/>
          <a:ext cx="8153400" cy="460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09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2"/>
          <p:cNvSpPr>
            <a:spLocks noGrp="1"/>
          </p:cNvSpPr>
          <p:nvPr>
            <p:ph type="title"/>
          </p:nvPr>
        </p:nvSpPr>
        <p:spPr bwMode="auto">
          <a:xfrm>
            <a:off x="2190751" y="228600"/>
            <a:ext cx="75533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Natural horizontal ventilation works with existing conditions to take advantage of natural air flow.</a:t>
            </a: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75C990C-E76B-418C-89A0-AB7EA01E278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49156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628775"/>
            <a:ext cx="6769100" cy="451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9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"/>
          <p:cNvSpPr>
            <a:spLocks noGrp="1"/>
          </p:cNvSpPr>
          <p:nvPr>
            <p:ph type="title"/>
          </p:nvPr>
        </p:nvSpPr>
        <p:spPr bwMode="auto">
          <a:xfrm>
            <a:off x="2209800" y="428625"/>
            <a:ext cx="81915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There are two types of mechanical horizontal ventilation.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07572796-D328-462C-BCF7-8C3FEFC4AE72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42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50180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2"/>
          <a:stretch>
            <a:fillRect/>
          </a:stretch>
        </p:blipFill>
        <p:spPr bwMode="auto">
          <a:xfrm>
            <a:off x="2733676" y="1609725"/>
            <a:ext cx="3114675" cy="3905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2"/>
          <a:stretch>
            <a:fillRect/>
          </a:stretch>
        </p:blipFill>
        <p:spPr bwMode="auto">
          <a:xfrm>
            <a:off x="6334125" y="1609726"/>
            <a:ext cx="3117850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/>
          <p:nvPr/>
        </p:nvGrpSpPr>
        <p:grpSpPr>
          <a:xfrm>
            <a:off x="2648537" y="5039508"/>
            <a:ext cx="3285895" cy="760434"/>
            <a:chOff x="1014" y="2805395"/>
            <a:chExt cx="3696661" cy="760434"/>
          </a:xfrm>
          <a:solidFill>
            <a:schemeClr val="accent2"/>
          </a:solidFill>
        </p:grpSpPr>
        <p:sp>
          <p:nvSpPr>
            <p:cNvPr id="12" name="Rectangle 11"/>
            <p:cNvSpPr/>
            <p:nvPr/>
          </p:nvSpPr>
          <p:spPr>
            <a:xfrm>
              <a:off x="1014" y="2805395"/>
              <a:ext cx="3696661" cy="760434"/>
            </a:xfrm>
            <a:prstGeom prst="rect">
              <a:avLst/>
            </a:prstGeom>
            <a:grpFill/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014" y="2805395"/>
              <a:ext cx="3696661" cy="7604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101600" tIns="101600" rIns="101600" bIns="101600" spcCol="1270" anchor="ctr"/>
            <a:lstStyle/>
            <a:p>
              <a:pPr algn="ctr" defTabSz="1778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0000"/>
                </a:buClr>
                <a:buSzPct val="110000"/>
                <a:defRPr/>
              </a:pPr>
              <a:r>
                <a:rPr lang="en-US" sz="2800" dirty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Negative-pressure ventilation (NPV)</a:t>
              </a: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6250635" y="5039508"/>
            <a:ext cx="3285895" cy="760434"/>
            <a:chOff x="1014" y="2805395"/>
            <a:chExt cx="3696661" cy="760434"/>
          </a:xfrm>
          <a:solidFill>
            <a:schemeClr val="accent2"/>
          </a:solidFill>
        </p:grpSpPr>
        <p:sp>
          <p:nvSpPr>
            <p:cNvPr id="15" name="Rectangle 14"/>
            <p:cNvSpPr/>
            <p:nvPr/>
          </p:nvSpPr>
          <p:spPr>
            <a:xfrm>
              <a:off x="1014" y="2805395"/>
              <a:ext cx="3696661" cy="760434"/>
            </a:xfrm>
            <a:prstGeom prst="rect">
              <a:avLst/>
            </a:prstGeom>
            <a:grpFill/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 15"/>
            <p:cNvSpPr/>
            <p:nvPr/>
          </p:nvSpPr>
          <p:spPr>
            <a:xfrm>
              <a:off x="1014" y="2805395"/>
              <a:ext cx="3696661" cy="7604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lIns="101600" tIns="101600" rIns="101600" bIns="101600" spcCol="1270" anchor="ctr"/>
            <a:lstStyle/>
            <a:p>
              <a:pPr algn="ctr" defTabSz="17780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0000"/>
                </a:buClr>
                <a:buSzPct val="110000"/>
                <a:defRPr/>
              </a:pPr>
              <a:r>
                <a:rPr lang="en-US" sz="2800" dirty="0">
                  <a:solidFill>
                    <a:srgbClr val="FFFFFF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Positive-pressure ventilation (PPV)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63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1438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NPV uses smoke ejectors to expel and pull smoke from a structure.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D4ACA20-28E2-440E-A7E4-2F2DE4941347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43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3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"/>
          <p:cNvSpPr>
            <a:spLocks noGrp="1"/>
          </p:cNvSpPr>
          <p:nvPr>
            <p:ph type="title"/>
          </p:nvPr>
        </p:nvSpPr>
        <p:spPr bwMode="auto">
          <a:xfrm>
            <a:off x="2228850" y="266700"/>
            <a:ext cx="75247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PPV uses a fan to create slightly higher pressure inside a structure than is outside.</a:t>
            </a: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46C8A59-4E11-4C66-89A0-8FF54A363453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44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52228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1152" r="1802" b="1698"/>
          <a:stretch>
            <a:fillRect/>
          </a:stretch>
        </p:blipFill>
        <p:spPr bwMode="auto">
          <a:xfrm>
            <a:off x="2428875" y="1485901"/>
            <a:ext cx="2876550" cy="4638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3" t="1584" r="1517" b="1582"/>
          <a:stretch>
            <a:fillRect/>
          </a:stretch>
        </p:blipFill>
        <p:spPr bwMode="auto">
          <a:xfrm>
            <a:off x="5638801" y="1485901"/>
            <a:ext cx="414337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4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altLang="en-US" smtClean="0"/>
              <a:t>WARNING!</a:t>
            </a:r>
          </a:p>
        </p:txBody>
      </p:sp>
      <p:sp>
        <p:nvSpPr>
          <p:cNvPr id="53251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en-US" altLang="en-US" smtClean="0"/>
              <a:t>Improperly applied, PPV can change the interior conditions and injure personnel working inside the structure.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1C2A4C50-C019-40DB-B631-06F76EB2B41C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14387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PPV has both advantages and disadvantages.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FAAAE3D-EAAC-484F-B5D6-C8F50693004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171700" y="1028700"/>
          <a:ext cx="7810500" cy="539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812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2"/>
          <p:cNvSpPr>
            <a:spLocks noGrp="1"/>
          </p:cNvSpPr>
          <p:nvPr>
            <p:ph type="title"/>
          </p:nvPr>
        </p:nvSpPr>
        <p:spPr bwMode="auto">
          <a:xfrm>
            <a:off x="2228850" y="219075"/>
            <a:ext cx="676275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000"/>
              <a:t>Hydraulic ventilation is used when other types of forced ventilation are unavailable.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A3557A76-4652-4FA9-B098-6AD93D295D2A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55300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4" y="1543051"/>
            <a:ext cx="6823075" cy="4545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0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What are the main types of 	horizontal ventilation?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24F6DFED-CB92-4733-AB15-9048EAED4F2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5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2"/>
          <p:cNvSpPr>
            <a:spLocks noGrp="1"/>
          </p:cNvSpPr>
          <p:nvPr>
            <p:ph type="title"/>
          </p:nvPr>
        </p:nvSpPr>
        <p:spPr bwMode="auto">
          <a:xfrm>
            <a:off x="2209800" y="428625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You should know the precautions against upsetting horizontal ventilation.</a:t>
            </a:r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35F9D30C-DF9A-4B13-B12B-DE1231938DC1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49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28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success of tactical ventilation depends on several factors.</a:t>
            </a: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56DC7B09-4657-495D-86A2-C56C91C51230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5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676400"/>
          <a:ext cx="7820025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248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2"/>
          <p:cNvSpPr>
            <a:spLocks noGrp="1"/>
          </p:cNvSpPr>
          <p:nvPr>
            <p:ph type="title"/>
          </p:nvPr>
        </p:nvSpPr>
        <p:spPr bwMode="auto">
          <a:xfrm>
            <a:off x="2209800" y="428625"/>
            <a:ext cx="81915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Mechanical ventilation has both advantages and disadvantages.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8E2E8DA-1914-4B09-922A-6637CCE87404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50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295401"/>
          <a:ext cx="7972425" cy="5095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35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 bwMode="auto">
          <a:xfrm>
            <a:off x="2209800" y="609600"/>
            <a:ext cx="77724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REVIEW QUESTION</a:t>
            </a:r>
          </a:p>
        </p:txBody>
      </p:sp>
      <p:sp>
        <p:nvSpPr>
          <p:cNvPr id="59395" name="Text Placeholder 2"/>
          <p:cNvSpPr>
            <a:spLocks noGrp="1"/>
          </p:cNvSpPr>
          <p:nvPr>
            <p:ph type="body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endParaRPr lang="en-US" altLang="en-US" smtClean="0"/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	How do the advantages and 	disadvantages of natural, 	mechanical, and hydraulic ventilation 	compare to one another?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42A5F015-24CB-4B7C-AB7D-1DF3E69CABB7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51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None/>
            </a:pPr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2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Tactical ventilation is performed for several general reasons.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973F7C1F-7548-4881-9F0F-5BC81869B1F5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6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61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772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Tactical ventilation can be effective when correctly implemented.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735B367B-A86B-4BCB-B471-EBFA91C1EAB8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7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314575" y="1295400"/>
          <a:ext cx="7667625" cy="504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00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7894638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Tactical ventilation can improve life safety, the highest incident priority.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850AB5E6-401E-4C41-9A98-FEF69432B84D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8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438401" y="1571626"/>
          <a:ext cx="7629525" cy="441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32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 bwMode="auto">
          <a:xfrm>
            <a:off x="2209801" y="457200"/>
            <a:ext cx="8201025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Incident stabilization can be accomplished through ventilation.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t>13</a:t>
            </a:r>
            <a:r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–</a:t>
            </a:r>
            <a:fld id="{DD1EFB3C-3238-4142-B079-8C20E5D882AB}" type="slidenum">
              <a:rPr lang="en-US" altLang="en-US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buFontTx/>
                <a:buNone/>
              </a:pPr>
              <a:t>9</a:t>
            </a:fld>
            <a:endParaRPr lang="en-US" altLang="en-US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371725" y="1724026"/>
          <a:ext cx="7610475" cy="4371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3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110000"/>
          <a:buFontTx/>
          <a:buChar char="•"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1223</Words>
  <Application>Microsoft Office PowerPoint</Application>
  <PresentationFormat>Widescreen</PresentationFormat>
  <Paragraphs>322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Tahoma</vt:lpstr>
      <vt:lpstr>Times New Roman</vt:lpstr>
      <vt:lpstr>Office Theme</vt:lpstr>
      <vt:lpstr>1_Default Design</vt:lpstr>
      <vt:lpstr>PowerPoint Presentation</vt:lpstr>
      <vt:lpstr>PowerPoint Presentation</vt:lpstr>
      <vt:lpstr> Learning Objective 1</vt:lpstr>
      <vt:lpstr>Tactical ventilation is carefully planned to achieve the best results.</vt:lpstr>
      <vt:lpstr>The success of tactical ventilation depends on several factors.</vt:lpstr>
      <vt:lpstr>Tactical ventilation is performed for several general reasons.</vt:lpstr>
      <vt:lpstr>Tactical ventilation can be effective when correctly implemented.</vt:lpstr>
      <vt:lpstr>Tactical ventilation can improve life safety, the highest incident priority.</vt:lpstr>
      <vt:lpstr>Incident stabilization can be accomplished through ventilation.</vt:lpstr>
      <vt:lpstr>Ventilation can influence property conservation.</vt:lpstr>
      <vt:lpstr>REVIEW QUESTION</vt:lpstr>
      <vt:lpstr> Learning Objective 2</vt:lpstr>
      <vt:lpstr> Learning Objective 3</vt:lpstr>
      <vt:lpstr>Both occupants and firefighters are at risk during a structural fire.</vt:lpstr>
      <vt:lpstr>Changes in building construction present different risks during fires.</vt:lpstr>
      <vt:lpstr>Knowledge of the building can help make decisions concerning ventilation.</vt:lpstr>
      <vt:lpstr>Various building characteristics should be considered when ventilating.</vt:lpstr>
      <vt:lpstr>Various building characteristics should be considered when ventilating.</vt:lpstr>
      <vt:lpstr>Several fire behavior indicators also help with planning for ventilation.</vt:lpstr>
      <vt:lpstr>Several fire behavior indicators also help with planning for ventilation.</vt:lpstr>
      <vt:lpstr>CAUTION</vt:lpstr>
      <vt:lpstr>REVIEW QUESTION</vt:lpstr>
      <vt:lpstr>First arriving units must determine size, location, and extent of the fire.</vt:lpstr>
      <vt:lpstr>The type of ventilation used will depend on several factors.</vt:lpstr>
      <vt:lpstr>The location for ventilation must be selected based on several factors.</vt:lpstr>
      <vt:lpstr>The location for ventilation must be selected based on several factors.</vt:lpstr>
      <vt:lpstr>Weather conditions will affect what happens inside a building as well.</vt:lpstr>
      <vt:lpstr>CAUTION</vt:lpstr>
      <vt:lpstr>Exposures should be taken into account when planning ventilation.</vt:lpstr>
      <vt:lpstr>Staffing and resources are both requirements for ventilation.</vt:lpstr>
      <vt:lpstr>REVIEW QUESTION</vt:lpstr>
      <vt:lpstr> Learning Objective 4</vt:lpstr>
      <vt:lpstr> Learning Objective 5</vt:lpstr>
      <vt:lpstr>There are two main types of tactical ventilation that can be performed.</vt:lpstr>
      <vt:lpstr>There are two main types of tactical ventilation that can be performed.</vt:lpstr>
      <vt:lpstr>There are three means to accomplish ventilation used in the fire service.</vt:lpstr>
      <vt:lpstr>There are several indicators of the need for mechanical or hydraulic ventilation.</vt:lpstr>
      <vt:lpstr>REVIEW QUESTION</vt:lpstr>
      <vt:lpstr> Learning Objective 6</vt:lpstr>
      <vt:lpstr>Horizontal ventilation can be applied to several types of structures.</vt:lpstr>
      <vt:lpstr>Natural horizontal ventilation works with existing conditions to take advantage of natural air flow.</vt:lpstr>
      <vt:lpstr>There are two types of mechanical horizontal ventilation.</vt:lpstr>
      <vt:lpstr>NPV uses smoke ejectors to expel and pull smoke from a structure.</vt:lpstr>
      <vt:lpstr>PPV uses a fan to create slightly higher pressure inside a structure than is outside.</vt:lpstr>
      <vt:lpstr>WARNING!</vt:lpstr>
      <vt:lpstr>PPV has both advantages and disadvantages.</vt:lpstr>
      <vt:lpstr>Hydraulic ventilation is used when other types of forced ventilation are unavailable.</vt:lpstr>
      <vt:lpstr>REVIEW QUESTION</vt:lpstr>
      <vt:lpstr>You should know the precautions against upsetting horizontal ventilation.</vt:lpstr>
      <vt:lpstr>Mechanical ventilation has both advantages and disadvantages.</vt:lpstr>
      <vt:lpstr>REVIEW QUESTION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Farr</dc:creator>
  <cp:lastModifiedBy>Ted Farr</cp:lastModifiedBy>
  <cp:revision>1</cp:revision>
  <dcterms:created xsi:type="dcterms:W3CDTF">2015-12-29T23:53:38Z</dcterms:created>
  <dcterms:modified xsi:type="dcterms:W3CDTF">2015-12-29T23:54:47Z</dcterms:modified>
</cp:coreProperties>
</file>