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F3A0-481C-4588-A908-E70F416081F9}" type="doc">
      <dgm:prSet loTypeId="urn:microsoft.com/office/officeart/2005/8/layout/b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4334E1C-091D-4677-AC5D-47A1E21B39FA}">
      <dgm:prSet phldrT="[Text]"/>
      <dgm:spPr/>
      <dgm:t>
        <a:bodyPr/>
        <a:lstStyle/>
        <a:p>
          <a:r>
            <a:rPr lang="en-US" dirty="0" smtClean="0"/>
            <a:t>Need for ventilation</a:t>
          </a:r>
          <a:endParaRPr lang="en-US" dirty="0"/>
        </a:p>
      </dgm:t>
    </dgm:pt>
    <dgm:pt modelId="{35E1975E-C788-427C-8F95-6BE8D5D1C3F6}" type="parTrans" cxnId="{654BE97E-7E6D-4B9D-8D13-F271F24FF196}">
      <dgm:prSet/>
      <dgm:spPr/>
      <dgm:t>
        <a:bodyPr/>
        <a:lstStyle/>
        <a:p>
          <a:endParaRPr lang="en-US"/>
        </a:p>
      </dgm:t>
    </dgm:pt>
    <dgm:pt modelId="{F3654B43-C10E-460F-9327-99F22308C207}" type="sibTrans" cxnId="{654BE97E-7E6D-4B9D-8D13-F271F24FF196}">
      <dgm:prSet/>
      <dgm:spPr/>
      <dgm:t>
        <a:bodyPr/>
        <a:lstStyle/>
        <a:p>
          <a:endParaRPr lang="en-US"/>
        </a:p>
      </dgm:t>
    </dgm:pt>
    <dgm:pt modelId="{F8ED6407-2D1D-4807-B22C-FB9B7CF8862C}">
      <dgm:prSet phldrT="[Text]"/>
      <dgm:spPr/>
      <dgm:t>
        <a:bodyPr/>
        <a:lstStyle/>
        <a:p>
          <a:r>
            <a:rPr lang="en-US" dirty="0" smtClean="0"/>
            <a:t>Age, type of structure involved</a:t>
          </a:r>
          <a:endParaRPr lang="en-US" dirty="0"/>
        </a:p>
      </dgm:t>
    </dgm:pt>
    <dgm:pt modelId="{7E445409-3A0E-4120-A2CE-4B56A483B54A}" type="parTrans" cxnId="{6A7A4703-F42B-4733-AFC6-1432061EC7F5}">
      <dgm:prSet/>
      <dgm:spPr/>
      <dgm:t>
        <a:bodyPr/>
        <a:lstStyle/>
        <a:p>
          <a:endParaRPr lang="en-US"/>
        </a:p>
      </dgm:t>
    </dgm:pt>
    <dgm:pt modelId="{FD339AE5-B498-4E82-B98E-76ED8CC8B534}" type="sibTrans" cxnId="{6A7A4703-F42B-4733-AFC6-1432061EC7F5}">
      <dgm:prSet/>
      <dgm:spPr>
        <a:noFill/>
      </dgm:spPr>
      <dgm:t>
        <a:bodyPr/>
        <a:lstStyle/>
        <a:p>
          <a:endParaRPr lang="en-US"/>
        </a:p>
      </dgm:t>
    </dgm:pt>
    <dgm:pt modelId="{3F951112-5E02-4F05-8D85-DF91683D96D1}">
      <dgm:prSet phldrT="[Text]"/>
      <dgm:spPr/>
      <dgm:t>
        <a:bodyPr/>
        <a:lstStyle/>
        <a:p>
          <a:r>
            <a:rPr lang="en-US" dirty="0" smtClean="0"/>
            <a:t>Location, duration, extent of fire</a:t>
          </a:r>
          <a:endParaRPr lang="en-US" dirty="0"/>
        </a:p>
      </dgm:t>
    </dgm:pt>
    <dgm:pt modelId="{964FAB2F-BCA2-4D80-B4FE-DAFB82366C8C}" type="parTrans" cxnId="{70FDBC20-4959-4CAF-9E91-87818CB24D84}">
      <dgm:prSet/>
      <dgm:spPr/>
      <dgm:t>
        <a:bodyPr/>
        <a:lstStyle/>
        <a:p>
          <a:endParaRPr lang="en-US"/>
        </a:p>
      </dgm:t>
    </dgm:pt>
    <dgm:pt modelId="{A2D15DF8-901D-41D1-B82A-ED93899DCC31}" type="sibTrans" cxnId="{70FDBC20-4959-4CAF-9E91-87818CB24D84}">
      <dgm:prSet/>
      <dgm:spPr/>
      <dgm:t>
        <a:bodyPr/>
        <a:lstStyle/>
        <a:p>
          <a:endParaRPr lang="en-US"/>
        </a:p>
      </dgm:t>
    </dgm:pt>
    <dgm:pt modelId="{429549D3-3DC2-4B46-8A64-C2FC3B3F0DF6}">
      <dgm:prSet phldrT="[Text]"/>
      <dgm:spPr/>
      <dgm:t>
        <a:bodyPr/>
        <a:lstStyle/>
        <a:p>
          <a:r>
            <a:rPr lang="en-US" dirty="0" smtClean="0"/>
            <a:t>Safety precautions</a:t>
          </a:r>
          <a:endParaRPr lang="en-US" dirty="0"/>
        </a:p>
      </dgm:t>
    </dgm:pt>
    <dgm:pt modelId="{9107163F-0737-4538-B11F-0E284FD62CA9}" type="parTrans" cxnId="{FE29540A-9CEF-4CC6-A8F2-6524670B0B82}">
      <dgm:prSet/>
      <dgm:spPr/>
      <dgm:t>
        <a:bodyPr/>
        <a:lstStyle/>
        <a:p>
          <a:endParaRPr lang="en-US"/>
        </a:p>
      </dgm:t>
    </dgm:pt>
    <dgm:pt modelId="{32055FB0-8FD2-41FD-9FD5-A4584F8883F3}" type="sibTrans" cxnId="{FE29540A-9CEF-4CC6-A8F2-6524670B0B82}">
      <dgm:prSet/>
      <dgm:spPr/>
      <dgm:t>
        <a:bodyPr/>
        <a:lstStyle/>
        <a:p>
          <a:endParaRPr lang="en-US"/>
        </a:p>
      </dgm:t>
    </dgm:pt>
    <dgm:pt modelId="{EB5B6EDD-7B65-498F-8E71-78C4C6AFD7FE}">
      <dgm:prSet phldrT="[Text]"/>
      <dgm:spPr/>
      <dgm:t>
        <a:bodyPr/>
        <a:lstStyle/>
        <a:p>
          <a:r>
            <a:rPr lang="en-US" dirty="0" smtClean="0"/>
            <a:t>Escape routes</a:t>
          </a:r>
          <a:endParaRPr lang="en-US" dirty="0"/>
        </a:p>
      </dgm:t>
    </dgm:pt>
    <dgm:pt modelId="{6B2633EC-9DDC-467F-9F10-32B2A7760EAF}" type="parTrans" cxnId="{962F60DE-6C2F-4EF1-BC07-4D4D11B74781}">
      <dgm:prSet/>
      <dgm:spPr/>
      <dgm:t>
        <a:bodyPr/>
        <a:lstStyle/>
        <a:p>
          <a:endParaRPr lang="en-US"/>
        </a:p>
      </dgm:t>
    </dgm:pt>
    <dgm:pt modelId="{BA6F3DE7-B65B-44AF-9127-5C7A18C5A2F7}" type="sibTrans" cxnId="{962F60DE-6C2F-4EF1-BC07-4D4D11B74781}">
      <dgm:prSet/>
      <dgm:spPr>
        <a:noFill/>
      </dgm:spPr>
      <dgm:t>
        <a:bodyPr/>
        <a:lstStyle/>
        <a:p>
          <a:endParaRPr lang="en-US"/>
        </a:p>
      </dgm:t>
    </dgm:pt>
    <dgm:pt modelId="{F727BA18-FF87-46D7-8E13-91442360D906}">
      <dgm:prSet phldrT="[Text]"/>
      <dgm:spPr/>
      <dgm:t>
        <a:bodyPr/>
        <a:lstStyle/>
        <a:p>
          <a:r>
            <a:rPr lang="en-US" dirty="0" smtClean="0"/>
            <a:t>If it can be done safely, effectively</a:t>
          </a:r>
          <a:endParaRPr lang="en-US" dirty="0"/>
        </a:p>
      </dgm:t>
    </dgm:pt>
    <dgm:pt modelId="{017D0989-A573-49E6-BF65-777BEFC3D2C7}" type="parTrans" cxnId="{65F0D63D-A44B-4844-A5CD-F430AAF3D3EC}">
      <dgm:prSet/>
      <dgm:spPr/>
      <dgm:t>
        <a:bodyPr/>
        <a:lstStyle/>
        <a:p>
          <a:endParaRPr lang="en-US"/>
        </a:p>
      </dgm:t>
    </dgm:pt>
    <dgm:pt modelId="{E1CC5D7C-7CA0-439F-AD8E-58FC6DE9CC2A}" type="sibTrans" cxnId="{65F0D63D-A44B-4844-A5CD-F430AAF3D3EC}">
      <dgm:prSet/>
      <dgm:spPr/>
      <dgm:t>
        <a:bodyPr/>
        <a:lstStyle/>
        <a:p>
          <a:endParaRPr lang="en-US"/>
        </a:p>
      </dgm:t>
    </dgm:pt>
    <dgm:pt modelId="{B599B1A7-044F-4430-8DE8-918C44BA84DC}">
      <dgm:prSet phldrT="[Text]"/>
      <dgm:spPr/>
      <dgm:t>
        <a:bodyPr/>
        <a:lstStyle/>
        <a:p>
          <a:r>
            <a:rPr lang="en-US" dirty="0" smtClean="0"/>
            <a:t>Location for ventilation</a:t>
          </a:r>
          <a:endParaRPr lang="en-US" dirty="0"/>
        </a:p>
      </dgm:t>
    </dgm:pt>
    <dgm:pt modelId="{C9E7230A-00A4-47FB-9A9B-EE3B4702E12C}" type="parTrans" cxnId="{F0665222-E2B5-4F60-82D2-966BA3D0B89D}">
      <dgm:prSet/>
      <dgm:spPr/>
      <dgm:t>
        <a:bodyPr/>
        <a:lstStyle/>
        <a:p>
          <a:endParaRPr lang="en-US"/>
        </a:p>
      </dgm:t>
    </dgm:pt>
    <dgm:pt modelId="{BB008587-E128-4A22-ABA3-4CF27B18E302}" type="sibTrans" cxnId="{F0665222-E2B5-4F60-82D2-966BA3D0B89D}">
      <dgm:prSet/>
      <dgm:spPr/>
      <dgm:t>
        <a:bodyPr/>
        <a:lstStyle/>
        <a:p>
          <a:endParaRPr lang="en-US"/>
        </a:p>
      </dgm:t>
    </dgm:pt>
    <dgm:pt modelId="{5FB0E270-CF1E-45A4-B82C-FE5ABA30246B}">
      <dgm:prSet phldrT="[Text]"/>
      <dgm:spPr/>
      <dgm:t>
        <a:bodyPr/>
        <a:lstStyle/>
        <a:p>
          <a:r>
            <a:rPr lang="en-US" dirty="0" smtClean="0"/>
            <a:t>Personnel, tools moved</a:t>
          </a:r>
          <a:endParaRPr lang="en-US" dirty="0"/>
        </a:p>
      </dgm:t>
    </dgm:pt>
    <dgm:pt modelId="{2371F8A6-ACA0-4BB1-A780-53B2A021FDA8}" type="parTrans" cxnId="{4F91C187-B4B5-4629-93A4-DA5E936A935C}">
      <dgm:prSet/>
      <dgm:spPr/>
      <dgm:t>
        <a:bodyPr/>
        <a:lstStyle/>
        <a:p>
          <a:endParaRPr lang="en-US"/>
        </a:p>
      </dgm:t>
    </dgm:pt>
    <dgm:pt modelId="{FCEC8610-9DBE-4732-9902-FBBB2CD5D46B}" type="sibTrans" cxnId="{4F91C187-B4B5-4629-93A4-DA5E936A935C}">
      <dgm:prSet/>
      <dgm:spPr/>
      <dgm:t>
        <a:bodyPr/>
        <a:lstStyle/>
        <a:p>
          <a:endParaRPr lang="en-US"/>
        </a:p>
      </dgm:t>
    </dgm:pt>
    <dgm:pt modelId="{3995B812-368E-4D45-B63F-A88218EA2DEC}" type="pres">
      <dgm:prSet presAssocID="{FEBCF3A0-481C-4588-A908-E70F416081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BAA1354-1456-49F3-B1A8-93BE4B2B5FE2}" type="pres">
      <dgm:prSet presAssocID="{F4334E1C-091D-4677-AC5D-47A1E21B39FA}" presName="compNode" presStyleCnt="0"/>
      <dgm:spPr/>
    </dgm:pt>
    <dgm:pt modelId="{3899EE3D-1C30-4792-9053-FFF89F8B6BEC}" type="pres">
      <dgm:prSet presAssocID="{F4334E1C-091D-4677-AC5D-47A1E21B39FA}" presName="dummyConnPt" presStyleCnt="0"/>
      <dgm:spPr/>
    </dgm:pt>
    <dgm:pt modelId="{E35C7377-04D2-4E10-BE8C-A8B821B9B28C}" type="pres">
      <dgm:prSet presAssocID="{F4334E1C-091D-4677-AC5D-47A1E21B39F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7EC6-1E36-430F-846B-06EDD4B9928C}" type="pres">
      <dgm:prSet presAssocID="{F3654B43-C10E-460F-9327-99F22308C207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DF815568-0ED1-4B85-9325-E3B94E8C7357}" type="pres">
      <dgm:prSet presAssocID="{F727BA18-FF87-46D7-8E13-91442360D906}" presName="compNode" presStyleCnt="0"/>
      <dgm:spPr/>
    </dgm:pt>
    <dgm:pt modelId="{13A78B8E-EEC2-4936-8D9B-7E6397E57111}" type="pres">
      <dgm:prSet presAssocID="{F727BA18-FF87-46D7-8E13-91442360D906}" presName="dummyConnPt" presStyleCnt="0"/>
      <dgm:spPr/>
    </dgm:pt>
    <dgm:pt modelId="{A2BE2A72-3CD2-4DAB-ABC0-664491851A24}" type="pres">
      <dgm:prSet presAssocID="{F727BA18-FF87-46D7-8E13-91442360D90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6937C-8299-4DEE-AA63-8ACAA305FF49}" type="pres">
      <dgm:prSet presAssocID="{E1CC5D7C-7CA0-439F-AD8E-58FC6DE9CC2A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3DA849AB-018B-4DF6-BC2B-7C9FD02EF61C}" type="pres">
      <dgm:prSet presAssocID="{F8ED6407-2D1D-4807-B22C-FB9B7CF8862C}" presName="compNode" presStyleCnt="0"/>
      <dgm:spPr/>
    </dgm:pt>
    <dgm:pt modelId="{81A47CE2-E385-45E4-B955-E3C63F84242A}" type="pres">
      <dgm:prSet presAssocID="{F8ED6407-2D1D-4807-B22C-FB9B7CF8862C}" presName="dummyConnPt" presStyleCnt="0"/>
      <dgm:spPr/>
    </dgm:pt>
    <dgm:pt modelId="{B2BE25EC-29A0-4D2F-A862-82876D29D2C9}" type="pres">
      <dgm:prSet presAssocID="{F8ED6407-2D1D-4807-B22C-FB9B7CF8862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C17B4-E714-4AEC-9AAC-018D0E9AAB40}" type="pres">
      <dgm:prSet presAssocID="{FD339AE5-B498-4E82-B98E-76ED8CC8B534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CD044DEE-71FC-42A3-BEC0-AEE6A71C5147}" type="pres">
      <dgm:prSet presAssocID="{3F951112-5E02-4F05-8D85-DF91683D96D1}" presName="compNode" presStyleCnt="0"/>
      <dgm:spPr/>
    </dgm:pt>
    <dgm:pt modelId="{808AC1C5-0235-46BF-A2CA-B76A14518839}" type="pres">
      <dgm:prSet presAssocID="{3F951112-5E02-4F05-8D85-DF91683D96D1}" presName="dummyConnPt" presStyleCnt="0"/>
      <dgm:spPr/>
    </dgm:pt>
    <dgm:pt modelId="{F138CBB0-4A63-47A7-9F30-E8AF27CDB953}" type="pres">
      <dgm:prSet presAssocID="{3F951112-5E02-4F05-8D85-DF91683D96D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CB7E9-DB2E-4159-8502-B5554FDD4050}" type="pres">
      <dgm:prSet presAssocID="{A2D15DF8-901D-41D1-B82A-ED93899DCC31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FE813FDB-1CD4-43DB-AD59-48478FBB0B23}" type="pres">
      <dgm:prSet presAssocID="{429549D3-3DC2-4B46-8A64-C2FC3B3F0DF6}" presName="compNode" presStyleCnt="0"/>
      <dgm:spPr/>
    </dgm:pt>
    <dgm:pt modelId="{997AC122-3957-4DA1-AB50-6D146BE4D24D}" type="pres">
      <dgm:prSet presAssocID="{429549D3-3DC2-4B46-8A64-C2FC3B3F0DF6}" presName="dummyConnPt" presStyleCnt="0"/>
      <dgm:spPr/>
    </dgm:pt>
    <dgm:pt modelId="{D748CFB7-AE60-43CB-B421-67BE04C1586E}" type="pres">
      <dgm:prSet presAssocID="{429549D3-3DC2-4B46-8A64-C2FC3B3F0DF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A9CB8-BDC6-4F92-990A-50466789A3F0}" type="pres">
      <dgm:prSet presAssocID="{32055FB0-8FD2-41FD-9FD5-A4584F8883F3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156D1412-1294-4EEB-8214-2F3511BC0FA3}" type="pres">
      <dgm:prSet presAssocID="{EB5B6EDD-7B65-498F-8E71-78C4C6AFD7FE}" presName="compNode" presStyleCnt="0"/>
      <dgm:spPr/>
    </dgm:pt>
    <dgm:pt modelId="{970F1FC4-075A-4B8D-8C02-8A8AFB635D8E}" type="pres">
      <dgm:prSet presAssocID="{EB5B6EDD-7B65-498F-8E71-78C4C6AFD7FE}" presName="dummyConnPt" presStyleCnt="0"/>
      <dgm:spPr/>
    </dgm:pt>
    <dgm:pt modelId="{50D950CA-8C0E-4F30-B751-52FFC2A398B0}" type="pres">
      <dgm:prSet presAssocID="{EB5B6EDD-7B65-498F-8E71-78C4C6AFD7F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3E4F8-C31C-4E21-B731-210EEA50FB60}" type="pres">
      <dgm:prSet presAssocID="{BA6F3DE7-B65B-44AF-9127-5C7A18C5A2F7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5DA7D140-4E6C-4AFB-A5D9-91C32D3D17DE}" type="pres">
      <dgm:prSet presAssocID="{B599B1A7-044F-4430-8DE8-918C44BA84DC}" presName="compNode" presStyleCnt="0"/>
      <dgm:spPr/>
    </dgm:pt>
    <dgm:pt modelId="{5AD393E1-63BB-487E-82A0-303DB35B262E}" type="pres">
      <dgm:prSet presAssocID="{B599B1A7-044F-4430-8DE8-918C44BA84DC}" presName="dummyConnPt" presStyleCnt="0"/>
      <dgm:spPr/>
    </dgm:pt>
    <dgm:pt modelId="{F5F76E89-40C3-4089-A416-57B6A91746FF}" type="pres">
      <dgm:prSet presAssocID="{B599B1A7-044F-4430-8DE8-918C44BA84D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9C4E4-E4E2-46C9-94AF-2234CB8D295F}" type="pres">
      <dgm:prSet presAssocID="{BB008587-E128-4A22-ABA3-4CF27B18E302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917CBBFA-5351-4AA0-A488-923F1CCE010B}" type="pres">
      <dgm:prSet presAssocID="{5FB0E270-CF1E-45A4-B82C-FE5ABA30246B}" presName="compNode" presStyleCnt="0"/>
      <dgm:spPr/>
    </dgm:pt>
    <dgm:pt modelId="{124789DB-A8C0-465A-8E75-0C34F5F14855}" type="pres">
      <dgm:prSet presAssocID="{5FB0E270-CF1E-45A4-B82C-FE5ABA30246B}" presName="dummyConnPt" presStyleCnt="0"/>
      <dgm:spPr/>
    </dgm:pt>
    <dgm:pt modelId="{1065220D-F437-4468-AEF0-37770F423FD7}" type="pres">
      <dgm:prSet presAssocID="{5FB0E270-CF1E-45A4-B82C-FE5ABA30246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F1ABD-491D-4147-88C9-AE4E5724E1CB}" type="presOf" srcId="{F3654B43-C10E-460F-9327-99F22308C207}" destId="{4E3F7EC6-1E36-430F-846B-06EDD4B9928C}" srcOrd="0" destOrd="0" presId="urn:microsoft.com/office/officeart/2005/8/layout/bProcess4"/>
    <dgm:cxn modelId="{65F0D63D-A44B-4844-A5CD-F430AAF3D3EC}" srcId="{FEBCF3A0-481C-4588-A908-E70F416081F9}" destId="{F727BA18-FF87-46D7-8E13-91442360D906}" srcOrd="1" destOrd="0" parTransId="{017D0989-A573-49E6-BF65-777BEFC3D2C7}" sibTransId="{E1CC5D7C-7CA0-439F-AD8E-58FC6DE9CC2A}"/>
    <dgm:cxn modelId="{962F60DE-6C2F-4EF1-BC07-4D4D11B74781}" srcId="{FEBCF3A0-481C-4588-A908-E70F416081F9}" destId="{EB5B6EDD-7B65-498F-8E71-78C4C6AFD7FE}" srcOrd="5" destOrd="0" parTransId="{6B2633EC-9DDC-467F-9F10-32B2A7760EAF}" sibTransId="{BA6F3DE7-B65B-44AF-9127-5C7A18C5A2F7}"/>
    <dgm:cxn modelId="{69E46B5A-901A-4A53-BD7A-137710990BE5}" type="presOf" srcId="{A2D15DF8-901D-41D1-B82A-ED93899DCC31}" destId="{5CBCB7E9-DB2E-4159-8502-B5554FDD4050}" srcOrd="0" destOrd="0" presId="urn:microsoft.com/office/officeart/2005/8/layout/bProcess4"/>
    <dgm:cxn modelId="{B177BB8B-3ABB-460F-A523-CDDDE1463471}" type="presOf" srcId="{32055FB0-8FD2-41FD-9FD5-A4584F8883F3}" destId="{954A9CB8-BDC6-4F92-990A-50466789A3F0}" srcOrd="0" destOrd="0" presId="urn:microsoft.com/office/officeart/2005/8/layout/bProcess4"/>
    <dgm:cxn modelId="{C17E77EA-8600-4A4F-8B8D-513D7D22832E}" type="presOf" srcId="{FEBCF3A0-481C-4588-A908-E70F416081F9}" destId="{3995B812-368E-4D45-B63F-A88218EA2DEC}" srcOrd="0" destOrd="0" presId="urn:microsoft.com/office/officeart/2005/8/layout/bProcess4"/>
    <dgm:cxn modelId="{52E172A7-011C-47F2-8AE5-FF278435EE9C}" type="presOf" srcId="{B599B1A7-044F-4430-8DE8-918C44BA84DC}" destId="{F5F76E89-40C3-4089-A416-57B6A91746FF}" srcOrd="0" destOrd="0" presId="urn:microsoft.com/office/officeart/2005/8/layout/bProcess4"/>
    <dgm:cxn modelId="{01E47973-E7DD-40E0-9804-54785F8E9431}" type="presOf" srcId="{F727BA18-FF87-46D7-8E13-91442360D906}" destId="{A2BE2A72-3CD2-4DAB-ABC0-664491851A24}" srcOrd="0" destOrd="0" presId="urn:microsoft.com/office/officeart/2005/8/layout/bProcess4"/>
    <dgm:cxn modelId="{9D2A4443-1B82-45B8-8C4F-750C2D522B47}" type="presOf" srcId="{FD339AE5-B498-4E82-B98E-76ED8CC8B534}" destId="{AC0C17B4-E714-4AEC-9AAC-018D0E9AAB40}" srcOrd="0" destOrd="0" presId="urn:microsoft.com/office/officeart/2005/8/layout/bProcess4"/>
    <dgm:cxn modelId="{3229657B-DEAC-4C67-8745-2306986D836D}" type="presOf" srcId="{E1CC5D7C-7CA0-439F-AD8E-58FC6DE9CC2A}" destId="{18E6937C-8299-4DEE-AA63-8ACAA305FF49}" srcOrd="0" destOrd="0" presId="urn:microsoft.com/office/officeart/2005/8/layout/bProcess4"/>
    <dgm:cxn modelId="{91442483-582F-438F-ABF5-9B50D5CF30F9}" type="presOf" srcId="{BB008587-E128-4A22-ABA3-4CF27B18E302}" destId="{38A9C4E4-E4E2-46C9-94AF-2234CB8D295F}" srcOrd="0" destOrd="0" presId="urn:microsoft.com/office/officeart/2005/8/layout/bProcess4"/>
    <dgm:cxn modelId="{F15A6A1D-E74C-48DB-8E55-76736401A762}" type="presOf" srcId="{F8ED6407-2D1D-4807-B22C-FB9B7CF8862C}" destId="{B2BE25EC-29A0-4D2F-A862-82876D29D2C9}" srcOrd="0" destOrd="0" presId="urn:microsoft.com/office/officeart/2005/8/layout/bProcess4"/>
    <dgm:cxn modelId="{654BE97E-7E6D-4B9D-8D13-F271F24FF196}" srcId="{FEBCF3A0-481C-4588-A908-E70F416081F9}" destId="{F4334E1C-091D-4677-AC5D-47A1E21B39FA}" srcOrd="0" destOrd="0" parTransId="{35E1975E-C788-427C-8F95-6BE8D5D1C3F6}" sibTransId="{F3654B43-C10E-460F-9327-99F22308C207}"/>
    <dgm:cxn modelId="{90B38784-2179-45B8-AF1C-BA8A8414C5CF}" type="presOf" srcId="{F4334E1C-091D-4677-AC5D-47A1E21B39FA}" destId="{E35C7377-04D2-4E10-BE8C-A8B821B9B28C}" srcOrd="0" destOrd="0" presId="urn:microsoft.com/office/officeart/2005/8/layout/bProcess4"/>
    <dgm:cxn modelId="{37E4D1B3-263C-4D0A-8345-0821887507DC}" type="presOf" srcId="{3F951112-5E02-4F05-8D85-DF91683D96D1}" destId="{F138CBB0-4A63-47A7-9F30-E8AF27CDB953}" srcOrd="0" destOrd="0" presId="urn:microsoft.com/office/officeart/2005/8/layout/bProcess4"/>
    <dgm:cxn modelId="{FE29540A-9CEF-4CC6-A8F2-6524670B0B82}" srcId="{FEBCF3A0-481C-4588-A908-E70F416081F9}" destId="{429549D3-3DC2-4B46-8A64-C2FC3B3F0DF6}" srcOrd="4" destOrd="0" parTransId="{9107163F-0737-4538-B11F-0E284FD62CA9}" sibTransId="{32055FB0-8FD2-41FD-9FD5-A4584F8883F3}"/>
    <dgm:cxn modelId="{CF751183-D8C5-4B1F-A2B6-2D9CB0B01014}" type="presOf" srcId="{429549D3-3DC2-4B46-8A64-C2FC3B3F0DF6}" destId="{D748CFB7-AE60-43CB-B421-67BE04C1586E}" srcOrd="0" destOrd="0" presId="urn:microsoft.com/office/officeart/2005/8/layout/bProcess4"/>
    <dgm:cxn modelId="{F0665222-E2B5-4F60-82D2-966BA3D0B89D}" srcId="{FEBCF3A0-481C-4588-A908-E70F416081F9}" destId="{B599B1A7-044F-4430-8DE8-918C44BA84DC}" srcOrd="6" destOrd="0" parTransId="{C9E7230A-00A4-47FB-9A9B-EE3B4702E12C}" sibTransId="{BB008587-E128-4A22-ABA3-4CF27B18E302}"/>
    <dgm:cxn modelId="{4F91C187-B4B5-4629-93A4-DA5E936A935C}" srcId="{FEBCF3A0-481C-4588-A908-E70F416081F9}" destId="{5FB0E270-CF1E-45A4-B82C-FE5ABA30246B}" srcOrd="7" destOrd="0" parTransId="{2371F8A6-ACA0-4BB1-A780-53B2A021FDA8}" sibTransId="{FCEC8610-9DBE-4732-9902-FBBB2CD5D46B}"/>
    <dgm:cxn modelId="{6A7A4703-F42B-4733-AFC6-1432061EC7F5}" srcId="{FEBCF3A0-481C-4588-A908-E70F416081F9}" destId="{F8ED6407-2D1D-4807-B22C-FB9B7CF8862C}" srcOrd="2" destOrd="0" parTransId="{7E445409-3A0E-4120-A2CE-4B56A483B54A}" sibTransId="{FD339AE5-B498-4E82-B98E-76ED8CC8B534}"/>
    <dgm:cxn modelId="{BA00DF0F-C0C9-4587-82F0-EFB97DE0F57A}" type="presOf" srcId="{BA6F3DE7-B65B-44AF-9127-5C7A18C5A2F7}" destId="{9E03E4F8-C31C-4E21-B731-210EEA50FB60}" srcOrd="0" destOrd="0" presId="urn:microsoft.com/office/officeart/2005/8/layout/bProcess4"/>
    <dgm:cxn modelId="{70FDBC20-4959-4CAF-9E91-87818CB24D84}" srcId="{FEBCF3A0-481C-4588-A908-E70F416081F9}" destId="{3F951112-5E02-4F05-8D85-DF91683D96D1}" srcOrd="3" destOrd="0" parTransId="{964FAB2F-BCA2-4D80-B4FE-DAFB82366C8C}" sibTransId="{A2D15DF8-901D-41D1-B82A-ED93899DCC31}"/>
    <dgm:cxn modelId="{240BA6F4-3690-4C01-8061-166B3978409F}" type="presOf" srcId="{5FB0E270-CF1E-45A4-B82C-FE5ABA30246B}" destId="{1065220D-F437-4468-AEF0-37770F423FD7}" srcOrd="0" destOrd="0" presId="urn:microsoft.com/office/officeart/2005/8/layout/bProcess4"/>
    <dgm:cxn modelId="{F27174CA-3D39-49EC-872D-73282316BF2D}" type="presOf" srcId="{EB5B6EDD-7B65-498F-8E71-78C4C6AFD7FE}" destId="{50D950CA-8C0E-4F30-B751-52FFC2A398B0}" srcOrd="0" destOrd="0" presId="urn:microsoft.com/office/officeart/2005/8/layout/bProcess4"/>
    <dgm:cxn modelId="{FC97CD2A-4873-4A92-A560-D4FCCF9B5FA4}" type="presParOf" srcId="{3995B812-368E-4D45-B63F-A88218EA2DEC}" destId="{BBAA1354-1456-49F3-B1A8-93BE4B2B5FE2}" srcOrd="0" destOrd="0" presId="urn:microsoft.com/office/officeart/2005/8/layout/bProcess4"/>
    <dgm:cxn modelId="{44A5C1C8-B43E-46FB-B5BA-7916B9DE1761}" type="presParOf" srcId="{BBAA1354-1456-49F3-B1A8-93BE4B2B5FE2}" destId="{3899EE3D-1C30-4792-9053-FFF89F8B6BEC}" srcOrd="0" destOrd="0" presId="urn:microsoft.com/office/officeart/2005/8/layout/bProcess4"/>
    <dgm:cxn modelId="{DCEFF413-D224-4CF3-903C-300701C3C299}" type="presParOf" srcId="{BBAA1354-1456-49F3-B1A8-93BE4B2B5FE2}" destId="{E35C7377-04D2-4E10-BE8C-A8B821B9B28C}" srcOrd="1" destOrd="0" presId="urn:microsoft.com/office/officeart/2005/8/layout/bProcess4"/>
    <dgm:cxn modelId="{242538A5-7620-4E0A-BB47-67E09F1D80A1}" type="presParOf" srcId="{3995B812-368E-4D45-B63F-A88218EA2DEC}" destId="{4E3F7EC6-1E36-430F-846B-06EDD4B9928C}" srcOrd="1" destOrd="0" presId="urn:microsoft.com/office/officeart/2005/8/layout/bProcess4"/>
    <dgm:cxn modelId="{3DE7885F-B3BE-4127-85E2-61B949D2CDE1}" type="presParOf" srcId="{3995B812-368E-4D45-B63F-A88218EA2DEC}" destId="{DF815568-0ED1-4B85-9325-E3B94E8C7357}" srcOrd="2" destOrd="0" presId="urn:microsoft.com/office/officeart/2005/8/layout/bProcess4"/>
    <dgm:cxn modelId="{1E38D45C-5F18-46C7-A690-B79DAE1E8B33}" type="presParOf" srcId="{DF815568-0ED1-4B85-9325-E3B94E8C7357}" destId="{13A78B8E-EEC2-4936-8D9B-7E6397E57111}" srcOrd="0" destOrd="0" presId="urn:microsoft.com/office/officeart/2005/8/layout/bProcess4"/>
    <dgm:cxn modelId="{B3A43770-9367-4F2B-8F88-0E4900FE414C}" type="presParOf" srcId="{DF815568-0ED1-4B85-9325-E3B94E8C7357}" destId="{A2BE2A72-3CD2-4DAB-ABC0-664491851A24}" srcOrd="1" destOrd="0" presId="urn:microsoft.com/office/officeart/2005/8/layout/bProcess4"/>
    <dgm:cxn modelId="{072753EE-AADA-488E-8DE8-750ABC6C4EFE}" type="presParOf" srcId="{3995B812-368E-4D45-B63F-A88218EA2DEC}" destId="{18E6937C-8299-4DEE-AA63-8ACAA305FF49}" srcOrd="3" destOrd="0" presId="urn:microsoft.com/office/officeart/2005/8/layout/bProcess4"/>
    <dgm:cxn modelId="{4EE1EBE5-E0EA-42DE-89C6-5122591D43E2}" type="presParOf" srcId="{3995B812-368E-4D45-B63F-A88218EA2DEC}" destId="{3DA849AB-018B-4DF6-BC2B-7C9FD02EF61C}" srcOrd="4" destOrd="0" presId="urn:microsoft.com/office/officeart/2005/8/layout/bProcess4"/>
    <dgm:cxn modelId="{505BC9AB-8E90-43F6-82AC-C318A418C1D7}" type="presParOf" srcId="{3DA849AB-018B-4DF6-BC2B-7C9FD02EF61C}" destId="{81A47CE2-E385-45E4-B955-E3C63F84242A}" srcOrd="0" destOrd="0" presId="urn:microsoft.com/office/officeart/2005/8/layout/bProcess4"/>
    <dgm:cxn modelId="{8F29C75B-DFE0-4BFB-99C6-75E08346D504}" type="presParOf" srcId="{3DA849AB-018B-4DF6-BC2B-7C9FD02EF61C}" destId="{B2BE25EC-29A0-4D2F-A862-82876D29D2C9}" srcOrd="1" destOrd="0" presId="urn:microsoft.com/office/officeart/2005/8/layout/bProcess4"/>
    <dgm:cxn modelId="{B8157140-1F88-44FE-A112-F1797676F19B}" type="presParOf" srcId="{3995B812-368E-4D45-B63F-A88218EA2DEC}" destId="{AC0C17B4-E714-4AEC-9AAC-018D0E9AAB40}" srcOrd="5" destOrd="0" presId="urn:microsoft.com/office/officeart/2005/8/layout/bProcess4"/>
    <dgm:cxn modelId="{3DD95895-3CF5-45D0-8708-D4816E1661B0}" type="presParOf" srcId="{3995B812-368E-4D45-B63F-A88218EA2DEC}" destId="{CD044DEE-71FC-42A3-BEC0-AEE6A71C5147}" srcOrd="6" destOrd="0" presId="urn:microsoft.com/office/officeart/2005/8/layout/bProcess4"/>
    <dgm:cxn modelId="{79CAF74A-D664-4028-9A8A-589B6B17B255}" type="presParOf" srcId="{CD044DEE-71FC-42A3-BEC0-AEE6A71C5147}" destId="{808AC1C5-0235-46BF-A2CA-B76A14518839}" srcOrd="0" destOrd="0" presId="urn:microsoft.com/office/officeart/2005/8/layout/bProcess4"/>
    <dgm:cxn modelId="{A97C4D50-B747-4901-8C8C-4DDAE120855D}" type="presParOf" srcId="{CD044DEE-71FC-42A3-BEC0-AEE6A71C5147}" destId="{F138CBB0-4A63-47A7-9F30-E8AF27CDB953}" srcOrd="1" destOrd="0" presId="urn:microsoft.com/office/officeart/2005/8/layout/bProcess4"/>
    <dgm:cxn modelId="{4877D72A-88D9-4351-86A0-03CEA2192249}" type="presParOf" srcId="{3995B812-368E-4D45-B63F-A88218EA2DEC}" destId="{5CBCB7E9-DB2E-4159-8502-B5554FDD4050}" srcOrd="7" destOrd="0" presId="urn:microsoft.com/office/officeart/2005/8/layout/bProcess4"/>
    <dgm:cxn modelId="{7480B2E0-8DD0-4EB1-BF0B-AA78FC8423AB}" type="presParOf" srcId="{3995B812-368E-4D45-B63F-A88218EA2DEC}" destId="{FE813FDB-1CD4-43DB-AD59-48478FBB0B23}" srcOrd="8" destOrd="0" presId="urn:microsoft.com/office/officeart/2005/8/layout/bProcess4"/>
    <dgm:cxn modelId="{53D17F02-E4B0-4817-9044-F219C0E2D541}" type="presParOf" srcId="{FE813FDB-1CD4-43DB-AD59-48478FBB0B23}" destId="{997AC122-3957-4DA1-AB50-6D146BE4D24D}" srcOrd="0" destOrd="0" presId="urn:microsoft.com/office/officeart/2005/8/layout/bProcess4"/>
    <dgm:cxn modelId="{A92AEF2F-F671-47CA-8F3B-0064E18801C6}" type="presParOf" srcId="{FE813FDB-1CD4-43DB-AD59-48478FBB0B23}" destId="{D748CFB7-AE60-43CB-B421-67BE04C1586E}" srcOrd="1" destOrd="0" presId="urn:microsoft.com/office/officeart/2005/8/layout/bProcess4"/>
    <dgm:cxn modelId="{1AB7F465-0A78-479A-82B6-5E7C34870952}" type="presParOf" srcId="{3995B812-368E-4D45-B63F-A88218EA2DEC}" destId="{954A9CB8-BDC6-4F92-990A-50466789A3F0}" srcOrd="9" destOrd="0" presId="urn:microsoft.com/office/officeart/2005/8/layout/bProcess4"/>
    <dgm:cxn modelId="{927EACE8-1459-4997-A1A9-C6E1435AC0C5}" type="presParOf" srcId="{3995B812-368E-4D45-B63F-A88218EA2DEC}" destId="{156D1412-1294-4EEB-8214-2F3511BC0FA3}" srcOrd="10" destOrd="0" presId="urn:microsoft.com/office/officeart/2005/8/layout/bProcess4"/>
    <dgm:cxn modelId="{1CD25029-E137-4314-814D-450A2EAE7A25}" type="presParOf" srcId="{156D1412-1294-4EEB-8214-2F3511BC0FA3}" destId="{970F1FC4-075A-4B8D-8C02-8A8AFB635D8E}" srcOrd="0" destOrd="0" presId="urn:microsoft.com/office/officeart/2005/8/layout/bProcess4"/>
    <dgm:cxn modelId="{FCBEA605-EC5E-406E-8E14-71A20E65C9F3}" type="presParOf" srcId="{156D1412-1294-4EEB-8214-2F3511BC0FA3}" destId="{50D950CA-8C0E-4F30-B751-52FFC2A398B0}" srcOrd="1" destOrd="0" presId="urn:microsoft.com/office/officeart/2005/8/layout/bProcess4"/>
    <dgm:cxn modelId="{D154B838-F2E4-4646-AF76-7E044A41215B}" type="presParOf" srcId="{3995B812-368E-4D45-B63F-A88218EA2DEC}" destId="{9E03E4F8-C31C-4E21-B731-210EEA50FB60}" srcOrd="11" destOrd="0" presId="urn:microsoft.com/office/officeart/2005/8/layout/bProcess4"/>
    <dgm:cxn modelId="{F5FEEEDA-84AE-47A2-8D49-EE7CF58E3404}" type="presParOf" srcId="{3995B812-368E-4D45-B63F-A88218EA2DEC}" destId="{5DA7D140-4E6C-4AFB-A5D9-91C32D3D17DE}" srcOrd="12" destOrd="0" presId="urn:microsoft.com/office/officeart/2005/8/layout/bProcess4"/>
    <dgm:cxn modelId="{43F823CD-081F-47DD-819C-E117D672E92C}" type="presParOf" srcId="{5DA7D140-4E6C-4AFB-A5D9-91C32D3D17DE}" destId="{5AD393E1-63BB-487E-82A0-303DB35B262E}" srcOrd="0" destOrd="0" presId="urn:microsoft.com/office/officeart/2005/8/layout/bProcess4"/>
    <dgm:cxn modelId="{7D8AE0BC-88B8-4CD9-BF2E-DDE74FE00B1B}" type="presParOf" srcId="{5DA7D140-4E6C-4AFB-A5D9-91C32D3D17DE}" destId="{F5F76E89-40C3-4089-A416-57B6A91746FF}" srcOrd="1" destOrd="0" presId="urn:microsoft.com/office/officeart/2005/8/layout/bProcess4"/>
    <dgm:cxn modelId="{9405008D-ABA7-4AAF-83F7-FA581D4CD0F8}" type="presParOf" srcId="{3995B812-368E-4D45-B63F-A88218EA2DEC}" destId="{38A9C4E4-E4E2-46C9-94AF-2234CB8D295F}" srcOrd="13" destOrd="0" presId="urn:microsoft.com/office/officeart/2005/8/layout/bProcess4"/>
    <dgm:cxn modelId="{A0D1178B-2500-4314-B935-58CA331C5D19}" type="presParOf" srcId="{3995B812-368E-4D45-B63F-A88218EA2DEC}" destId="{917CBBFA-5351-4AA0-A488-923F1CCE010B}" srcOrd="14" destOrd="0" presId="urn:microsoft.com/office/officeart/2005/8/layout/bProcess4"/>
    <dgm:cxn modelId="{F9B7BC53-2C6A-4B96-B8AC-3DB1D32DFD38}" type="presParOf" srcId="{917CBBFA-5351-4AA0-A488-923F1CCE010B}" destId="{124789DB-A8C0-465A-8E75-0C34F5F14855}" srcOrd="0" destOrd="0" presId="urn:microsoft.com/office/officeart/2005/8/layout/bProcess4"/>
    <dgm:cxn modelId="{B5ED0843-A0B8-476B-BF16-5E6897EED196}" type="presParOf" srcId="{917CBBFA-5351-4AA0-A488-923F1CCE010B}" destId="{1065220D-F437-4468-AEF0-37770F423FD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A64C1F-677D-41F9-B6CB-979B12F3F4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726EE8-0F7B-4A52-9131-844EF6AFD665}">
      <dgm:prSet phldrT="[Text]"/>
      <dgm:spPr/>
      <dgm:t>
        <a:bodyPr/>
        <a:lstStyle/>
        <a:p>
          <a:r>
            <a:rPr lang="en-US" dirty="0" smtClean="0"/>
            <a:t>Pitched roof, shingle-covered</a:t>
          </a:r>
          <a:endParaRPr lang="en-US" dirty="0"/>
        </a:p>
      </dgm:t>
    </dgm:pt>
    <dgm:pt modelId="{4B1791CB-9B06-4F4A-8EE8-B6AF91AD50E7}" type="parTrans" cxnId="{D7AF5E73-ED4E-4D4F-B862-BAB18727A1ED}">
      <dgm:prSet/>
      <dgm:spPr/>
      <dgm:t>
        <a:bodyPr/>
        <a:lstStyle/>
        <a:p>
          <a:endParaRPr lang="en-US"/>
        </a:p>
      </dgm:t>
    </dgm:pt>
    <dgm:pt modelId="{110ACD8A-369D-49E2-BAEF-7D6DE35718B2}" type="sibTrans" cxnId="{D7AF5E73-ED4E-4D4F-B862-BAB18727A1ED}">
      <dgm:prSet/>
      <dgm:spPr/>
      <dgm:t>
        <a:bodyPr/>
        <a:lstStyle/>
        <a:p>
          <a:endParaRPr lang="en-US"/>
        </a:p>
      </dgm:t>
    </dgm:pt>
    <dgm:pt modelId="{1C81C805-08DA-4065-947B-C657BEFAA5B6}">
      <dgm:prSet phldrT="[Text]"/>
      <dgm:spPr/>
      <dgm:t>
        <a:bodyPr/>
        <a:lstStyle/>
        <a:p>
          <a:r>
            <a:rPr lang="en-US" dirty="0" smtClean="0"/>
            <a:t>Pitched roof, slate or tile-covered</a:t>
          </a:r>
          <a:endParaRPr lang="en-US" dirty="0"/>
        </a:p>
      </dgm:t>
    </dgm:pt>
    <dgm:pt modelId="{FAC42DB5-436B-4D71-8E56-F333BC2A6CD8}" type="parTrans" cxnId="{60156B51-147B-4567-9808-BDE89F0E1E4A}">
      <dgm:prSet/>
      <dgm:spPr/>
      <dgm:t>
        <a:bodyPr/>
        <a:lstStyle/>
        <a:p>
          <a:endParaRPr lang="en-US"/>
        </a:p>
      </dgm:t>
    </dgm:pt>
    <dgm:pt modelId="{493DB532-0473-4624-90A5-507606258F5E}" type="sibTrans" cxnId="{60156B51-147B-4567-9808-BDE89F0E1E4A}">
      <dgm:prSet/>
      <dgm:spPr/>
      <dgm:t>
        <a:bodyPr/>
        <a:lstStyle/>
        <a:p>
          <a:endParaRPr lang="en-US"/>
        </a:p>
      </dgm:t>
    </dgm:pt>
    <dgm:pt modelId="{63AB88C4-9D05-4697-A308-33672586187F}">
      <dgm:prSet phldrT="[Text]"/>
      <dgm:spPr/>
      <dgm:t>
        <a:bodyPr/>
        <a:lstStyle/>
        <a:p>
          <a:r>
            <a:rPr lang="en-US" dirty="0" smtClean="0"/>
            <a:t>Arched roofs</a:t>
          </a:r>
          <a:endParaRPr lang="en-US" dirty="0"/>
        </a:p>
      </dgm:t>
    </dgm:pt>
    <dgm:pt modelId="{13284543-2B30-4E26-817F-895A88DDF3B7}" type="parTrans" cxnId="{026976FC-C957-4D45-84BB-4F87198F3B02}">
      <dgm:prSet/>
      <dgm:spPr/>
      <dgm:t>
        <a:bodyPr/>
        <a:lstStyle/>
        <a:p>
          <a:endParaRPr lang="en-US"/>
        </a:p>
      </dgm:t>
    </dgm:pt>
    <dgm:pt modelId="{9ADD89C7-470C-4EE3-95C0-E3638CBF44B0}" type="sibTrans" cxnId="{026976FC-C957-4D45-84BB-4F87198F3B02}">
      <dgm:prSet/>
      <dgm:spPr/>
      <dgm:t>
        <a:bodyPr/>
        <a:lstStyle/>
        <a:p>
          <a:endParaRPr lang="en-US"/>
        </a:p>
      </dgm:t>
    </dgm:pt>
    <dgm:pt modelId="{1C10A919-B682-46E2-A779-3A5DAA0D16C2}">
      <dgm:prSet phldrT="[Text]"/>
      <dgm:spPr/>
      <dgm:t>
        <a:bodyPr/>
        <a:lstStyle/>
        <a:p>
          <a:r>
            <a:rPr lang="en-US" dirty="0" smtClean="0"/>
            <a:t>Metal roofs</a:t>
          </a:r>
          <a:endParaRPr lang="en-US" dirty="0"/>
        </a:p>
      </dgm:t>
    </dgm:pt>
    <dgm:pt modelId="{0A12C0E2-A12C-4ED8-9255-94BC5105948A}" type="parTrans" cxnId="{D7BB9A33-15A6-4BBB-917F-E2EBC44B032A}">
      <dgm:prSet/>
      <dgm:spPr/>
      <dgm:t>
        <a:bodyPr/>
        <a:lstStyle/>
        <a:p>
          <a:endParaRPr lang="en-US"/>
        </a:p>
      </dgm:t>
    </dgm:pt>
    <dgm:pt modelId="{B35E3F43-3B64-4C73-801B-8D5E506040D1}" type="sibTrans" cxnId="{D7BB9A33-15A6-4BBB-917F-E2EBC44B032A}">
      <dgm:prSet/>
      <dgm:spPr/>
      <dgm:t>
        <a:bodyPr/>
        <a:lstStyle/>
        <a:p>
          <a:endParaRPr lang="en-US"/>
        </a:p>
      </dgm:t>
    </dgm:pt>
    <dgm:pt modelId="{468A89B7-07BE-4A7A-B1EE-F268BFF3D0E8}" type="pres">
      <dgm:prSet presAssocID="{0BA64C1F-677D-41F9-B6CB-979B12F3F4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C18081-705B-41CB-8679-B21ACEB159D4}" type="pres">
      <dgm:prSet presAssocID="{0BA64C1F-677D-41F9-B6CB-979B12F3F4EE}" presName="Name1" presStyleCnt="0"/>
      <dgm:spPr/>
    </dgm:pt>
    <dgm:pt modelId="{6352BDEC-031B-4320-AF50-09AA2F2B8891}" type="pres">
      <dgm:prSet presAssocID="{0BA64C1F-677D-41F9-B6CB-979B12F3F4EE}" presName="cycle" presStyleCnt="0"/>
      <dgm:spPr/>
    </dgm:pt>
    <dgm:pt modelId="{715F559C-EFCF-4607-837F-457BA343FBF8}" type="pres">
      <dgm:prSet presAssocID="{0BA64C1F-677D-41F9-B6CB-979B12F3F4EE}" presName="srcNode" presStyleLbl="node1" presStyleIdx="0" presStyleCnt="4"/>
      <dgm:spPr/>
    </dgm:pt>
    <dgm:pt modelId="{FFBBA435-0A89-4E71-80F7-F08A3CE6B946}" type="pres">
      <dgm:prSet presAssocID="{0BA64C1F-677D-41F9-B6CB-979B12F3F4EE}" presName="conn" presStyleLbl="parChTrans1D2" presStyleIdx="0" presStyleCnt="1"/>
      <dgm:spPr/>
      <dgm:t>
        <a:bodyPr/>
        <a:lstStyle/>
        <a:p>
          <a:endParaRPr lang="en-US"/>
        </a:p>
      </dgm:t>
    </dgm:pt>
    <dgm:pt modelId="{6FBA355B-BA46-4A07-A86E-2BA59B9C0106}" type="pres">
      <dgm:prSet presAssocID="{0BA64C1F-677D-41F9-B6CB-979B12F3F4EE}" presName="extraNode" presStyleLbl="node1" presStyleIdx="0" presStyleCnt="4"/>
      <dgm:spPr/>
    </dgm:pt>
    <dgm:pt modelId="{B0F72F83-B5BC-4B7C-B4EE-2CD7F81D83E8}" type="pres">
      <dgm:prSet presAssocID="{0BA64C1F-677D-41F9-B6CB-979B12F3F4EE}" presName="dstNode" presStyleLbl="node1" presStyleIdx="0" presStyleCnt="4"/>
      <dgm:spPr/>
    </dgm:pt>
    <dgm:pt modelId="{E490DC3C-6A05-47B6-9CB2-22285E0F43EB}" type="pres">
      <dgm:prSet presAssocID="{1F726EE8-0F7B-4A52-9131-844EF6AFD6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A1658-6557-4003-B4D4-B472C1231296}" type="pres">
      <dgm:prSet presAssocID="{1F726EE8-0F7B-4A52-9131-844EF6AFD665}" presName="accent_1" presStyleCnt="0"/>
      <dgm:spPr/>
    </dgm:pt>
    <dgm:pt modelId="{23A1202E-336B-4AFD-8285-D3728E50CF4A}" type="pres">
      <dgm:prSet presAssocID="{1F726EE8-0F7B-4A52-9131-844EF6AFD665}" presName="accentRepeatNode" presStyleLbl="solidFgAcc1" presStyleIdx="0" presStyleCnt="4"/>
      <dgm:spPr/>
    </dgm:pt>
    <dgm:pt modelId="{F588CBB7-9919-4D98-B0D7-01059B8DB7D9}" type="pres">
      <dgm:prSet presAssocID="{1C81C805-08DA-4065-947B-C657BEFAA5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CED07-7865-40A4-89B3-D22E2BB003B8}" type="pres">
      <dgm:prSet presAssocID="{1C81C805-08DA-4065-947B-C657BEFAA5B6}" presName="accent_2" presStyleCnt="0"/>
      <dgm:spPr/>
    </dgm:pt>
    <dgm:pt modelId="{A54C9791-F1A6-42C0-BE9D-2993F835876B}" type="pres">
      <dgm:prSet presAssocID="{1C81C805-08DA-4065-947B-C657BEFAA5B6}" presName="accentRepeatNode" presStyleLbl="solidFgAcc1" presStyleIdx="1" presStyleCnt="4"/>
      <dgm:spPr/>
    </dgm:pt>
    <dgm:pt modelId="{0C8F8785-05EE-41CB-B1DD-FAF42DD46206}" type="pres">
      <dgm:prSet presAssocID="{63AB88C4-9D05-4697-A308-33672586187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BA8D8-57A3-43CD-9716-279F9C0A7C36}" type="pres">
      <dgm:prSet presAssocID="{63AB88C4-9D05-4697-A308-33672586187F}" presName="accent_3" presStyleCnt="0"/>
      <dgm:spPr/>
    </dgm:pt>
    <dgm:pt modelId="{B1BFCF29-2501-48E9-8617-65096D7D63AE}" type="pres">
      <dgm:prSet presAssocID="{63AB88C4-9D05-4697-A308-33672586187F}" presName="accentRepeatNode" presStyleLbl="solidFgAcc1" presStyleIdx="2" presStyleCnt="4"/>
      <dgm:spPr/>
    </dgm:pt>
    <dgm:pt modelId="{91D2F6A2-FAC5-42B7-B8D3-510DB1A136F6}" type="pres">
      <dgm:prSet presAssocID="{1C10A919-B682-46E2-A779-3A5DAA0D16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9ABE1-BA90-49EB-A9A6-0F79BC8948A4}" type="pres">
      <dgm:prSet presAssocID="{1C10A919-B682-46E2-A779-3A5DAA0D16C2}" presName="accent_4" presStyleCnt="0"/>
      <dgm:spPr/>
    </dgm:pt>
    <dgm:pt modelId="{08621908-1C10-4AC7-A6DF-55FE8B053A42}" type="pres">
      <dgm:prSet presAssocID="{1C10A919-B682-46E2-A779-3A5DAA0D16C2}" presName="accentRepeatNode" presStyleLbl="solidFgAcc1" presStyleIdx="3" presStyleCnt="4"/>
      <dgm:spPr/>
    </dgm:pt>
  </dgm:ptLst>
  <dgm:cxnLst>
    <dgm:cxn modelId="{60156B51-147B-4567-9808-BDE89F0E1E4A}" srcId="{0BA64C1F-677D-41F9-B6CB-979B12F3F4EE}" destId="{1C81C805-08DA-4065-947B-C657BEFAA5B6}" srcOrd="1" destOrd="0" parTransId="{FAC42DB5-436B-4D71-8E56-F333BC2A6CD8}" sibTransId="{493DB532-0473-4624-90A5-507606258F5E}"/>
    <dgm:cxn modelId="{38AA4E42-50B0-4C43-B9C5-94435FC3DDA5}" type="presOf" srcId="{1C10A919-B682-46E2-A779-3A5DAA0D16C2}" destId="{91D2F6A2-FAC5-42B7-B8D3-510DB1A136F6}" srcOrd="0" destOrd="0" presId="urn:microsoft.com/office/officeart/2008/layout/VerticalCurvedList"/>
    <dgm:cxn modelId="{D7BB9A33-15A6-4BBB-917F-E2EBC44B032A}" srcId="{0BA64C1F-677D-41F9-B6CB-979B12F3F4EE}" destId="{1C10A919-B682-46E2-A779-3A5DAA0D16C2}" srcOrd="3" destOrd="0" parTransId="{0A12C0E2-A12C-4ED8-9255-94BC5105948A}" sibTransId="{B35E3F43-3B64-4C73-801B-8D5E506040D1}"/>
    <dgm:cxn modelId="{EA09A174-4D8F-46AD-B94B-FCE302CF08FD}" type="presOf" srcId="{63AB88C4-9D05-4697-A308-33672586187F}" destId="{0C8F8785-05EE-41CB-B1DD-FAF42DD46206}" srcOrd="0" destOrd="0" presId="urn:microsoft.com/office/officeart/2008/layout/VerticalCurvedList"/>
    <dgm:cxn modelId="{4C1C3ACF-9DCD-4C5A-B33F-4107857E0556}" type="presOf" srcId="{110ACD8A-369D-49E2-BAEF-7D6DE35718B2}" destId="{FFBBA435-0A89-4E71-80F7-F08A3CE6B946}" srcOrd="0" destOrd="0" presId="urn:microsoft.com/office/officeart/2008/layout/VerticalCurvedList"/>
    <dgm:cxn modelId="{D7AF5E73-ED4E-4D4F-B862-BAB18727A1ED}" srcId="{0BA64C1F-677D-41F9-B6CB-979B12F3F4EE}" destId="{1F726EE8-0F7B-4A52-9131-844EF6AFD665}" srcOrd="0" destOrd="0" parTransId="{4B1791CB-9B06-4F4A-8EE8-B6AF91AD50E7}" sibTransId="{110ACD8A-369D-49E2-BAEF-7D6DE35718B2}"/>
    <dgm:cxn modelId="{D901B665-53BA-4DFD-A1E4-BF64648301B0}" type="presOf" srcId="{0BA64C1F-677D-41F9-B6CB-979B12F3F4EE}" destId="{468A89B7-07BE-4A7A-B1EE-F268BFF3D0E8}" srcOrd="0" destOrd="0" presId="urn:microsoft.com/office/officeart/2008/layout/VerticalCurvedList"/>
    <dgm:cxn modelId="{026976FC-C957-4D45-84BB-4F87198F3B02}" srcId="{0BA64C1F-677D-41F9-B6CB-979B12F3F4EE}" destId="{63AB88C4-9D05-4697-A308-33672586187F}" srcOrd="2" destOrd="0" parTransId="{13284543-2B30-4E26-817F-895A88DDF3B7}" sibTransId="{9ADD89C7-470C-4EE3-95C0-E3638CBF44B0}"/>
    <dgm:cxn modelId="{3A3A9863-C7E7-48EF-94CC-3F4A813E504D}" type="presOf" srcId="{1F726EE8-0F7B-4A52-9131-844EF6AFD665}" destId="{E490DC3C-6A05-47B6-9CB2-22285E0F43EB}" srcOrd="0" destOrd="0" presId="urn:microsoft.com/office/officeart/2008/layout/VerticalCurvedList"/>
    <dgm:cxn modelId="{DE819D94-B123-4A77-97E9-2E40A52F4969}" type="presOf" srcId="{1C81C805-08DA-4065-947B-C657BEFAA5B6}" destId="{F588CBB7-9919-4D98-B0D7-01059B8DB7D9}" srcOrd="0" destOrd="0" presId="urn:microsoft.com/office/officeart/2008/layout/VerticalCurvedList"/>
    <dgm:cxn modelId="{FC503EC5-D5EE-4A91-9BD0-2DC7AC325EBC}" type="presParOf" srcId="{468A89B7-07BE-4A7A-B1EE-F268BFF3D0E8}" destId="{4AC18081-705B-41CB-8679-B21ACEB159D4}" srcOrd="0" destOrd="0" presId="urn:microsoft.com/office/officeart/2008/layout/VerticalCurvedList"/>
    <dgm:cxn modelId="{3017C60F-C56B-4649-A65E-CD08F4215B26}" type="presParOf" srcId="{4AC18081-705B-41CB-8679-B21ACEB159D4}" destId="{6352BDEC-031B-4320-AF50-09AA2F2B8891}" srcOrd="0" destOrd="0" presId="urn:microsoft.com/office/officeart/2008/layout/VerticalCurvedList"/>
    <dgm:cxn modelId="{E38D66AE-A4ED-4E17-8DBE-AC96FEE70120}" type="presParOf" srcId="{6352BDEC-031B-4320-AF50-09AA2F2B8891}" destId="{715F559C-EFCF-4607-837F-457BA343FBF8}" srcOrd="0" destOrd="0" presId="urn:microsoft.com/office/officeart/2008/layout/VerticalCurvedList"/>
    <dgm:cxn modelId="{132BE0D6-7ED4-4DAA-AFF0-ED2CBD0324A2}" type="presParOf" srcId="{6352BDEC-031B-4320-AF50-09AA2F2B8891}" destId="{FFBBA435-0A89-4E71-80F7-F08A3CE6B946}" srcOrd="1" destOrd="0" presId="urn:microsoft.com/office/officeart/2008/layout/VerticalCurvedList"/>
    <dgm:cxn modelId="{F5E889B9-4C02-4B40-A97A-283137F838E4}" type="presParOf" srcId="{6352BDEC-031B-4320-AF50-09AA2F2B8891}" destId="{6FBA355B-BA46-4A07-A86E-2BA59B9C0106}" srcOrd="2" destOrd="0" presId="urn:microsoft.com/office/officeart/2008/layout/VerticalCurvedList"/>
    <dgm:cxn modelId="{ACCF4E93-6558-400E-8C1C-782EF97443FF}" type="presParOf" srcId="{6352BDEC-031B-4320-AF50-09AA2F2B8891}" destId="{B0F72F83-B5BC-4B7C-B4EE-2CD7F81D83E8}" srcOrd="3" destOrd="0" presId="urn:microsoft.com/office/officeart/2008/layout/VerticalCurvedList"/>
    <dgm:cxn modelId="{740303E6-AE34-4F4F-A180-CF05C65FE198}" type="presParOf" srcId="{4AC18081-705B-41CB-8679-B21ACEB159D4}" destId="{E490DC3C-6A05-47B6-9CB2-22285E0F43EB}" srcOrd="1" destOrd="0" presId="urn:microsoft.com/office/officeart/2008/layout/VerticalCurvedList"/>
    <dgm:cxn modelId="{4389994E-D6C0-40BA-B4FB-0356A5B9F61E}" type="presParOf" srcId="{4AC18081-705B-41CB-8679-B21ACEB159D4}" destId="{BDCA1658-6557-4003-B4D4-B472C1231296}" srcOrd="2" destOrd="0" presId="urn:microsoft.com/office/officeart/2008/layout/VerticalCurvedList"/>
    <dgm:cxn modelId="{027466FA-DB45-4AF4-B7A4-33187A09187B}" type="presParOf" srcId="{BDCA1658-6557-4003-B4D4-B472C1231296}" destId="{23A1202E-336B-4AFD-8285-D3728E50CF4A}" srcOrd="0" destOrd="0" presId="urn:microsoft.com/office/officeart/2008/layout/VerticalCurvedList"/>
    <dgm:cxn modelId="{AF5C16DD-D5E3-4237-A889-C1AB487679F8}" type="presParOf" srcId="{4AC18081-705B-41CB-8679-B21ACEB159D4}" destId="{F588CBB7-9919-4D98-B0D7-01059B8DB7D9}" srcOrd="3" destOrd="0" presId="urn:microsoft.com/office/officeart/2008/layout/VerticalCurvedList"/>
    <dgm:cxn modelId="{7C5C2D84-DF39-4DBA-AAEA-A43BAA39083B}" type="presParOf" srcId="{4AC18081-705B-41CB-8679-B21ACEB159D4}" destId="{15CCED07-7865-40A4-89B3-D22E2BB003B8}" srcOrd="4" destOrd="0" presId="urn:microsoft.com/office/officeart/2008/layout/VerticalCurvedList"/>
    <dgm:cxn modelId="{33A4B1FD-3DA2-4AC3-850C-5D2A7E628710}" type="presParOf" srcId="{15CCED07-7865-40A4-89B3-D22E2BB003B8}" destId="{A54C9791-F1A6-42C0-BE9D-2993F835876B}" srcOrd="0" destOrd="0" presId="urn:microsoft.com/office/officeart/2008/layout/VerticalCurvedList"/>
    <dgm:cxn modelId="{43093E33-1C11-4401-AC59-B229963DCDFB}" type="presParOf" srcId="{4AC18081-705B-41CB-8679-B21ACEB159D4}" destId="{0C8F8785-05EE-41CB-B1DD-FAF42DD46206}" srcOrd="5" destOrd="0" presId="urn:microsoft.com/office/officeart/2008/layout/VerticalCurvedList"/>
    <dgm:cxn modelId="{B0FD24EF-11B0-4525-A2AC-66855CFBD0B2}" type="presParOf" srcId="{4AC18081-705B-41CB-8679-B21ACEB159D4}" destId="{22FBA8D8-57A3-43CD-9716-279F9C0A7C36}" srcOrd="6" destOrd="0" presId="urn:microsoft.com/office/officeart/2008/layout/VerticalCurvedList"/>
    <dgm:cxn modelId="{C7AF005F-FD2C-4A5A-8A3E-195199781D09}" type="presParOf" srcId="{22FBA8D8-57A3-43CD-9716-279F9C0A7C36}" destId="{B1BFCF29-2501-48E9-8617-65096D7D63AE}" srcOrd="0" destOrd="0" presId="urn:microsoft.com/office/officeart/2008/layout/VerticalCurvedList"/>
    <dgm:cxn modelId="{68B41D4A-7BB9-40F7-B706-355B2579CCA4}" type="presParOf" srcId="{4AC18081-705B-41CB-8679-B21ACEB159D4}" destId="{91D2F6A2-FAC5-42B7-B8D3-510DB1A136F6}" srcOrd="7" destOrd="0" presId="urn:microsoft.com/office/officeart/2008/layout/VerticalCurvedList"/>
    <dgm:cxn modelId="{6E0D1691-2103-4FF8-9F61-551B2681DD30}" type="presParOf" srcId="{4AC18081-705B-41CB-8679-B21ACEB159D4}" destId="{3FA9ABE1-BA90-49EB-A9A6-0F79BC8948A4}" srcOrd="8" destOrd="0" presId="urn:microsoft.com/office/officeart/2008/layout/VerticalCurvedList"/>
    <dgm:cxn modelId="{81B84B70-09F8-476D-A6E5-AAA1784C6B55}" type="presParOf" srcId="{3FA9ABE1-BA90-49EB-A9A6-0F79BC8948A4}" destId="{08621908-1C10-4AC7-A6DF-55FE8B053A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A8356D-1997-4F6A-85A1-FBF16B6CF1CD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C18CBE-3F4C-4D93-9AF5-A11AE2348C35}">
      <dgm:prSet phldrT="[Text]"/>
      <dgm:spPr/>
      <dgm:t>
        <a:bodyPr/>
        <a:lstStyle/>
        <a:p>
          <a:r>
            <a:rPr lang="en-US" dirty="0" smtClean="0"/>
            <a:t>Opening created ahead of fire</a:t>
          </a:r>
          <a:endParaRPr lang="en-US" dirty="0"/>
        </a:p>
      </dgm:t>
    </dgm:pt>
    <dgm:pt modelId="{AEAA4F26-D457-4391-93C2-17BF2D5B4488}" type="parTrans" cxnId="{5A837AFF-6C60-44BC-9200-A3CBDED5F6D2}">
      <dgm:prSet/>
      <dgm:spPr/>
      <dgm:t>
        <a:bodyPr/>
        <a:lstStyle/>
        <a:p>
          <a:endParaRPr lang="en-US"/>
        </a:p>
      </dgm:t>
    </dgm:pt>
    <dgm:pt modelId="{C3E6BF69-63A5-4866-99A6-3ECDACEB1EEE}" type="sibTrans" cxnId="{5A837AFF-6C60-44BC-9200-A3CBDED5F6D2}">
      <dgm:prSet/>
      <dgm:spPr/>
      <dgm:t>
        <a:bodyPr/>
        <a:lstStyle/>
        <a:p>
          <a:endParaRPr lang="en-US"/>
        </a:p>
      </dgm:t>
    </dgm:pt>
    <dgm:pt modelId="{26B8F509-E7AD-4CBF-9201-A8BAF16DEA2A}">
      <dgm:prSet phldrT="[Text]"/>
      <dgm:spPr/>
      <dgm:t>
        <a:bodyPr/>
        <a:lstStyle/>
        <a:p>
          <a:r>
            <a:rPr lang="en-US" dirty="0" smtClean="0"/>
            <a:t>Only after vertical ventilation opening made</a:t>
          </a:r>
          <a:endParaRPr lang="en-US" dirty="0"/>
        </a:p>
      </dgm:t>
    </dgm:pt>
    <dgm:pt modelId="{23EC7048-DBF1-43CA-ABB2-9923F6D07D13}" type="parTrans" cxnId="{71655D53-E3F1-447E-8493-920285050893}">
      <dgm:prSet/>
      <dgm:spPr/>
      <dgm:t>
        <a:bodyPr/>
        <a:lstStyle/>
        <a:p>
          <a:endParaRPr lang="en-US"/>
        </a:p>
      </dgm:t>
    </dgm:pt>
    <dgm:pt modelId="{CF70D111-7882-4D7D-8B18-DA46C34BC8BA}" type="sibTrans" cxnId="{71655D53-E3F1-447E-8493-920285050893}">
      <dgm:prSet/>
      <dgm:spPr/>
      <dgm:t>
        <a:bodyPr/>
        <a:lstStyle/>
        <a:p>
          <a:endParaRPr lang="en-US"/>
        </a:p>
      </dgm:t>
    </dgm:pt>
    <dgm:pt modelId="{847FDA5D-F122-47EC-9151-80CC0DC1CB73}">
      <dgm:prSet phldrT="[Text]"/>
      <dgm:spPr/>
      <dgm:t>
        <a:bodyPr/>
        <a:lstStyle/>
        <a:p>
          <a:r>
            <a:rPr lang="en-US" dirty="0" smtClean="0"/>
            <a:t>Created by</a:t>
          </a:r>
        </a:p>
      </dgm:t>
    </dgm:pt>
    <dgm:pt modelId="{6D96E442-D9CE-48DA-A7A2-09FFB2704C2F}" type="parTrans" cxnId="{3E2D1F09-0226-4FC8-9699-B7C79719728E}">
      <dgm:prSet/>
      <dgm:spPr/>
      <dgm:t>
        <a:bodyPr/>
        <a:lstStyle/>
        <a:p>
          <a:endParaRPr lang="en-US"/>
        </a:p>
      </dgm:t>
    </dgm:pt>
    <dgm:pt modelId="{2B68CDFE-A292-4B74-9EBA-BF1D3DFCB29A}" type="sibTrans" cxnId="{3E2D1F09-0226-4FC8-9699-B7C79719728E}">
      <dgm:prSet/>
      <dgm:spPr/>
      <dgm:t>
        <a:bodyPr/>
        <a:lstStyle/>
        <a:p>
          <a:endParaRPr lang="en-US"/>
        </a:p>
      </dgm:t>
    </dgm:pt>
    <dgm:pt modelId="{4D9C15ED-9CE8-4072-B3A9-5B7A60FC5529}">
      <dgm:prSet phldrT="[Text]"/>
      <dgm:spPr/>
      <dgm:t>
        <a:bodyPr/>
        <a:lstStyle/>
        <a:p>
          <a:r>
            <a:rPr lang="en-US" dirty="0" smtClean="0"/>
            <a:t>Two parallel cuts </a:t>
          </a:r>
        </a:p>
      </dgm:t>
    </dgm:pt>
    <dgm:pt modelId="{95CA9D7C-47FE-4792-8159-9D7A69C7AB47}" type="parTrans" cxnId="{B73DB789-BF7F-4947-A0FF-BFEE39688B4C}">
      <dgm:prSet/>
      <dgm:spPr/>
      <dgm:t>
        <a:bodyPr/>
        <a:lstStyle/>
        <a:p>
          <a:endParaRPr lang="en-US"/>
        </a:p>
      </dgm:t>
    </dgm:pt>
    <dgm:pt modelId="{8C7078BB-2A62-4EF2-8BC6-2CDDDD77F808}" type="sibTrans" cxnId="{B73DB789-BF7F-4947-A0FF-BFEE39688B4C}">
      <dgm:prSet/>
      <dgm:spPr/>
      <dgm:t>
        <a:bodyPr/>
        <a:lstStyle/>
        <a:p>
          <a:endParaRPr lang="en-US"/>
        </a:p>
      </dgm:t>
    </dgm:pt>
    <dgm:pt modelId="{D1EAFDCB-0510-423C-AA46-E99F99725A21}">
      <dgm:prSet phldrT="[Text]"/>
      <dgm:spPr/>
      <dgm:t>
        <a:bodyPr/>
        <a:lstStyle/>
        <a:p>
          <a:r>
            <a:rPr lang="en-US" dirty="0" smtClean="0"/>
            <a:t>Remove roof material</a:t>
          </a:r>
        </a:p>
      </dgm:t>
    </dgm:pt>
    <dgm:pt modelId="{0A7E177D-F75D-44E9-95B8-DF1940AF4D96}" type="parTrans" cxnId="{441474CE-7021-4B8A-A8F8-8CD1A9092EED}">
      <dgm:prSet/>
      <dgm:spPr/>
      <dgm:t>
        <a:bodyPr/>
        <a:lstStyle/>
        <a:p>
          <a:endParaRPr lang="en-US"/>
        </a:p>
      </dgm:t>
    </dgm:pt>
    <dgm:pt modelId="{21A7F75E-AA5A-4F2D-BF0A-31AA0F29B39E}" type="sibTrans" cxnId="{441474CE-7021-4B8A-A8F8-8CD1A9092EED}">
      <dgm:prSet/>
      <dgm:spPr/>
      <dgm:t>
        <a:bodyPr/>
        <a:lstStyle/>
        <a:p>
          <a:endParaRPr lang="en-US"/>
        </a:p>
      </dgm:t>
    </dgm:pt>
    <dgm:pt modelId="{E77B62F8-9EAD-4DF4-8626-9D42CA70E2AA}">
      <dgm:prSet phldrT="[Text]"/>
      <dgm:spPr/>
      <dgm:t>
        <a:bodyPr/>
        <a:lstStyle/>
        <a:p>
          <a:r>
            <a:rPr lang="en-US" dirty="0" smtClean="0"/>
            <a:t>Push ceiling material down</a:t>
          </a:r>
        </a:p>
      </dgm:t>
    </dgm:pt>
    <dgm:pt modelId="{9F832F8B-1F00-48C8-94D1-7B241039493E}" type="parTrans" cxnId="{F2592843-DDF5-4F3C-A3A9-E9C529E6340F}">
      <dgm:prSet/>
      <dgm:spPr/>
      <dgm:t>
        <a:bodyPr/>
        <a:lstStyle/>
        <a:p>
          <a:endParaRPr lang="en-US"/>
        </a:p>
      </dgm:t>
    </dgm:pt>
    <dgm:pt modelId="{FE041FBA-6EC7-4979-A055-499BE207F9B7}" type="sibTrans" cxnId="{F2592843-DDF5-4F3C-A3A9-E9C529E6340F}">
      <dgm:prSet/>
      <dgm:spPr/>
      <dgm:t>
        <a:bodyPr/>
        <a:lstStyle/>
        <a:p>
          <a:endParaRPr lang="en-US"/>
        </a:p>
      </dgm:t>
    </dgm:pt>
    <dgm:pt modelId="{F1B98FDE-8EBA-40E2-8040-79D42C3FB490}">
      <dgm:prSet phldrT="[Text]"/>
      <dgm:spPr/>
      <dgm:t>
        <a:bodyPr/>
        <a:lstStyle/>
        <a:p>
          <a:r>
            <a:rPr lang="en-US" dirty="0" smtClean="0"/>
            <a:t>Improper cut</a:t>
          </a:r>
        </a:p>
      </dgm:t>
    </dgm:pt>
    <dgm:pt modelId="{18CB6ECC-6634-4CB7-A49F-B5AE11BCF7D4}" type="parTrans" cxnId="{03BD441A-E70C-4ABA-B2DB-E7B671F0C690}">
      <dgm:prSet/>
      <dgm:spPr/>
      <dgm:t>
        <a:bodyPr/>
        <a:lstStyle/>
        <a:p>
          <a:endParaRPr lang="en-US"/>
        </a:p>
      </dgm:t>
    </dgm:pt>
    <dgm:pt modelId="{C19E40F9-A22B-4F55-8032-72D8051F0117}" type="sibTrans" cxnId="{03BD441A-E70C-4ABA-B2DB-E7B671F0C690}">
      <dgm:prSet/>
      <dgm:spPr/>
      <dgm:t>
        <a:bodyPr/>
        <a:lstStyle/>
        <a:p>
          <a:endParaRPr lang="en-US"/>
        </a:p>
      </dgm:t>
    </dgm:pt>
    <dgm:pt modelId="{0DDC167C-1468-44AF-8B4D-C49783754AAB}">
      <dgm:prSet phldrT="[Text]"/>
      <dgm:spPr/>
      <dgm:t>
        <a:bodyPr/>
        <a:lstStyle/>
        <a:p>
          <a:r>
            <a:rPr lang="en-US" dirty="0" smtClean="0"/>
            <a:t>Places firefighters in dangerous position</a:t>
          </a:r>
        </a:p>
      </dgm:t>
    </dgm:pt>
    <dgm:pt modelId="{0AB03F8F-2801-411A-8FF4-FE7C92BE7DB4}" type="parTrans" cxnId="{A0D13717-5C9B-4F77-A6E7-7425C325038B}">
      <dgm:prSet/>
      <dgm:spPr/>
      <dgm:t>
        <a:bodyPr/>
        <a:lstStyle/>
        <a:p>
          <a:endParaRPr lang="en-US"/>
        </a:p>
      </dgm:t>
    </dgm:pt>
    <dgm:pt modelId="{C7E8E770-E21E-45C2-976A-0C04E36FDB08}" type="sibTrans" cxnId="{A0D13717-5C9B-4F77-A6E7-7425C325038B}">
      <dgm:prSet/>
      <dgm:spPr/>
      <dgm:t>
        <a:bodyPr/>
        <a:lstStyle/>
        <a:p>
          <a:endParaRPr lang="en-US"/>
        </a:p>
      </dgm:t>
    </dgm:pt>
    <dgm:pt modelId="{6AD72CF3-41FA-4DDE-B11E-A22CE16EB34E}">
      <dgm:prSet phldrT="[Text]"/>
      <dgm:spPr/>
      <dgm:t>
        <a:bodyPr/>
        <a:lstStyle/>
        <a:p>
          <a:r>
            <a:rPr lang="en-US" dirty="0" smtClean="0"/>
            <a:t>May cause fire spread more rapidly</a:t>
          </a:r>
        </a:p>
      </dgm:t>
    </dgm:pt>
    <dgm:pt modelId="{8F36CE39-D38E-4841-8399-50A57E750728}" type="parTrans" cxnId="{C95B2953-5256-4072-86BC-25791CF9EF02}">
      <dgm:prSet/>
      <dgm:spPr/>
      <dgm:t>
        <a:bodyPr/>
        <a:lstStyle/>
        <a:p>
          <a:endParaRPr lang="en-US"/>
        </a:p>
      </dgm:t>
    </dgm:pt>
    <dgm:pt modelId="{76376A86-3FF0-4AF2-90CC-04D093A1AF4E}" type="sibTrans" cxnId="{C95B2953-5256-4072-86BC-25791CF9EF02}">
      <dgm:prSet/>
      <dgm:spPr/>
      <dgm:t>
        <a:bodyPr/>
        <a:lstStyle/>
        <a:p>
          <a:endParaRPr lang="en-US"/>
        </a:p>
      </dgm:t>
    </dgm:pt>
    <dgm:pt modelId="{FFECB6DE-69EB-4D54-A9BB-C6669D7407A1}" type="pres">
      <dgm:prSet presAssocID="{20A8356D-1997-4F6A-85A1-FBF16B6CF1CD}" presName="Name0" presStyleCnt="0">
        <dgm:presLayoutVars>
          <dgm:dir/>
          <dgm:animLvl val="lvl"/>
          <dgm:resizeHandles val="exact"/>
        </dgm:presLayoutVars>
      </dgm:prSet>
      <dgm:spPr/>
    </dgm:pt>
    <dgm:pt modelId="{805EE9BA-2E97-4DB8-8C1B-08C4FE813BBA}" type="pres">
      <dgm:prSet presAssocID="{AFC18CBE-3F4C-4D93-9AF5-A11AE2348C35}" presName="composite" presStyleCnt="0"/>
      <dgm:spPr/>
    </dgm:pt>
    <dgm:pt modelId="{D5AAEA38-BBFF-4E97-BDBA-ADEA4639A286}" type="pres">
      <dgm:prSet presAssocID="{AFC18CBE-3F4C-4D93-9AF5-A11AE2348C3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3E42A-2E43-44EE-B223-1A33F2BCE361}" type="pres">
      <dgm:prSet presAssocID="{AFC18CBE-3F4C-4D93-9AF5-A11AE2348C35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5B69B-0B0E-4D12-ADAA-2429BEE81D78}" type="pres">
      <dgm:prSet presAssocID="{C3E6BF69-63A5-4866-99A6-3ECDACEB1EEE}" presName="space" presStyleCnt="0"/>
      <dgm:spPr/>
    </dgm:pt>
    <dgm:pt modelId="{F302F369-0253-4C2F-ADD3-898B8468E304}" type="pres">
      <dgm:prSet presAssocID="{847FDA5D-F122-47EC-9151-80CC0DC1CB73}" presName="composite" presStyleCnt="0"/>
      <dgm:spPr/>
    </dgm:pt>
    <dgm:pt modelId="{58857B5E-AD8E-44B4-A1C4-58DE7397B114}" type="pres">
      <dgm:prSet presAssocID="{847FDA5D-F122-47EC-9151-80CC0DC1CB7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FD6D-753C-4171-BE9E-F0D2F6C75EBD}" type="pres">
      <dgm:prSet presAssocID="{847FDA5D-F122-47EC-9151-80CC0DC1CB73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626FC-33F0-4CC9-A9D7-4557CE9F27D7}" type="pres">
      <dgm:prSet presAssocID="{2B68CDFE-A292-4B74-9EBA-BF1D3DFCB29A}" presName="space" presStyleCnt="0"/>
      <dgm:spPr/>
    </dgm:pt>
    <dgm:pt modelId="{CC309476-2865-4B2D-A14F-F424DA67D1D5}" type="pres">
      <dgm:prSet presAssocID="{F1B98FDE-8EBA-40E2-8040-79D42C3FB490}" presName="composite" presStyleCnt="0"/>
      <dgm:spPr/>
    </dgm:pt>
    <dgm:pt modelId="{C88B2286-D52F-44EE-837F-714324960FF1}" type="pres">
      <dgm:prSet presAssocID="{F1B98FDE-8EBA-40E2-8040-79D42C3FB490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FB28-4AD1-4B0E-800B-48533437A0A2}" type="pres">
      <dgm:prSet presAssocID="{F1B98FDE-8EBA-40E2-8040-79D42C3FB490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0BEAB-B283-467A-B642-551BE531A88C}" type="presOf" srcId="{4D9C15ED-9CE8-4072-B3A9-5B7A60FC5529}" destId="{DB6CFD6D-753C-4171-BE9E-F0D2F6C75EBD}" srcOrd="0" destOrd="0" presId="urn:microsoft.com/office/officeart/2005/8/layout/chevron1"/>
    <dgm:cxn modelId="{33A76675-D216-40C6-A860-E811742EC1CA}" type="presOf" srcId="{20A8356D-1997-4F6A-85A1-FBF16B6CF1CD}" destId="{FFECB6DE-69EB-4D54-A9BB-C6669D7407A1}" srcOrd="0" destOrd="0" presId="urn:microsoft.com/office/officeart/2005/8/layout/chevron1"/>
    <dgm:cxn modelId="{F2AF1DDD-941C-481F-9896-A79A9BF841FA}" type="presOf" srcId="{26B8F509-E7AD-4CBF-9201-A8BAF16DEA2A}" destId="{8F53E42A-2E43-44EE-B223-1A33F2BCE361}" srcOrd="0" destOrd="0" presId="urn:microsoft.com/office/officeart/2005/8/layout/chevron1"/>
    <dgm:cxn modelId="{2C6A2356-6D0D-4B0B-859F-7F2073BAE0DF}" type="presOf" srcId="{AFC18CBE-3F4C-4D93-9AF5-A11AE2348C35}" destId="{D5AAEA38-BBFF-4E97-BDBA-ADEA4639A286}" srcOrd="0" destOrd="0" presId="urn:microsoft.com/office/officeart/2005/8/layout/chevron1"/>
    <dgm:cxn modelId="{C95B2953-5256-4072-86BC-25791CF9EF02}" srcId="{F1B98FDE-8EBA-40E2-8040-79D42C3FB490}" destId="{6AD72CF3-41FA-4DDE-B11E-A22CE16EB34E}" srcOrd="1" destOrd="0" parTransId="{8F36CE39-D38E-4841-8399-50A57E750728}" sibTransId="{76376A86-3FF0-4AF2-90CC-04D093A1AF4E}"/>
    <dgm:cxn modelId="{857151DC-1824-41D9-A317-504B959F956E}" type="presOf" srcId="{847FDA5D-F122-47EC-9151-80CC0DC1CB73}" destId="{58857B5E-AD8E-44B4-A1C4-58DE7397B114}" srcOrd="0" destOrd="0" presId="urn:microsoft.com/office/officeart/2005/8/layout/chevron1"/>
    <dgm:cxn modelId="{B73DB789-BF7F-4947-A0FF-BFEE39688B4C}" srcId="{847FDA5D-F122-47EC-9151-80CC0DC1CB73}" destId="{4D9C15ED-9CE8-4072-B3A9-5B7A60FC5529}" srcOrd="0" destOrd="0" parTransId="{95CA9D7C-47FE-4792-8159-9D7A69C7AB47}" sibTransId="{8C7078BB-2A62-4EF2-8BC6-2CDDDD77F808}"/>
    <dgm:cxn modelId="{38664AA0-E725-49C5-8D00-3260163647CA}" type="presOf" srcId="{E77B62F8-9EAD-4DF4-8626-9D42CA70E2AA}" destId="{DB6CFD6D-753C-4171-BE9E-F0D2F6C75EBD}" srcOrd="0" destOrd="2" presId="urn:microsoft.com/office/officeart/2005/8/layout/chevron1"/>
    <dgm:cxn modelId="{3E2D1F09-0226-4FC8-9699-B7C79719728E}" srcId="{20A8356D-1997-4F6A-85A1-FBF16B6CF1CD}" destId="{847FDA5D-F122-47EC-9151-80CC0DC1CB73}" srcOrd="1" destOrd="0" parTransId="{6D96E442-D9CE-48DA-A7A2-09FFB2704C2F}" sibTransId="{2B68CDFE-A292-4B74-9EBA-BF1D3DFCB29A}"/>
    <dgm:cxn modelId="{03BD441A-E70C-4ABA-B2DB-E7B671F0C690}" srcId="{20A8356D-1997-4F6A-85A1-FBF16B6CF1CD}" destId="{F1B98FDE-8EBA-40E2-8040-79D42C3FB490}" srcOrd="2" destOrd="0" parTransId="{18CB6ECC-6634-4CB7-A49F-B5AE11BCF7D4}" sibTransId="{C19E40F9-A22B-4F55-8032-72D8051F0117}"/>
    <dgm:cxn modelId="{D1C9FE18-1911-4912-A381-7B9F3649F58F}" type="presOf" srcId="{0DDC167C-1468-44AF-8B4D-C49783754AAB}" destId="{3F5BFB28-4AD1-4B0E-800B-48533437A0A2}" srcOrd="0" destOrd="0" presId="urn:microsoft.com/office/officeart/2005/8/layout/chevron1"/>
    <dgm:cxn modelId="{8581E121-AB72-44CF-BC01-4960148B4A5C}" type="presOf" srcId="{F1B98FDE-8EBA-40E2-8040-79D42C3FB490}" destId="{C88B2286-D52F-44EE-837F-714324960FF1}" srcOrd="0" destOrd="0" presId="urn:microsoft.com/office/officeart/2005/8/layout/chevron1"/>
    <dgm:cxn modelId="{441474CE-7021-4B8A-A8F8-8CD1A9092EED}" srcId="{847FDA5D-F122-47EC-9151-80CC0DC1CB73}" destId="{D1EAFDCB-0510-423C-AA46-E99F99725A21}" srcOrd="1" destOrd="0" parTransId="{0A7E177D-F75D-44E9-95B8-DF1940AF4D96}" sibTransId="{21A7F75E-AA5A-4F2D-BF0A-31AA0F29B39E}"/>
    <dgm:cxn modelId="{860E672C-5F81-4EBE-8A04-FC08163984A8}" type="presOf" srcId="{6AD72CF3-41FA-4DDE-B11E-A22CE16EB34E}" destId="{3F5BFB28-4AD1-4B0E-800B-48533437A0A2}" srcOrd="0" destOrd="1" presId="urn:microsoft.com/office/officeart/2005/8/layout/chevron1"/>
    <dgm:cxn modelId="{A0D13717-5C9B-4F77-A6E7-7425C325038B}" srcId="{F1B98FDE-8EBA-40E2-8040-79D42C3FB490}" destId="{0DDC167C-1468-44AF-8B4D-C49783754AAB}" srcOrd="0" destOrd="0" parTransId="{0AB03F8F-2801-411A-8FF4-FE7C92BE7DB4}" sibTransId="{C7E8E770-E21E-45C2-976A-0C04E36FDB08}"/>
    <dgm:cxn modelId="{5A837AFF-6C60-44BC-9200-A3CBDED5F6D2}" srcId="{20A8356D-1997-4F6A-85A1-FBF16B6CF1CD}" destId="{AFC18CBE-3F4C-4D93-9AF5-A11AE2348C35}" srcOrd="0" destOrd="0" parTransId="{AEAA4F26-D457-4391-93C2-17BF2D5B4488}" sibTransId="{C3E6BF69-63A5-4866-99A6-3ECDACEB1EEE}"/>
    <dgm:cxn modelId="{350E2A0B-C6FC-436B-8569-3468BF44C97D}" type="presOf" srcId="{D1EAFDCB-0510-423C-AA46-E99F99725A21}" destId="{DB6CFD6D-753C-4171-BE9E-F0D2F6C75EBD}" srcOrd="0" destOrd="1" presId="urn:microsoft.com/office/officeart/2005/8/layout/chevron1"/>
    <dgm:cxn modelId="{F2592843-DDF5-4F3C-A3A9-E9C529E6340F}" srcId="{847FDA5D-F122-47EC-9151-80CC0DC1CB73}" destId="{E77B62F8-9EAD-4DF4-8626-9D42CA70E2AA}" srcOrd="2" destOrd="0" parTransId="{9F832F8B-1F00-48C8-94D1-7B241039493E}" sibTransId="{FE041FBA-6EC7-4979-A055-499BE207F9B7}"/>
    <dgm:cxn modelId="{71655D53-E3F1-447E-8493-920285050893}" srcId="{AFC18CBE-3F4C-4D93-9AF5-A11AE2348C35}" destId="{26B8F509-E7AD-4CBF-9201-A8BAF16DEA2A}" srcOrd="0" destOrd="0" parTransId="{23EC7048-DBF1-43CA-ABB2-9923F6D07D13}" sibTransId="{CF70D111-7882-4D7D-8B18-DA46C34BC8BA}"/>
    <dgm:cxn modelId="{CB3BDDCC-D7BC-471A-AA92-398B934B8141}" type="presParOf" srcId="{FFECB6DE-69EB-4D54-A9BB-C6669D7407A1}" destId="{805EE9BA-2E97-4DB8-8C1B-08C4FE813BBA}" srcOrd="0" destOrd="0" presId="urn:microsoft.com/office/officeart/2005/8/layout/chevron1"/>
    <dgm:cxn modelId="{FE35AC52-B42E-4A06-A5C6-22D3C917418B}" type="presParOf" srcId="{805EE9BA-2E97-4DB8-8C1B-08C4FE813BBA}" destId="{D5AAEA38-BBFF-4E97-BDBA-ADEA4639A286}" srcOrd="0" destOrd="0" presId="urn:microsoft.com/office/officeart/2005/8/layout/chevron1"/>
    <dgm:cxn modelId="{215C4A6F-FC13-4712-9F25-84856ACACC89}" type="presParOf" srcId="{805EE9BA-2E97-4DB8-8C1B-08C4FE813BBA}" destId="{8F53E42A-2E43-44EE-B223-1A33F2BCE361}" srcOrd="1" destOrd="0" presId="urn:microsoft.com/office/officeart/2005/8/layout/chevron1"/>
    <dgm:cxn modelId="{DBCD73B5-A797-409A-992E-E3902BE69CCE}" type="presParOf" srcId="{FFECB6DE-69EB-4D54-A9BB-C6669D7407A1}" destId="{EAC5B69B-0B0E-4D12-ADAA-2429BEE81D78}" srcOrd="1" destOrd="0" presId="urn:microsoft.com/office/officeart/2005/8/layout/chevron1"/>
    <dgm:cxn modelId="{A3431405-7634-42A5-92F4-20BA8EEB6E34}" type="presParOf" srcId="{FFECB6DE-69EB-4D54-A9BB-C6669D7407A1}" destId="{F302F369-0253-4C2F-ADD3-898B8468E304}" srcOrd="2" destOrd="0" presId="urn:microsoft.com/office/officeart/2005/8/layout/chevron1"/>
    <dgm:cxn modelId="{DBF39F8C-336A-4747-905B-ADAD57CDF496}" type="presParOf" srcId="{F302F369-0253-4C2F-ADD3-898B8468E304}" destId="{58857B5E-AD8E-44B4-A1C4-58DE7397B114}" srcOrd="0" destOrd="0" presId="urn:microsoft.com/office/officeart/2005/8/layout/chevron1"/>
    <dgm:cxn modelId="{DA3893C0-9682-47E2-BEF1-0C28D55AD4BC}" type="presParOf" srcId="{F302F369-0253-4C2F-ADD3-898B8468E304}" destId="{DB6CFD6D-753C-4171-BE9E-F0D2F6C75EBD}" srcOrd="1" destOrd="0" presId="urn:microsoft.com/office/officeart/2005/8/layout/chevron1"/>
    <dgm:cxn modelId="{ABED67B5-068E-4AD4-8102-FBF880256957}" type="presParOf" srcId="{FFECB6DE-69EB-4D54-A9BB-C6669D7407A1}" destId="{260626FC-33F0-4CC9-A9D7-4557CE9F27D7}" srcOrd="3" destOrd="0" presId="urn:microsoft.com/office/officeart/2005/8/layout/chevron1"/>
    <dgm:cxn modelId="{6D75D1D7-31A4-437C-A9C6-B60FF1AE0B17}" type="presParOf" srcId="{FFECB6DE-69EB-4D54-A9BB-C6669D7407A1}" destId="{CC309476-2865-4B2D-A14F-F424DA67D1D5}" srcOrd="4" destOrd="0" presId="urn:microsoft.com/office/officeart/2005/8/layout/chevron1"/>
    <dgm:cxn modelId="{DAF80AB1-06F9-44DD-9DDD-EA1912F4316B}" type="presParOf" srcId="{CC309476-2865-4B2D-A14F-F424DA67D1D5}" destId="{C88B2286-D52F-44EE-837F-714324960FF1}" srcOrd="0" destOrd="0" presId="urn:microsoft.com/office/officeart/2005/8/layout/chevron1"/>
    <dgm:cxn modelId="{5AA33D0A-BA74-4BA4-9D9B-540CDAAC2E98}" type="presParOf" srcId="{CC309476-2865-4B2D-A14F-F424DA67D1D5}" destId="{3F5BFB28-4AD1-4B0E-800B-48533437A0A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ABA878-C091-4C31-B09E-FB19FD4A94AA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788C728-34F8-4CB2-8AD1-16C7E93CA165}">
      <dgm:prSet phldrT="[Text]"/>
      <dgm:spPr/>
      <dgm:t>
        <a:bodyPr/>
        <a:lstStyle/>
        <a:p>
          <a:endParaRPr lang="en-US" dirty="0"/>
        </a:p>
      </dgm:t>
    </dgm:pt>
    <dgm:pt modelId="{CD4B9F61-270D-4B77-A250-A8D42BBA031C}" type="parTrans" cxnId="{F4695ADD-6ED8-4DF6-8BB7-ED3735686CF9}">
      <dgm:prSet/>
      <dgm:spPr/>
      <dgm:t>
        <a:bodyPr/>
        <a:lstStyle/>
        <a:p>
          <a:endParaRPr lang="en-US"/>
        </a:p>
      </dgm:t>
    </dgm:pt>
    <dgm:pt modelId="{8E24035C-CB33-4954-911A-30BF6F44F56C}" type="sibTrans" cxnId="{F4695ADD-6ED8-4DF6-8BB7-ED3735686CF9}">
      <dgm:prSet/>
      <dgm:spPr/>
      <dgm:t>
        <a:bodyPr/>
        <a:lstStyle/>
        <a:p>
          <a:endParaRPr lang="en-US"/>
        </a:p>
      </dgm:t>
    </dgm:pt>
    <dgm:pt modelId="{5E7DE626-4B69-4094-99C7-CD9845C4AC4D}">
      <dgm:prSet phldrT="[Text]"/>
      <dgm:spPr/>
      <dgm:t>
        <a:bodyPr/>
        <a:lstStyle/>
        <a:p>
          <a:r>
            <a:rPr lang="en-US" dirty="0" smtClean="0"/>
            <a:t>Establish and maintain communication</a:t>
          </a:r>
          <a:endParaRPr lang="en-US" dirty="0"/>
        </a:p>
      </dgm:t>
    </dgm:pt>
    <dgm:pt modelId="{336B0F33-E1F9-459D-820D-36E69C4D7578}" type="parTrans" cxnId="{00750754-7BEB-412D-B4BC-151557AB2B19}">
      <dgm:prSet/>
      <dgm:spPr/>
      <dgm:t>
        <a:bodyPr/>
        <a:lstStyle/>
        <a:p>
          <a:endParaRPr lang="en-US"/>
        </a:p>
      </dgm:t>
    </dgm:pt>
    <dgm:pt modelId="{1CA4A0CE-8CFD-498C-9AD0-CA0419C5B537}" type="sibTrans" cxnId="{00750754-7BEB-412D-B4BC-151557AB2B19}">
      <dgm:prSet/>
      <dgm:spPr/>
      <dgm:t>
        <a:bodyPr/>
        <a:lstStyle/>
        <a:p>
          <a:endParaRPr lang="en-US"/>
        </a:p>
      </dgm:t>
    </dgm:pt>
    <dgm:pt modelId="{88F38B58-1CB3-4810-922D-596A7E684052}">
      <dgm:prSet phldrT="[Text]"/>
      <dgm:spPr/>
      <dgm:t>
        <a:bodyPr/>
        <a:lstStyle/>
        <a:p>
          <a:r>
            <a:rPr lang="en-US" dirty="0" smtClean="0"/>
            <a:t>Be aware</a:t>
          </a:r>
          <a:endParaRPr lang="en-US" dirty="0"/>
        </a:p>
      </dgm:t>
    </dgm:pt>
    <dgm:pt modelId="{84E0BDD7-CA88-492E-988A-6662B53B036C}" type="parTrans" cxnId="{7DD8B103-26D2-4A1B-AFF9-BD2D2801EAF9}">
      <dgm:prSet/>
      <dgm:spPr/>
      <dgm:t>
        <a:bodyPr/>
        <a:lstStyle/>
        <a:p>
          <a:endParaRPr lang="en-US"/>
        </a:p>
      </dgm:t>
    </dgm:pt>
    <dgm:pt modelId="{CB45593C-F3E8-43F7-B916-39D89D2C7A76}" type="sibTrans" cxnId="{7DD8B103-26D2-4A1B-AFF9-BD2D2801EAF9}">
      <dgm:prSet/>
      <dgm:spPr/>
      <dgm:t>
        <a:bodyPr/>
        <a:lstStyle/>
        <a:p>
          <a:endParaRPr lang="en-US"/>
        </a:p>
      </dgm:t>
    </dgm:pt>
    <dgm:pt modelId="{18C2A2D8-FA41-4580-9DD2-3234D93A0A4E}">
      <dgm:prSet phldrT="[Text]"/>
      <dgm:spPr/>
      <dgm:t>
        <a:bodyPr/>
        <a:lstStyle/>
        <a:p>
          <a:r>
            <a:rPr lang="en-US" dirty="0" smtClean="0"/>
            <a:t>Have clear understanding of objectives</a:t>
          </a:r>
          <a:endParaRPr lang="en-US" dirty="0"/>
        </a:p>
      </dgm:t>
    </dgm:pt>
    <dgm:pt modelId="{4CC14455-3A20-409E-924E-148E4004C653}" type="parTrans" cxnId="{6307EF16-4B3A-4DF1-9D5D-0BA42418C991}">
      <dgm:prSet/>
      <dgm:spPr/>
      <dgm:t>
        <a:bodyPr/>
        <a:lstStyle/>
        <a:p>
          <a:endParaRPr lang="en-US"/>
        </a:p>
      </dgm:t>
    </dgm:pt>
    <dgm:pt modelId="{00FBEAA2-0C36-427C-BBD7-67471174E0CE}" type="sibTrans" cxnId="{6307EF16-4B3A-4DF1-9D5D-0BA42418C991}">
      <dgm:prSet/>
      <dgm:spPr/>
      <dgm:t>
        <a:bodyPr/>
        <a:lstStyle/>
        <a:p>
          <a:endParaRPr lang="en-US"/>
        </a:p>
      </dgm:t>
    </dgm:pt>
    <dgm:pt modelId="{636700DB-7FB8-40B7-A74A-BB5EDF381FA3}">
      <dgm:prSet phldrT="[Text]"/>
      <dgm:spPr/>
      <dgm:t>
        <a:bodyPr/>
        <a:lstStyle/>
        <a:p>
          <a:r>
            <a:rPr lang="en-US" dirty="0" smtClean="0"/>
            <a:t>Have charged </a:t>
          </a:r>
          <a:r>
            <a:rPr lang="en-US" dirty="0" err="1" smtClean="0"/>
            <a:t>hoseline</a:t>
          </a:r>
          <a:r>
            <a:rPr lang="en-US" dirty="0" smtClean="0"/>
            <a:t> present</a:t>
          </a:r>
          <a:endParaRPr lang="en-US" dirty="0"/>
        </a:p>
      </dgm:t>
    </dgm:pt>
    <dgm:pt modelId="{9A75CB6B-AE32-44A2-A0B5-FEE11F9BF81F}" type="parTrans" cxnId="{161F0B8C-7965-4ACA-92BA-412EEA80CEAD}">
      <dgm:prSet/>
      <dgm:spPr/>
      <dgm:t>
        <a:bodyPr/>
        <a:lstStyle/>
        <a:p>
          <a:endParaRPr lang="en-US"/>
        </a:p>
      </dgm:t>
    </dgm:pt>
    <dgm:pt modelId="{AE84DC28-B2A5-438B-BF94-2E400849BE17}" type="sibTrans" cxnId="{161F0B8C-7965-4ACA-92BA-412EEA80CEAD}">
      <dgm:prSet/>
      <dgm:spPr/>
      <dgm:t>
        <a:bodyPr/>
        <a:lstStyle/>
        <a:p>
          <a:endParaRPr lang="en-US"/>
        </a:p>
      </dgm:t>
    </dgm:pt>
    <dgm:pt modelId="{4396AA9A-0681-45CB-BFE1-70346E53DE8A}">
      <dgm:prSet phldrT="[Text]"/>
      <dgm:spPr/>
      <dgm:t>
        <a:bodyPr/>
        <a:lstStyle/>
        <a:p>
          <a:r>
            <a:rPr lang="en-US" dirty="0" smtClean="0"/>
            <a:t>Wear full PPE and SCBA</a:t>
          </a:r>
          <a:endParaRPr lang="en-US" dirty="0"/>
        </a:p>
      </dgm:t>
    </dgm:pt>
    <dgm:pt modelId="{1BA677A3-055A-4608-AD95-171F83D79552}" type="parTrans" cxnId="{8CD72AD6-766B-473A-A195-5A6354DB6106}">
      <dgm:prSet/>
      <dgm:spPr/>
      <dgm:t>
        <a:bodyPr/>
        <a:lstStyle/>
        <a:p>
          <a:endParaRPr lang="en-US"/>
        </a:p>
      </dgm:t>
    </dgm:pt>
    <dgm:pt modelId="{CF1303B2-3709-4901-A44D-980323B0BE04}" type="sibTrans" cxnId="{8CD72AD6-766B-473A-A195-5A6354DB6106}">
      <dgm:prSet/>
      <dgm:spPr/>
      <dgm:t>
        <a:bodyPr/>
        <a:lstStyle/>
        <a:p>
          <a:endParaRPr lang="en-US"/>
        </a:p>
      </dgm:t>
    </dgm:pt>
    <dgm:pt modelId="{FCC1BF48-AD78-40D3-8FFE-B3C1B525DE67}">
      <dgm:prSet phldrT="[Text]"/>
      <dgm:spPr/>
      <dgm:t>
        <a:bodyPr/>
        <a:lstStyle/>
        <a:p>
          <a:r>
            <a:rPr lang="en-US" dirty="0" smtClean="0"/>
            <a:t>Have two means of escape</a:t>
          </a:r>
          <a:endParaRPr lang="en-US" dirty="0"/>
        </a:p>
      </dgm:t>
    </dgm:pt>
    <dgm:pt modelId="{F28E14C5-6763-48CA-8B0E-CDD7FD9078DD}" type="parTrans" cxnId="{9FA9B9C3-A2E0-4FED-9EFE-D0CDE3526A2E}">
      <dgm:prSet/>
      <dgm:spPr/>
      <dgm:t>
        <a:bodyPr/>
        <a:lstStyle/>
        <a:p>
          <a:endParaRPr lang="en-US"/>
        </a:p>
      </dgm:t>
    </dgm:pt>
    <dgm:pt modelId="{24987652-4101-45C2-B360-5910AB17A3C6}" type="sibTrans" cxnId="{9FA9B9C3-A2E0-4FED-9EFE-D0CDE3526A2E}">
      <dgm:prSet/>
      <dgm:spPr/>
      <dgm:t>
        <a:bodyPr/>
        <a:lstStyle/>
        <a:p>
          <a:endParaRPr lang="en-US"/>
        </a:p>
      </dgm:t>
    </dgm:pt>
    <dgm:pt modelId="{B134726C-1B09-4C09-AD62-BED2FE3FD841}">
      <dgm:prSet phldrT="[Text]"/>
      <dgm:spPr/>
      <dgm:t>
        <a:bodyPr/>
        <a:lstStyle/>
        <a:p>
          <a:r>
            <a:rPr lang="en-US" dirty="0" smtClean="0"/>
            <a:t>Assign roof safety officer</a:t>
          </a:r>
          <a:endParaRPr lang="en-US" dirty="0"/>
        </a:p>
      </dgm:t>
    </dgm:pt>
    <dgm:pt modelId="{73DAA219-588C-4EFE-8B1C-35A0C5D35F04}" type="parTrans" cxnId="{AEF540E3-1A41-4C21-8A47-73D38D834A90}">
      <dgm:prSet/>
      <dgm:spPr/>
      <dgm:t>
        <a:bodyPr/>
        <a:lstStyle/>
        <a:p>
          <a:endParaRPr lang="en-US"/>
        </a:p>
      </dgm:t>
    </dgm:pt>
    <dgm:pt modelId="{937530E3-BB83-4E26-9D06-C6C674C69740}" type="sibTrans" cxnId="{AEF540E3-1A41-4C21-8A47-73D38D834A90}">
      <dgm:prSet/>
      <dgm:spPr/>
      <dgm:t>
        <a:bodyPr/>
        <a:lstStyle/>
        <a:p>
          <a:endParaRPr lang="en-US"/>
        </a:p>
      </dgm:t>
    </dgm:pt>
    <dgm:pt modelId="{C95B812E-C890-4DD9-9683-5D404C1EA8EC}">
      <dgm:prSet phldrT="[Text]"/>
      <dgm:spPr/>
      <dgm:t>
        <a:bodyPr/>
        <a:lstStyle/>
        <a:p>
          <a:r>
            <a:rPr lang="en-US" dirty="0" smtClean="0"/>
            <a:t>Cut small inspection holes on both fire, safe working side</a:t>
          </a:r>
          <a:endParaRPr lang="en-US" dirty="0"/>
        </a:p>
      </dgm:t>
    </dgm:pt>
    <dgm:pt modelId="{A8AE74D7-CB75-4AAD-9942-D2BEB636876D}" type="parTrans" cxnId="{156E074C-E58B-472F-8422-1CDEC60A1BCB}">
      <dgm:prSet/>
      <dgm:spPr/>
      <dgm:t>
        <a:bodyPr/>
        <a:lstStyle/>
        <a:p>
          <a:endParaRPr lang="en-US"/>
        </a:p>
      </dgm:t>
    </dgm:pt>
    <dgm:pt modelId="{51AE6BD3-D31F-42FB-94DC-523AF586B0FA}" type="sibTrans" cxnId="{156E074C-E58B-472F-8422-1CDEC60A1BCB}">
      <dgm:prSet/>
      <dgm:spPr/>
      <dgm:t>
        <a:bodyPr/>
        <a:lstStyle/>
        <a:p>
          <a:endParaRPr lang="en-US"/>
        </a:p>
      </dgm:t>
    </dgm:pt>
    <dgm:pt modelId="{F7156787-0FF9-46D4-92D4-F452A9503683}">
      <dgm:prSet phldrT="[Text]"/>
      <dgm:spPr/>
      <dgm:t>
        <a:bodyPr/>
        <a:lstStyle/>
        <a:p>
          <a:r>
            <a:rPr lang="en-US" smtClean="0"/>
            <a:t>Plan ahead</a:t>
          </a:r>
          <a:endParaRPr lang="en-US" dirty="0"/>
        </a:p>
      </dgm:t>
    </dgm:pt>
    <dgm:pt modelId="{933A965F-6250-4E98-94C9-CBEA1C554D44}" type="parTrans" cxnId="{737DA773-5204-4DC8-BF8B-1F1F9EE87F8A}">
      <dgm:prSet/>
      <dgm:spPr/>
      <dgm:t>
        <a:bodyPr/>
        <a:lstStyle/>
        <a:p>
          <a:endParaRPr lang="en-US"/>
        </a:p>
      </dgm:t>
    </dgm:pt>
    <dgm:pt modelId="{54195C18-B9E4-430F-8F74-C48BD371E126}" type="sibTrans" cxnId="{737DA773-5204-4DC8-BF8B-1F1F9EE87F8A}">
      <dgm:prSet/>
      <dgm:spPr/>
      <dgm:t>
        <a:bodyPr/>
        <a:lstStyle/>
        <a:p>
          <a:endParaRPr lang="en-US"/>
        </a:p>
      </dgm:t>
    </dgm:pt>
    <dgm:pt modelId="{20EAA002-A5CA-42B3-9BB3-1F45D6655625}" type="pres">
      <dgm:prSet presAssocID="{04ABA878-C091-4C31-B09E-FB19FD4A94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F43EEE-7C70-43E5-A192-727286E8CF3D}" type="pres">
      <dgm:prSet presAssocID="{7788C728-34F8-4CB2-8AD1-16C7E93CA165}" presName="thickLine" presStyleLbl="alignNode1" presStyleIdx="0" presStyleCnt="1"/>
      <dgm:spPr/>
    </dgm:pt>
    <dgm:pt modelId="{455DFF4F-ECAB-4B11-82B0-DF4DFA275D79}" type="pres">
      <dgm:prSet presAssocID="{7788C728-34F8-4CB2-8AD1-16C7E93CA165}" presName="horz1" presStyleCnt="0"/>
      <dgm:spPr/>
    </dgm:pt>
    <dgm:pt modelId="{6DD6AD41-6A52-4835-B778-F9CBA3DFCDB9}" type="pres">
      <dgm:prSet presAssocID="{7788C728-34F8-4CB2-8AD1-16C7E93CA165}" presName="tx1" presStyleLbl="revTx" presStyleIdx="0" presStyleCnt="10"/>
      <dgm:spPr/>
      <dgm:t>
        <a:bodyPr/>
        <a:lstStyle/>
        <a:p>
          <a:endParaRPr lang="en-US"/>
        </a:p>
      </dgm:t>
    </dgm:pt>
    <dgm:pt modelId="{A23B5E7D-F42B-4805-8885-DFC31C77EDC6}" type="pres">
      <dgm:prSet presAssocID="{7788C728-34F8-4CB2-8AD1-16C7E93CA165}" presName="vert1" presStyleCnt="0"/>
      <dgm:spPr/>
    </dgm:pt>
    <dgm:pt modelId="{D0FB0608-EF31-4FE2-A768-4910A8730B85}" type="pres">
      <dgm:prSet presAssocID="{F7156787-0FF9-46D4-92D4-F452A9503683}" presName="vertSpace2a" presStyleCnt="0"/>
      <dgm:spPr/>
    </dgm:pt>
    <dgm:pt modelId="{93CFE7E1-0798-43F0-844F-D51C67AAF988}" type="pres">
      <dgm:prSet presAssocID="{F7156787-0FF9-46D4-92D4-F452A9503683}" presName="horz2" presStyleCnt="0"/>
      <dgm:spPr/>
    </dgm:pt>
    <dgm:pt modelId="{907BD1FF-0576-484A-94B9-6A19331BBCDA}" type="pres">
      <dgm:prSet presAssocID="{F7156787-0FF9-46D4-92D4-F452A9503683}" presName="horzSpace2" presStyleCnt="0"/>
      <dgm:spPr/>
    </dgm:pt>
    <dgm:pt modelId="{22A4E453-4E08-4070-9D9D-FB89DB9602B9}" type="pres">
      <dgm:prSet presAssocID="{F7156787-0FF9-46D4-92D4-F452A9503683}" presName="tx2" presStyleLbl="revTx" presStyleIdx="1" presStyleCnt="10"/>
      <dgm:spPr/>
      <dgm:t>
        <a:bodyPr/>
        <a:lstStyle/>
        <a:p>
          <a:endParaRPr lang="en-US"/>
        </a:p>
      </dgm:t>
    </dgm:pt>
    <dgm:pt modelId="{8E393056-7F8B-4458-B6DF-F6F41EC1A4A3}" type="pres">
      <dgm:prSet presAssocID="{F7156787-0FF9-46D4-92D4-F452A9503683}" presName="vert2" presStyleCnt="0"/>
      <dgm:spPr/>
    </dgm:pt>
    <dgm:pt modelId="{7D48BB6A-AA88-4876-846F-A8AE559F1451}" type="pres">
      <dgm:prSet presAssocID="{F7156787-0FF9-46D4-92D4-F452A9503683}" presName="thinLine2b" presStyleLbl="callout" presStyleIdx="0" presStyleCnt="9"/>
      <dgm:spPr/>
    </dgm:pt>
    <dgm:pt modelId="{FB12A977-9837-4F47-BAA1-9261CBA12DE0}" type="pres">
      <dgm:prSet presAssocID="{F7156787-0FF9-46D4-92D4-F452A9503683}" presName="vertSpace2b" presStyleCnt="0"/>
      <dgm:spPr/>
    </dgm:pt>
    <dgm:pt modelId="{D6B4CEEA-D525-4E3E-9C3D-E13D551C59DB}" type="pres">
      <dgm:prSet presAssocID="{5E7DE626-4B69-4094-99C7-CD9845C4AC4D}" presName="horz2" presStyleCnt="0"/>
      <dgm:spPr/>
    </dgm:pt>
    <dgm:pt modelId="{01008C3E-16C8-4D30-8D93-4C9521534263}" type="pres">
      <dgm:prSet presAssocID="{5E7DE626-4B69-4094-99C7-CD9845C4AC4D}" presName="horzSpace2" presStyleCnt="0"/>
      <dgm:spPr/>
    </dgm:pt>
    <dgm:pt modelId="{F6964285-1CA0-4496-8FE7-60B752BB694C}" type="pres">
      <dgm:prSet presAssocID="{5E7DE626-4B69-4094-99C7-CD9845C4AC4D}" presName="tx2" presStyleLbl="revTx" presStyleIdx="2" presStyleCnt="10"/>
      <dgm:spPr/>
      <dgm:t>
        <a:bodyPr/>
        <a:lstStyle/>
        <a:p>
          <a:endParaRPr lang="en-US"/>
        </a:p>
      </dgm:t>
    </dgm:pt>
    <dgm:pt modelId="{4C5FCF58-5879-4216-9623-EC7A471C8897}" type="pres">
      <dgm:prSet presAssocID="{5E7DE626-4B69-4094-99C7-CD9845C4AC4D}" presName="vert2" presStyleCnt="0"/>
      <dgm:spPr/>
    </dgm:pt>
    <dgm:pt modelId="{BEFC4296-FC8F-4A80-900A-1D1B87FCE30D}" type="pres">
      <dgm:prSet presAssocID="{5E7DE626-4B69-4094-99C7-CD9845C4AC4D}" presName="thinLine2b" presStyleLbl="callout" presStyleIdx="1" presStyleCnt="9"/>
      <dgm:spPr/>
    </dgm:pt>
    <dgm:pt modelId="{A0E72F09-EAE7-4294-90C5-9FBED82CE12F}" type="pres">
      <dgm:prSet presAssocID="{5E7DE626-4B69-4094-99C7-CD9845C4AC4D}" presName="vertSpace2b" presStyleCnt="0"/>
      <dgm:spPr/>
    </dgm:pt>
    <dgm:pt modelId="{F405775B-C599-45AF-81D1-91C78DA8D3B9}" type="pres">
      <dgm:prSet presAssocID="{88F38B58-1CB3-4810-922D-596A7E684052}" presName="horz2" presStyleCnt="0"/>
      <dgm:spPr/>
    </dgm:pt>
    <dgm:pt modelId="{17C8A815-CCFD-43FA-9C0C-99D26A6A6020}" type="pres">
      <dgm:prSet presAssocID="{88F38B58-1CB3-4810-922D-596A7E684052}" presName="horzSpace2" presStyleCnt="0"/>
      <dgm:spPr/>
    </dgm:pt>
    <dgm:pt modelId="{DC373547-325F-4623-9D56-BE7A3C55D9C4}" type="pres">
      <dgm:prSet presAssocID="{88F38B58-1CB3-4810-922D-596A7E684052}" presName="tx2" presStyleLbl="revTx" presStyleIdx="3" presStyleCnt="10"/>
      <dgm:spPr/>
      <dgm:t>
        <a:bodyPr/>
        <a:lstStyle/>
        <a:p>
          <a:endParaRPr lang="en-US"/>
        </a:p>
      </dgm:t>
    </dgm:pt>
    <dgm:pt modelId="{2A99BE8D-D4C6-44F7-90DB-CD3DB126A2E3}" type="pres">
      <dgm:prSet presAssocID="{88F38B58-1CB3-4810-922D-596A7E684052}" presName="vert2" presStyleCnt="0"/>
      <dgm:spPr/>
    </dgm:pt>
    <dgm:pt modelId="{22820AC8-C743-44A6-BAEE-C97AA62EEF19}" type="pres">
      <dgm:prSet presAssocID="{88F38B58-1CB3-4810-922D-596A7E684052}" presName="thinLine2b" presStyleLbl="callout" presStyleIdx="2" presStyleCnt="9"/>
      <dgm:spPr/>
    </dgm:pt>
    <dgm:pt modelId="{AD7C41B0-9508-4BD6-B681-D04AB5836375}" type="pres">
      <dgm:prSet presAssocID="{88F38B58-1CB3-4810-922D-596A7E684052}" presName="vertSpace2b" presStyleCnt="0"/>
      <dgm:spPr/>
    </dgm:pt>
    <dgm:pt modelId="{0B23BD07-A1F2-4916-99D5-1CCF9192F1C7}" type="pres">
      <dgm:prSet presAssocID="{18C2A2D8-FA41-4580-9DD2-3234D93A0A4E}" presName="horz2" presStyleCnt="0"/>
      <dgm:spPr/>
    </dgm:pt>
    <dgm:pt modelId="{02FA0D9C-50FA-4AD5-A072-6539345C8069}" type="pres">
      <dgm:prSet presAssocID="{18C2A2D8-FA41-4580-9DD2-3234D93A0A4E}" presName="horzSpace2" presStyleCnt="0"/>
      <dgm:spPr/>
    </dgm:pt>
    <dgm:pt modelId="{178B030B-EDD0-4FBC-9538-01BC6A14B412}" type="pres">
      <dgm:prSet presAssocID="{18C2A2D8-FA41-4580-9DD2-3234D93A0A4E}" presName="tx2" presStyleLbl="revTx" presStyleIdx="4" presStyleCnt="10"/>
      <dgm:spPr/>
      <dgm:t>
        <a:bodyPr/>
        <a:lstStyle/>
        <a:p>
          <a:endParaRPr lang="en-US"/>
        </a:p>
      </dgm:t>
    </dgm:pt>
    <dgm:pt modelId="{CBD0807A-B0EF-4D89-A93C-9488CF6D6952}" type="pres">
      <dgm:prSet presAssocID="{18C2A2D8-FA41-4580-9DD2-3234D93A0A4E}" presName="vert2" presStyleCnt="0"/>
      <dgm:spPr/>
    </dgm:pt>
    <dgm:pt modelId="{648B8521-CC52-4682-894B-5158B4A99674}" type="pres">
      <dgm:prSet presAssocID="{18C2A2D8-FA41-4580-9DD2-3234D93A0A4E}" presName="thinLine2b" presStyleLbl="callout" presStyleIdx="3" presStyleCnt="9"/>
      <dgm:spPr/>
    </dgm:pt>
    <dgm:pt modelId="{BA4AF1C0-A3FE-4AB1-927D-CDC6EEE88F25}" type="pres">
      <dgm:prSet presAssocID="{18C2A2D8-FA41-4580-9DD2-3234D93A0A4E}" presName="vertSpace2b" presStyleCnt="0"/>
      <dgm:spPr/>
    </dgm:pt>
    <dgm:pt modelId="{660C194B-7517-4B54-AE1D-C8FBA2379B03}" type="pres">
      <dgm:prSet presAssocID="{636700DB-7FB8-40B7-A74A-BB5EDF381FA3}" presName="horz2" presStyleCnt="0"/>
      <dgm:spPr/>
    </dgm:pt>
    <dgm:pt modelId="{F1DB4766-2C26-48BA-9311-5C3E7563E86D}" type="pres">
      <dgm:prSet presAssocID="{636700DB-7FB8-40B7-A74A-BB5EDF381FA3}" presName="horzSpace2" presStyleCnt="0"/>
      <dgm:spPr/>
    </dgm:pt>
    <dgm:pt modelId="{D107E8F9-DF68-4AB4-A29F-1D1DDDD1C35B}" type="pres">
      <dgm:prSet presAssocID="{636700DB-7FB8-40B7-A74A-BB5EDF381FA3}" presName="tx2" presStyleLbl="revTx" presStyleIdx="5" presStyleCnt="10"/>
      <dgm:spPr/>
      <dgm:t>
        <a:bodyPr/>
        <a:lstStyle/>
        <a:p>
          <a:endParaRPr lang="en-US"/>
        </a:p>
      </dgm:t>
    </dgm:pt>
    <dgm:pt modelId="{B6292003-1C9A-4E70-B923-72B60B46DA5B}" type="pres">
      <dgm:prSet presAssocID="{636700DB-7FB8-40B7-A74A-BB5EDF381FA3}" presName="vert2" presStyleCnt="0"/>
      <dgm:spPr/>
    </dgm:pt>
    <dgm:pt modelId="{85483CDE-634E-4819-9946-43FF2290F473}" type="pres">
      <dgm:prSet presAssocID="{636700DB-7FB8-40B7-A74A-BB5EDF381FA3}" presName="thinLine2b" presStyleLbl="callout" presStyleIdx="4" presStyleCnt="9"/>
      <dgm:spPr/>
    </dgm:pt>
    <dgm:pt modelId="{35C5AD77-6626-4132-B430-3E25A1BD2625}" type="pres">
      <dgm:prSet presAssocID="{636700DB-7FB8-40B7-A74A-BB5EDF381FA3}" presName="vertSpace2b" presStyleCnt="0"/>
      <dgm:spPr/>
    </dgm:pt>
    <dgm:pt modelId="{B43706C4-3E67-45EC-9564-C8FF0A139EAA}" type="pres">
      <dgm:prSet presAssocID="{4396AA9A-0681-45CB-BFE1-70346E53DE8A}" presName="horz2" presStyleCnt="0"/>
      <dgm:spPr/>
    </dgm:pt>
    <dgm:pt modelId="{FCD1978A-DEBC-418B-83D1-B69D550CB2A2}" type="pres">
      <dgm:prSet presAssocID="{4396AA9A-0681-45CB-BFE1-70346E53DE8A}" presName="horzSpace2" presStyleCnt="0"/>
      <dgm:spPr/>
    </dgm:pt>
    <dgm:pt modelId="{C0DAA3D3-A33B-4980-B800-E12B2F94581C}" type="pres">
      <dgm:prSet presAssocID="{4396AA9A-0681-45CB-BFE1-70346E53DE8A}" presName="tx2" presStyleLbl="revTx" presStyleIdx="6" presStyleCnt="10"/>
      <dgm:spPr/>
      <dgm:t>
        <a:bodyPr/>
        <a:lstStyle/>
        <a:p>
          <a:endParaRPr lang="en-US"/>
        </a:p>
      </dgm:t>
    </dgm:pt>
    <dgm:pt modelId="{B18F6B2D-152D-4CEF-9175-9681D52F9C23}" type="pres">
      <dgm:prSet presAssocID="{4396AA9A-0681-45CB-BFE1-70346E53DE8A}" presName="vert2" presStyleCnt="0"/>
      <dgm:spPr/>
    </dgm:pt>
    <dgm:pt modelId="{70C90C8F-D631-4000-BED1-F0A91E61A05F}" type="pres">
      <dgm:prSet presAssocID="{4396AA9A-0681-45CB-BFE1-70346E53DE8A}" presName="thinLine2b" presStyleLbl="callout" presStyleIdx="5" presStyleCnt="9"/>
      <dgm:spPr/>
    </dgm:pt>
    <dgm:pt modelId="{6D22D759-3896-4732-8969-BD8D513CBB04}" type="pres">
      <dgm:prSet presAssocID="{4396AA9A-0681-45CB-BFE1-70346E53DE8A}" presName="vertSpace2b" presStyleCnt="0"/>
      <dgm:spPr/>
    </dgm:pt>
    <dgm:pt modelId="{7B421F1E-36EC-4FCE-A4BE-B5DFD91114B1}" type="pres">
      <dgm:prSet presAssocID="{FCC1BF48-AD78-40D3-8FFE-B3C1B525DE67}" presName="horz2" presStyleCnt="0"/>
      <dgm:spPr/>
    </dgm:pt>
    <dgm:pt modelId="{19CC51F8-DF60-438A-81A1-A34F7A01EB05}" type="pres">
      <dgm:prSet presAssocID="{FCC1BF48-AD78-40D3-8FFE-B3C1B525DE67}" presName="horzSpace2" presStyleCnt="0"/>
      <dgm:spPr/>
    </dgm:pt>
    <dgm:pt modelId="{1EFC0B1F-A622-4272-9A57-049E3CD80800}" type="pres">
      <dgm:prSet presAssocID="{FCC1BF48-AD78-40D3-8FFE-B3C1B525DE67}" presName="tx2" presStyleLbl="revTx" presStyleIdx="7" presStyleCnt="10"/>
      <dgm:spPr/>
      <dgm:t>
        <a:bodyPr/>
        <a:lstStyle/>
        <a:p>
          <a:endParaRPr lang="en-US"/>
        </a:p>
      </dgm:t>
    </dgm:pt>
    <dgm:pt modelId="{ACDAA711-3C53-4A80-BF51-300A6D86206D}" type="pres">
      <dgm:prSet presAssocID="{FCC1BF48-AD78-40D3-8FFE-B3C1B525DE67}" presName="vert2" presStyleCnt="0"/>
      <dgm:spPr/>
    </dgm:pt>
    <dgm:pt modelId="{8D1BA4A6-20C5-40E9-980F-9A047E9992AB}" type="pres">
      <dgm:prSet presAssocID="{FCC1BF48-AD78-40D3-8FFE-B3C1B525DE67}" presName="thinLine2b" presStyleLbl="callout" presStyleIdx="6" presStyleCnt="9"/>
      <dgm:spPr/>
    </dgm:pt>
    <dgm:pt modelId="{68907B04-9B77-4C97-86E3-3B91599C1300}" type="pres">
      <dgm:prSet presAssocID="{FCC1BF48-AD78-40D3-8FFE-B3C1B525DE67}" presName="vertSpace2b" presStyleCnt="0"/>
      <dgm:spPr/>
    </dgm:pt>
    <dgm:pt modelId="{34204D96-8CBE-4976-BF68-2170185165B2}" type="pres">
      <dgm:prSet presAssocID="{B134726C-1B09-4C09-AD62-BED2FE3FD841}" presName="horz2" presStyleCnt="0"/>
      <dgm:spPr/>
    </dgm:pt>
    <dgm:pt modelId="{151D31D7-E022-4FEA-86EC-9122E4FC2A94}" type="pres">
      <dgm:prSet presAssocID="{B134726C-1B09-4C09-AD62-BED2FE3FD841}" presName="horzSpace2" presStyleCnt="0"/>
      <dgm:spPr/>
    </dgm:pt>
    <dgm:pt modelId="{86116E75-970C-4569-8575-37F5B4321C32}" type="pres">
      <dgm:prSet presAssocID="{B134726C-1B09-4C09-AD62-BED2FE3FD841}" presName="tx2" presStyleLbl="revTx" presStyleIdx="8" presStyleCnt="10"/>
      <dgm:spPr/>
      <dgm:t>
        <a:bodyPr/>
        <a:lstStyle/>
        <a:p>
          <a:endParaRPr lang="en-US"/>
        </a:p>
      </dgm:t>
    </dgm:pt>
    <dgm:pt modelId="{75052EE6-6309-46A5-A73E-EDDAE640663B}" type="pres">
      <dgm:prSet presAssocID="{B134726C-1B09-4C09-AD62-BED2FE3FD841}" presName="vert2" presStyleCnt="0"/>
      <dgm:spPr/>
    </dgm:pt>
    <dgm:pt modelId="{3D5577B8-78AA-4083-A230-85C2D9641E35}" type="pres">
      <dgm:prSet presAssocID="{B134726C-1B09-4C09-AD62-BED2FE3FD841}" presName="thinLine2b" presStyleLbl="callout" presStyleIdx="7" presStyleCnt="9"/>
      <dgm:spPr/>
    </dgm:pt>
    <dgm:pt modelId="{F96636F8-4654-4C58-81D4-4CF0D38419DE}" type="pres">
      <dgm:prSet presAssocID="{B134726C-1B09-4C09-AD62-BED2FE3FD841}" presName="vertSpace2b" presStyleCnt="0"/>
      <dgm:spPr/>
    </dgm:pt>
    <dgm:pt modelId="{843BAB92-C482-446B-B659-97B4C8842081}" type="pres">
      <dgm:prSet presAssocID="{C95B812E-C890-4DD9-9683-5D404C1EA8EC}" presName="horz2" presStyleCnt="0"/>
      <dgm:spPr/>
    </dgm:pt>
    <dgm:pt modelId="{D1B2E047-01AB-46C6-832E-81F60F5244DD}" type="pres">
      <dgm:prSet presAssocID="{C95B812E-C890-4DD9-9683-5D404C1EA8EC}" presName="horzSpace2" presStyleCnt="0"/>
      <dgm:spPr/>
    </dgm:pt>
    <dgm:pt modelId="{39CC4F9D-D0AC-4AB1-8E8F-C3F57009C4F3}" type="pres">
      <dgm:prSet presAssocID="{C95B812E-C890-4DD9-9683-5D404C1EA8EC}" presName="tx2" presStyleLbl="revTx" presStyleIdx="9" presStyleCnt="10"/>
      <dgm:spPr/>
      <dgm:t>
        <a:bodyPr/>
        <a:lstStyle/>
        <a:p>
          <a:endParaRPr lang="en-US"/>
        </a:p>
      </dgm:t>
    </dgm:pt>
    <dgm:pt modelId="{295EC1C9-90F1-4A9B-8F64-59DEFB4D3337}" type="pres">
      <dgm:prSet presAssocID="{C95B812E-C890-4DD9-9683-5D404C1EA8EC}" presName="vert2" presStyleCnt="0"/>
      <dgm:spPr/>
    </dgm:pt>
    <dgm:pt modelId="{98B60CDD-AA25-4951-AC6F-C57111A6FE17}" type="pres">
      <dgm:prSet presAssocID="{C95B812E-C890-4DD9-9683-5D404C1EA8EC}" presName="thinLine2b" presStyleLbl="callout" presStyleIdx="8" presStyleCnt="9"/>
      <dgm:spPr/>
    </dgm:pt>
    <dgm:pt modelId="{7098CC01-5960-4787-9E2B-8840273DF8EA}" type="pres">
      <dgm:prSet presAssocID="{C95B812E-C890-4DD9-9683-5D404C1EA8EC}" presName="vertSpace2b" presStyleCnt="0"/>
      <dgm:spPr/>
    </dgm:pt>
  </dgm:ptLst>
  <dgm:cxnLst>
    <dgm:cxn modelId="{EE5FCBF6-9638-4F4E-90EC-2FF6CD2B5BBE}" type="presOf" srcId="{F7156787-0FF9-46D4-92D4-F452A9503683}" destId="{22A4E453-4E08-4070-9D9D-FB89DB9602B9}" srcOrd="0" destOrd="0" presId="urn:microsoft.com/office/officeart/2008/layout/LinedList"/>
    <dgm:cxn modelId="{BC78745F-C286-4DC3-BB6E-666F5B9B1430}" type="presOf" srcId="{04ABA878-C091-4C31-B09E-FB19FD4A94AA}" destId="{20EAA002-A5CA-42B3-9BB3-1F45D6655625}" srcOrd="0" destOrd="0" presId="urn:microsoft.com/office/officeart/2008/layout/LinedList"/>
    <dgm:cxn modelId="{3E0F7CB1-95EC-4C60-AC81-1F16B811776B}" type="presOf" srcId="{C95B812E-C890-4DD9-9683-5D404C1EA8EC}" destId="{39CC4F9D-D0AC-4AB1-8E8F-C3F57009C4F3}" srcOrd="0" destOrd="0" presId="urn:microsoft.com/office/officeart/2008/layout/LinedList"/>
    <dgm:cxn modelId="{6307EF16-4B3A-4DF1-9D5D-0BA42418C991}" srcId="{7788C728-34F8-4CB2-8AD1-16C7E93CA165}" destId="{18C2A2D8-FA41-4580-9DD2-3234D93A0A4E}" srcOrd="3" destOrd="0" parTransId="{4CC14455-3A20-409E-924E-148E4004C653}" sibTransId="{00FBEAA2-0C36-427C-BBD7-67471174E0CE}"/>
    <dgm:cxn modelId="{6826C396-BA85-4D69-86E2-8D82CDFB1A34}" type="presOf" srcId="{7788C728-34F8-4CB2-8AD1-16C7E93CA165}" destId="{6DD6AD41-6A52-4835-B778-F9CBA3DFCDB9}" srcOrd="0" destOrd="0" presId="urn:microsoft.com/office/officeart/2008/layout/LinedList"/>
    <dgm:cxn modelId="{0BFDF757-FAC9-40E0-9C87-B72134FBFBD9}" type="presOf" srcId="{88F38B58-1CB3-4810-922D-596A7E684052}" destId="{DC373547-325F-4623-9D56-BE7A3C55D9C4}" srcOrd="0" destOrd="0" presId="urn:microsoft.com/office/officeart/2008/layout/LinedList"/>
    <dgm:cxn modelId="{E33440A2-C033-414C-98D4-E5DC0EBE10FF}" type="presOf" srcId="{FCC1BF48-AD78-40D3-8FFE-B3C1B525DE67}" destId="{1EFC0B1F-A622-4272-9A57-049E3CD80800}" srcOrd="0" destOrd="0" presId="urn:microsoft.com/office/officeart/2008/layout/LinedList"/>
    <dgm:cxn modelId="{00750754-7BEB-412D-B4BC-151557AB2B19}" srcId="{7788C728-34F8-4CB2-8AD1-16C7E93CA165}" destId="{5E7DE626-4B69-4094-99C7-CD9845C4AC4D}" srcOrd="1" destOrd="0" parTransId="{336B0F33-E1F9-459D-820D-36E69C4D7578}" sibTransId="{1CA4A0CE-8CFD-498C-9AD0-CA0419C5B537}"/>
    <dgm:cxn modelId="{4AF10716-7C1B-4CC5-A0B1-039F53402F45}" type="presOf" srcId="{5E7DE626-4B69-4094-99C7-CD9845C4AC4D}" destId="{F6964285-1CA0-4496-8FE7-60B752BB694C}" srcOrd="0" destOrd="0" presId="urn:microsoft.com/office/officeart/2008/layout/LinedList"/>
    <dgm:cxn modelId="{8CD72AD6-766B-473A-A195-5A6354DB6106}" srcId="{7788C728-34F8-4CB2-8AD1-16C7E93CA165}" destId="{4396AA9A-0681-45CB-BFE1-70346E53DE8A}" srcOrd="5" destOrd="0" parTransId="{1BA677A3-055A-4608-AD95-171F83D79552}" sibTransId="{CF1303B2-3709-4901-A44D-980323B0BE04}"/>
    <dgm:cxn modelId="{156E074C-E58B-472F-8422-1CDEC60A1BCB}" srcId="{7788C728-34F8-4CB2-8AD1-16C7E93CA165}" destId="{C95B812E-C890-4DD9-9683-5D404C1EA8EC}" srcOrd="8" destOrd="0" parTransId="{A8AE74D7-CB75-4AAD-9942-D2BEB636876D}" sibTransId="{51AE6BD3-D31F-42FB-94DC-523AF586B0FA}"/>
    <dgm:cxn modelId="{737DA773-5204-4DC8-BF8B-1F1F9EE87F8A}" srcId="{7788C728-34F8-4CB2-8AD1-16C7E93CA165}" destId="{F7156787-0FF9-46D4-92D4-F452A9503683}" srcOrd="0" destOrd="0" parTransId="{933A965F-6250-4E98-94C9-CBEA1C554D44}" sibTransId="{54195C18-B9E4-430F-8F74-C48BD371E126}"/>
    <dgm:cxn modelId="{DEB0DF24-099C-42F5-945C-AB39FEBD08F3}" type="presOf" srcId="{18C2A2D8-FA41-4580-9DD2-3234D93A0A4E}" destId="{178B030B-EDD0-4FBC-9538-01BC6A14B412}" srcOrd="0" destOrd="0" presId="urn:microsoft.com/office/officeart/2008/layout/LinedList"/>
    <dgm:cxn modelId="{00F3B752-C416-4078-AC2C-8150C4287BD3}" type="presOf" srcId="{B134726C-1B09-4C09-AD62-BED2FE3FD841}" destId="{86116E75-970C-4569-8575-37F5B4321C32}" srcOrd="0" destOrd="0" presId="urn:microsoft.com/office/officeart/2008/layout/LinedList"/>
    <dgm:cxn modelId="{161F0B8C-7965-4ACA-92BA-412EEA80CEAD}" srcId="{7788C728-34F8-4CB2-8AD1-16C7E93CA165}" destId="{636700DB-7FB8-40B7-A74A-BB5EDF381FA3}" srcOrd="4" destOrd="0" parTransId="{9A75CB6B-AE32-44A2-A0B5-FEE11F9BF81F}" sibTransId="{AE84DC28-B2A5-438B-BF94-2E400849BE17}"/>
    <dgm:cxn modelId="{F4695ADD-6ED8-4DF6-8BB7-ED3735686CF9}" srcId="{04ABA878-C091-4C31-B09E-FB19FD4A94AA}" destId="{7788C728-34F8-4CB2-8AD1-16C7E93CA165}" srcOrd="0" destOrd="0" parTransId="{CD4B9F61-270D-4B77-A250-A8D42BBA031C}" sibTransId="{8E24035C-CB33-4954-911A-30BF6F44F56C}"/>
    <dgm:cxn modelId="{74A1719D-C8C6-4C26-982F-6CEF400336CE}" type="presOf" srcId="{4396AA9A-0681-45CB-BFE1-70346E53DE8A}" destId="{C0DAA3D3-A33B-4980-B800-E12B2F94581C}" srcOrd="0" destOrd="0" presId="urn:microsoft.com/office/officeart/2008/layout/LinedList"/>
    <dgm:cxn modelId="{AEF540E3-1A41-4C21-8A47-73D38D834A90}" srcId="{7788C728-34F8-4CB2-8AD1-16C7E93CA165}" destId="{B134726C-1B09-4C09-AD62-BED2FE3FD841}" srcOrd="7" destOrd="0" parTransId="{73DAA219-588C-4EFE-8B1C-35A0C5D35F04}" sibTransId="{937530E3-BB83-4E26-9D06-C6C674C69740}"/>
    <dgm:cxn modelId="{7DD8B103-26D2-4A1B-AFF9-BD2D2801EAF9}" srcId="{7788C728-34F8-4CB2-8AD1-16C7E93CA165}" destId="{88F38B58-1CB3-4810-922D-596A7E684052}" srcOrd="2" destOrd="0" parTransId="{84E0BDD7-CA88-492E-988A-6662B53B036C}" sibTransId="{CB45593C-F3E8-43F7-B916-39D89D2C7A76}"/>
    <dgm:cxn modelId="{27674626-CA68-4E13-B832-DF4473724AC2}" type="presOf" srcId="{636700DB-7FB8-40B7-A74A-BB5EDF381FA3}" destId="{D107E8F9-DF68-4AB4-A29F-1D1DDDD1C35B}" srcOrd="0" destOrd="0" presId="urn:microsoft.com/office/officeart/2008/layout/LinedList"/>
    <dgm:cxn modelId="{9FA9B9C3-A2E0-4FED-9EFE-D0CDE3526A2E}" srcId="{7788C728-34F8-4CB2-8AD1-16C7E93CA165}" destId="{FCC1BF48-AD78-40D3-8FFE-B3C1B525DE67}" srcOrd="6" destOrd="0" parTransId="{F28E14C5-6763-48CA-8B0E-CDD7FD9078DD}" sibTransId="{24987652-4101-45C2-B360-5910AB17A3C6}"/>
    <dgm:cxn modelId="{DA856F2F-E099-4046-877D-C0146AFFDDD1}" type="presParOf" srcId="{20EAA002-A5CA-42B3-9BB3-1F45D6655625}" destId="{DDF43EEE-7C70-43E5-A192-727286E8CF3D}" srcOrd="0" destOrd="0" presId="urn:microsoft.com/office/officeart/2008/layout/LinedList"/>
    <dgm:cxn modelId="{297B032D-B96F-48F8-BBFB-63B51F9480B3}" type="presParOf" srcId="{20EAA002-A5CA-42B3-9BB3-1F45D6655625}" destId="{455DFF4F-ECAB-4B11-82B0-DF4DFA275D79}" srcOrd="1" destOrd="0" presId="urn:microsoft.com/office/officeart/2008/layout/LinedList"/>
    <dgm:cxn modelId="{022FD13E-7236-4AC1-BC67-7CC04BAAE522}" type="presParOf" srcId="{455DFF4F-ECAB-4B11-82B0-DF4DFA275D79}" destId="{6DD6AD41-6A52-4835-B778-F9CBA3DFCDB9}" srcOrd="0" destOrd="0" presId="urn:microsoft.com/office/officeart/2008/layout/LinedList"/>
    <dgm:cxn modelId="{2F4FA64D-830F-4F0A-850C-57905FDBCEFB}" type="presParOf" srcId="{455DFF4F-ECAB-4B11-82B0-DF4DFA275D79}" destId="{A23B5E7D-F42B-4805-8885-DFC31C77EDC6}" srcOrd="1" destOrd="0" presId="urn:microsoft.com/office/officeart/2008/layout/LinedList"/>
    <dgm:cxn modelId="{F40B545C-9F9B-4EEE-BDAC-E80D6C92D012}" type="presParOf" srcId="{A23B5E7D-F42B-4805-8885-DFC31C77EDC6}" destId="{D0FB0608-EF31-4FE2-A768-4910A8730B85}" srcOrd="0" destOrd="0" presId="urn:microsoft.com/office/officeart/2008/layout/LinedList"/>
    <dgm:cxn modelId="{1AFF95F3-025A-40FB-ACA0-80AFE685A54D}" type="presParOf" srcId="{A23B5E7D-F42B-4805-8885-DFC31C77EDC6}" destId="{93CFE7E1-0798-43F0-844F-D51C67AAF988}" srcOrd="1" destOrd="0" presId="urn:microsoft.com/office/officeart/2008/layout/LinedList"/>
    <dgm:cxn modelId="{DB6EECAC-71E2-4006-A82C-2BA4119EB45E}" type="presParOf" srcId="{93CFE7E1-0798-43F0-844F-D51C67AAF988}" destId="{907BD1FF-0576-484A-94B9-6A19331BBCDA}" srcOrd="0" destOrd="0" presId="urn:microsoft.com/office/officeart/2008/layout/LinedList"/>
    <dgm:cxn modelId="{A739708F-A59A-471E-8D03-B60496CFAA1A}" type="presParOf" srcId="{93CFE7E1-0798-43F0-844F-D51C67AAF988}" destId="{22A4E453-4E08-4070-9D9D-FB89DB9602B9}" srcOrd="1" destOrd="0" presId="urn:microsoft.com/office/officeart/2008/layout/LinedList"/>
    <dgm:cxn modelId="{401E622F-F8A7-4C24-852D-5D6E275BA073}" type="presParOf" srcId="{93CFE7E1-0798-43F0-844F-D51C67AAF988}" destId="{8E393056-7F8B-4458-B6DF-F6F41EC1A4A3}" srcOrd="2" destOrd="0" presId="urn:microsoft.com/office/officeart/2008/layout/LinedList"/>
    <dgm:cxn modelId="{5CEDDD7C-4A33-4E1E-A41B-E509524494C1}" type="presParOf" srcId="{A23B5E7D-F42B-4805-8885-DFC31C77EDC6}" destId="{7D48BB6A-AA88-4876-846F-A8AE559F1451}" srcOrd="2" destOrd="0" presId="urn:microsoft.com/office/officeart/2008/layout/LinedList"/>
    <dgm:cxn modelId="{0991F69D-A123-46AD-A15E-2B1135FD249A}" type="presParOf" srcId="{A23B5E7D-F42B-4805-8885-DFC31C77EDC6}" destId="{FB12A977-9837-4F47-BAA1-9261CBA12DE0}" srcOrd="3" destOrd="0" presId="urn:microsoft.com/office/officeart/2008/layout/LinedList"/>
    <dgm:cxn modelId="{D149AB33-8533-4F63-BD89-271BF75B23BA}" type="presParOf" srcId="{A23B5E7D-F42B-4805-8885-DFC31C77EDC6}" destId="{D6B4CEEA-D525-4E3E-9C3D-E13D551C59DB}" srcOrd="4" destOrd="0" presId="urn:microsoft.com/office/officeart/2008/layout/LinedList"/>
    <dgm:cxn modelId="{8CE6D90E-413D-4C5A-A272-27AC4B319034}" type="presParOf" srcId="{D6B4CEEA-D525-4E3E-9C3D-E13D551C59DB}" destId="{01008C3E-16C8-4D30-8D93-4C9521534263}" srcOrd="0" destOrd="0" presId="urn:microsoft.com/office/officeart/2008/layout/LinedList"/>
    <dgm:cxn modelId="{A6863D3D-2E91-465B-9886-28EF765E1BAC}" type="presParOf" srcId="{D6B4CEEA-D525-4E3E-9C3D-E13D551C59DB}" destId="{F6964285-1CA0-4496-8FE7-60B752BB694C}" srcOrd="1" destOrd="0" presId="urn:microsoft.com/office/officeart/2008/layout/LinedList"/>
    <dgm:cxn modelId="{59E6D66F-7988-47C5-A7AA-F544BE2544AA}" type="presParOf" srcId="{D6B4CEEA-D525-4E3E-9C3D-E13D551C59DB}" destId="{4C5FCF58-5879-4216-9623-EC7A471C8897}" srcOrd="2" destOrd="0" presId="urn:microsoft.com/office/officeart/2008/layout/LinedList"/>
    <dgm:cxn modelId="{D850418D-374C-470A-8F57-28BC070B3EAE}" type="presParOf" srcId="{A23B5E7D-F42B-4805-8885-DFC31C77EDC6}" destId="{BEFC4296-FC8F-4A80-900A-1D1B87FCE30D}" srcOrd="5" destOrd="0" presId="urn:microsoft.com/office/officeart/2008/layout/LinedList"/>
    <dgm:cxn modelId="{6FB12C1B-720B-40CE-A6F0-C8C09EB63AC6}" type="presParOf" srcId="{A23B5E7D-F42B-4805-8885-DFC31C77EDC6}" destId="{A0E72F09-EAE7-4294-90C5-9FBED82CE12F}" srcOrd="6" destOrd="0" presId="urn:microsoft.com/office/officeart/2008/layout/LinedList"/>
    <dgm:cxn modelId="{DEF19C7E-E71B-44B3-B26E-EBB95B156153}" type="presParOf" srcId="{A23B5E7D-F42B-4805-8885-DFC31C77EDC6}" destId="{F405775B-C599-45AF-81D1-91C78DA8D3B9}" srcOrd="7" destOrd="0" presId="urn:microsoft.com/office/officeart/2008/layout/LinedList"/>
    <dgm:cxn modelId="{8365DAE8-9B31-4EBA-98A4-12E81C28550A}" type="presParOf" srcId="{F405775B-C599-45AF-81D1-91C78DA8D3B9}" destId="{17C8A815-CCFD-43FA-9C0C-99D26A6A6020}" srcOrd="0" destOrd="0" presId="urn:microsoft.com/office/officeart/2008/layout/LinedList"/>
    <dgm:cxn modelId="{578D5A32-8763-4899-B65B-F5A96C1132A8}" type="presParOf" srcId="{F405775B-C599-45AF-81D1-91C78DA8D3B9}" destId="{DC373547-325F-4623-9D56-BE7A3C55D9C4}" srcOrd="1" destOrd="0" presId="urn:microsoft.com/office/officeart/2008/layout/LinedList"/>
    <dgm:cxn modelId="{D1811B6F-9F8A-4200-BB86-BD7F2CDB5209}" type="presParOf" srcId="{F405775B-C599-45AF-81D1-91C78DA8D3B9}" destId="{2A99BE8D-D4C6-44F7-90DB-CD3DB126A2E3}" srcOrd="2" destOrd="0" presId="urn:microsoft.com/office/officeart/2008/layout/LinedList"/>
    <dgm:cxn modelId="{852FFEA9-58BE-490B-B9EA-EC13A48E7099}" type="presParOf" srcId="{A23B5E7D-F42B-4805-8885-DFC31C77EDC6}" destId="{22820AC8-C743-44A6-BAEE-C97AA62EEF19}" srcOrd="8" destOrd="0" presId="urn:microsoft.com/office/officeart/2008/layout/LinedList"/>
    <dgm:cxn modelId="{64D122C1-A638-4B81-9AA1-6AEB2FB66027}" type="presParOf" srcId="{A23B5E7D-F42B-4805-8885-DFC31C77EDC6}" destId="{AD7C41B0-9508-4BD6-B681-D04AB5836375}" srcOrd="9" destOrd="0" presId="urn:microsoft.com/office/officeart/2008/layout/LinedList"/>
    <dgm:cxn modelId="{3D1F4609-562B-4B4C-892B-25687965A318}" type="presParOf" srcId="{A23B5E7D-F42B-4805-8885-DFC31C77EDC6}" destId="{0B23BD07-A1F2-4916-99D5-1CCF9192F1C7}" srcOrd="10" destOrd="0" presId="urn:microsoft.com/office/officeart/2008/layout/LinedList"/>
    <dgm:cxn modelId="{DC68D89E-7AC6-4AF5-9557-AB176A77E629}" type="presParOf" srcId="{0B23BD07-A1F2-4916-99D5-1CCF9192F1C7}" destId="{02FA0D9C-50FA-4AD5-A072-6539345C8069}" srcOrd="0" destOrd="0" presId="urn:microsoft.com/office/officeart/2008/layout/LinedList"/>
    <dgm:cxn modelId="{A8FCE538-6059-459A-B60B-1F79C42C402F}" type="presParOf" srcId="{0B23BD07-A1F2-4916-99D5-1CCF9192F1C7}" destId="{178B030B-EDD0-4FBC-9538-01BC6A14B412}" srcOrd="1" destOrd="0" presId="urn:microsoft.com/office/officeart/2008/layout/LinedList"/>
    <dgm:cxn modelId="{7D7CCD5E-1096-472E-ABD3-045711B65B25}" type="presParOf" srcId="{0B23BD07-A1F2-4916-99D5-1CCF9192F1C7}" destId="{CBD0807A-B0EF-4D89-A93C-9488CF6D6952}" srcOrd="2" destOrd="0" presId="urn:microsoft.com/office/officeart/2008/layout/LinedList"/>
    <dgm:cxn modelId="{88822EAE-24D7-4D30-BAB6-FB1E5305A384}" type="presParOf" srcId="{A23B5E7D-F42B-4805-8885-DFC31C77EDC6}" destId="{648B8521-CC52-4682-894B-5158B4A99674}" srcOrd="11" destOrd="0" presId="urn:microsoft.com/office/officeart/2008/layout/LinedList"/>
    <dgm:cxn modelId="{817F24AC-CCD3-49B9-819E-35A162FE3577}" type="presParOf" srcId="{A23B5E7D-F42B-4805-8885-DFC31C77EDC6}" destId="{BA4AF1C0-A3FE-4AB1-927D-CDC6EEE88F25}" srcOrd="12" destOrd="0" presId="urn:microsoft.com/office/officeart/2008/layout/LinedList"/>
    <dgm:cxn modelId="{2F783BB7-BC0A-4418-9F29-D3A9B2A16092}" type="presParOf" srcId="{A23B5E7D-F42B-4805-8885-DFC31C77EDC6}" destId="{660C194B-7517-4B54-AE1D-C8FBA2379B03}" srcOrd="13" destOrd="0" presId="urn:microsoft.com/office/officeart/2008/layout/LinedList"/>
    <dgm:cxn modelId="{5DC5788A-8B0A-426E-AAB4-99A2959BD45F}" type="presParOf" srcId="{660C194B-7517-4B54-AE1D-C8FBA2379B03}" destId="{F1DB4766-2C26-48BA-9311-5C3E7563E86D}" srcOrd="0" destOrd="0" presId="urn:microsoft.com/office/officeart/2008/layout/LinedList"/>
    <dgm:cxn modelId="{59FAF46B-2C58-4349-A592-56C9DEB5445E}" type="presParOf" srcId="{660C194B-7517-4B54-AE1D-C8FBA2379B03}" destId="{D107E8F9-DF68-4AB4-A29F-1D1DDDD1C35B}" srcOrd="1" destOrd="0" presId="urn:microsoft.com/office/officeart/2008/layout/LinedList"/>
    <dgm:cxn modelId="{C5EBA58F-C65B-4F14-B65D-5E22CC9F5CCA}" type="presParOf" srcId="{660C194B-7517-4B54-AE1D-C8FBA2379B03}" destId="{B6292003-1C9A-4E70-B923-72B60B46DA5B}" srcOrd="2" destOrd="0" presId="urn:microsoft.com/office/officeart/2008/layout/LinedList"/>
    <dgm:cxn modelId="{9E778DA6-533C-4287-9247-2693018F7B8A}" type="presParOf" srcId="{A23B5E7D-F42B-4805-8885-DFC31C77EDC6}" destId="{85483CDE-634E-4819-9946-43FF2290F473}" srcOrd="14" destOrd="0" presId="urn:microsoft.com/office/officeart/2008/layout/LinedList"/>
    <dgm:cxn modelId="{6B0741E1-731D-4A1A-BCB4-F1DABD797819}" type="presParOf" srcId="{A23B5E7D-F42B-4805-8885-DFC31C77EDC6}" destId="{35C5AD77-6626-4132-B430-3E25A1BD2625}" srcOrd="15" destOrd="0" presId="urn:microsoft.com/office/officeart/2008/layout/LinedList"/>
    <dgm:cxn modelId="{E3AE49F9-3D4E-4762-9CEC-09E8DCA4A68C}" type="presParOf" srcId="{A23B5E7D-F42B-4805-8885-DFC31C77EDC6}" destId="{B43706C4-3E67-45EC-9564-C8FF0A139EAA}" srcOrd="16" destOrd="0" presId="urn:microsoft.com/office/officeart/2008/layout/LinedList"/>
    <dgm:cxn modelId="{702A6712-D73C-4018-9B53-1D4E748BA7E9}" type="presParOf" srcId="{B43706C4-3E67-45EC-9564-C8FF0A139EAA}" destId="{FCD1978A-DEBC-418B-83D1-B69D550CB2A2}" srcOrd="0" destOrd="0" presId="urn:microsoft.com/office/officeart/2008/layout/LinedList"/>
    <dgm:cxn modelId="{5A21A58C-DF8A-47A7-A22A-F8F2F56BF9E6}" type="presParOf" srcId="{B43706C4-3E67-45EC-9564-C8FF0A139EAA}" destId="{C0DAA3D3-A33B-4980-B800-E12B2F94581C}" srcOrd="1" destOrd="0" presId="urn:microsoft.com/office/officeart/2008/layout/LinedList"/>
    <dgm:cxn modelId="{F5C166D9-D79A-445F-81C8-B158AE6F6D30}" type="presParOf" srcId="{B43706C4-3E67-45EC-9564-C8FF0A139EAA}" destId="{B18F6B2D-152D-4CEF-9175-9681D52F9C23}" srcOrd="2" destOrd="0" presId="urn:microsoft.com/office/officeart/2008/layout/LinedList"/>
    <dgm:cxn modelId="{7F1A9508-2DFE-41E6-846D-F9BA260C60F9}" type="presParOf" srcId="{A23B5E7D-F42B-4805-8885-DFC31C77EDC6}" destId="{70C90C8F-D631-4000-BED1-F0A91E61A05F}" srcOrd="17" destOrd="0" presId="urn:microsoft.com/office/officeart/2008/layout/LinedList"/>
    <dgm:cxn modelId="{17BEBC75-D3FC-4C97-8D77-0F94C6A24A79}" type="presParOf" srcId="{A23B5E7D-F42B-4805-8885-DFC31C77EDC6}" destId="{6D22D759-3896-4732-8969-BD8D513CBB04}" srcOrd="18" destOrd="0" presId="urn:microsoft.com/office/officeart/2008/layout/LinedList"/>
    <dgm:cxn modelId="{E9B1F67C-9903-426B-8408-60B57C5D3DB6}" type="presParOf" srcId="{A23B5E7D-F42B-4805-8885-DFC31C77EDC6}" destId="{7B421F1E-36EC-4FCE-A4BE-B5DFD91114B1}" srcOrd="19" destOrd="0" presId="urn:microsoft.com/office/officeart/2008/layout/LinedList"/>
    <dgm:cxn modelId="{4397C84E-96F4-4CCF-85C0-76C1F2E61BE9}" type="presParOf" srcId="{7B421F1E-36EC-4FCE-A4BE-B5DFD91114B1}" destId="{19CC51F8-DF60-438A-81A1-A34F7A01EB05}" srcOrd="0" destOrd="0" presId="urn:microsoft.com/office/officeart/2008/layout/LinedList"/>
    <dgm:cxn modelId="{F562224F-0E58-4592-805F-FFE413D3A3EA}" type="presParOf" srcId="{7B421F1E-36EC-4FCE-A4BE-B5DFD91114B1}" destId="{1EFC0B1F-A622-4272-9A57-049E3CD80800}" srcOrd="1" destOrd="0" presId="urn:microsoft.com/office/officeart/2008/layout/LinedList"/>
    <dgm:cxn modelId="{1103A411-B249-49A6-9E70-92702354A464}" type="presParOf" srcId="{7B421F1E-36EC-4FCE-A4BE-B5DFD91114B1}" destId="{ACDAA711-3C53-4A80-BF51-300A6D86206D}" srcOrd="2" destOrd="0" presId="urn:microsoft.com/office/officeart/2008/layout/LinedList"/>
    <dgm:cxn modelId="{FCD99B5E-C3F5-44B6-96EF-A7F29D20AB37}" type="presParOf" srcId="{A23B5E7D-F42B-4805-8885-DFC31C77EDC6}" destId="{8D1BA4A6-20C5-40E9-980F-9A047E9992AB}" srcOrd="20" destOrd="0" presId="urn:microsoft.com/office/officeart/2008/layout/LinedList"/>
    <dgm:cxn modelId="{437CD71A-2F71-425D-BB1E-EF27AD31835E}" type="presParOf" srcId="{A23B5E7D-F42B-4805-8885-DFC31C77EDC6}" destId="{68907B04-9B77-4C97-86E3-3B91599C1300}" srcOrd="21" destOrd="0" presId="urn:microsoft.com/office/officeart/2008/layout/LinedList"/>
    <dgm:cxn modelId="{C436F71B-031D-46EE-9819-D6AEFEDAD4CD}" type="presParOf" srcId="{A23B5E7D-F42B-4805-8885-DFC31C77EDC6}" destId="{34204D96-8CBE-4976-BF68-2170185165B2}" srcOrd="22" destOrd="0" presId="urn:microsoft.com/office/officeart/2008/layout/LinedList"/>
    <dgm:cxn modelId="{FBFCB5BD-EB37-4480-A1A7-0B5D1576BAEE}" type="presParOf" srcId="{34204D96-8CBE-4976-BF68-2170185165B2}" destId="{151D31D7-E022-4FEA-86EC-9122E4FC2A94}" srcOrd="0" destOrd="0" presId="urn:microsoft.com/office/officeart/2008/layout/LinedList"/>
    <dgm:cxn modelId="{4C904390-3E07-45DC-ADFD-59CFC0F5D7F7}" type="presParOf" srcId="{34204D96-8CBE-4976-BF68-2170185165B2}" destId="{86116E75-970C-4569-8575-37F5B4321C32}" srcOrd="1" destOrd="0" presId="urn:microsoft.com/office/officeart/2008/layout/LinedList"/>
    <dgm:cxn modelId="{FE332A4D-E07B-413F-9D28-D784FBD5618C}" type="presParOf" srcId="{34204D96-8CBE-4976-BF68-2170185165B2}" destId="{75052EE6-6309-46A5-A73E-EDDAE640663B}" srcOrd="2" destOrd="0" presId="urn:microsoft.com/office/officeart/2008/layout/LinedList"/>
    <dgm:cxn modelId="{0CE5B251-9A8A-4955-9EC3-FE17F6AEE19D}" type="presParOf" srcId="{A23B5E7D-F42B-4805-8885-DFC31C77EDC6}" destId="{3D5577B8-78AA-4083-A230-85C2D9641E35}" srcOrd="23" destOrd="0" presId="urn:microsoft.com/office/officeart/2008/layout/LinedList"/>
    <dgm:cxn modelId="{1BB984BA-0D40-40AD-9821-C0C1B0CC3C1C}" type="presParOf" srcId="{A23B5E7D-F42B-4805-8885-DFC31C77EDC6}" destId="{F96636F8-4654-4C58-81D4-4CF0D38419DE}" srcOrd="24" destOrd="0" presId="urn:microsoft.com/office/officeart/2008/layout/LinedList"/>
    <dgm:cxn modelId="{14293E53-560E-49B4-B575-0D96507EFE3F}" type="presParOf" srcId="{A23B5E7D-F42B-4805-8885-DFC31C77EDC6}" destId="{843BAB92-C482-446B-B659-97B4C8842081}" srcOrd="25" destOrd="0" presId="urn:microsoft.com/office/officeart/2008/layout/LinedList"/>
    <dgm:cxn modelId="{020EA8CC-48DB-46C7-8F31-1F4F8BC72F63}" type="presParOf" srcId="{843BAB92-C482-446B-B659-97B4C8842081}" destId="{D1B2E047-01AB-46C6-832E-81F60F5244DD}" srcOrd="0" destOrd="0" presId="urn:microsoft.com/office/officeart/2008/layout/LinedList"/>
    <dgm:cxn modelId="{BF301ECB-FC59-47DC-A3E1-D47AFA34FC47}" type="presParOf" srcId="{843BAB92-C482-446B-B659-97B4C8842081}" destId="{39CC4F9D-D0AC-4AB1-8E8F-C3F57009C4F3}" srcOrd="1" destOrd="0" presId="urn:microsoft.com/office/officeart/2008/layout/LinedList"/>
    <dgm:cxn modelId="{78FF9257-67B6-4ADA-A71A-E051ABA0AB05}" type="presParOf" srcId="{843BAB92-C482-446B-B659-97B4C8842081}" destId="{295EC1C9-90F1-4A9B-8F64-59DEFB4D3337}" srcOrd="2" destOrd="0" presId="urn:microsoft.com/office/officeart/2008/layout/LinedList"/>
    <dgm:cxn modelId="{BB5D7E57-3D06-45F1-9E69-AFF3387C0CE0}" type="presParOf" srcId="{A23B5E7D-F42B-4805-8885-DFC31C77EDC6}" destId="{98B60CDD-AA25-4951-AC6F-C57111A6FE17}" srcOrd="26" destOrd="0" presId="urn:microsoft.com/office/officeart/2008/layout/LinedList"/>
    <dgm:cxn modelId="{75802DAD-DD3D-491F-840A-84C9A21D7A55}" type="presParOf" srcId="{A23B5E7D-F42B-4805-8885-DFC31C77EDC6}" destId="{7098CC01-5960-4787-9E2B-8840273DF8EA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47AA5D-3192-4182-82C9-64B585CE82CE}" type="doc">
      <dgm:prSet loTypeId="urn:microsoft.com/office/officeart/2005/8/layout/arrow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1D45EC-E486-491B-9428-6D2F16500E82}">
      <dgm:prSet phldrT="[Text]"/>
      <dgm:spPr/>
      <dgm:t>
        <a:bodyPr/>
        <a:lstStyle/>
        <a:p>
          <a:r>
            <a:rPr lang="en-US" dirty="0" smtClean="0"/>
            <a:t>Factors that can reduce effectiveness</a:t>
          </a:r>
          <a:endParaRPr lang="en-US" dirty="0"/>
        </a:p>
      </dgm:t>
    </dgm:pt>
    <dgm:pt modelId="{882110DF-DBD9-4266-AD00-0347644776AF}" type="parTrans" cxnId="{8ABB55B3-066F-43CF-93C7-027CFDD09C75}">
      <dgm:prSet/>
      <dgm:spPr/>
      <dgm:t>
        <a:bodyPr/>
        <a:lstStyle/>
        <a:p>
          <a:endParaRPr lang="en-US"/>
        </a:p>
      </dgm:t>
    </dgm:pt>
    <dgm:pt modelId="{1F38A507-F906-436B-9F71-514476AD091A}" type="sibTrans" cxnId="{8ABB55B3-066F-43CF-93C7-027CFDD09C75}">
      <dgm:prSet/>
      <dgm:spPr/>
      <dgm:t>
        <a:bodyPr/>
        <a:lstStyle/>
        <a:p>
          <a:endParaRPr lang="en-US"/>
        </a:p>
      </dgm:t>
    </dgm:pt>
    <dgm:pt modelId="{27F3FAC0-1F4B-4E5A-8CD6-1E931A00B34F}">
      <dgm:prSet phldrT="[Text]"/>
      <dgm:spPr/>
      <dgm:t>
        <a:bodyPr/>
        <a:lstStyle/>
        <a:p>
          <a:r>
            <a:rPr lang="en-US" dirty="0" smtClean="0"/>
            <a:t>Not a solution to all ventilation problems</a:t>
          </a:r>
          <a:endParaRPr lang="en-US" dirty="0"/>
        </a:p>
      </dgm:t>
    </dgm:pt>
    <dgm:pt modelId="{83DF5673-F3FA-4D45-9315-FD408817CF8F}" type="parTrans" cxnId="{D3E31DA9-BCC5-4907-99A3-B3C508B38380}">
      <dgm:prSet/>
      <dgm:spPr/>
      <dgm:t>
        <a:bodyPr/>
        <a:lstStyle/>
        <a:p>
          <a:endParaRPr lang="en-US"/>
        </a:p>
      </dgm:t>
    </dgm:pt>
    <dgm:pt modelId="{9CF81E13-4A12-4E86-9E4E-5BBACA552756}" type="sibTrans" cxnId="{D3E31DA9-BCC5-4907-99A3-B3C508B38380}">
      <dgm:prSet/>
      <dgm:spPr/>
      <dgm:t>
        <a:bodyPr/>
        <a:lstStyle/>
        <a:p>
          <a:endParaRPr lang="en-US"/>
        </a:p>
      </dgm:t>
    </dgm:pt>
    <dgm:pt modelId="{B1173DE1-68B3-49C9-95A2-2B3F58F8F034}" type="pres">
      <dgm:prSet presAssocID="{0C47AA5D-3192-4182-82C9-64B585CE82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15B6F-0F07-4498-A9CF-C5692D867B01}" type="pres">
      <dgm:prSet presAssocID="{0C47AA5D-3192-4182-82C9-64B585CE82CE}" presName="ribbon" presStyleLbl="node1" presStyleIdx="0" presStyleCnt="1"/>
      <dgm:spPr/>
    </dgm:pt>
    <dgm:pt modelId="{80322D25-AC14-44E1-837E-F3E6D1EADF15}" type="pres">
      <dgm:prSet presAssocID="{0C47AA5D-3192-4182-82C9-64B585CE82C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A1F4D-D6A2-47E0-82A3-3C840101F537}" type="pres">
      <dgm:prSet presAssocID="{0C47AA5D-3192-4182-82C9-64B585CE82C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6FF59-640F-47E0-9D7D-9A833333A821}" type="presOf" srcId="{0C47AA5D-3192-4182-82C9-64B585CE82CE}" destId="{B1173DE1-68B3-49C9-95A2-2B3F58F8F034}" srcOrd="0" destOrd="0" presId="urn:microsoft.com/office/officeart/2005/8/layout/arrow6"/>
    <dgm:cxn modelId="{8ABB55B3-066F-43CF-93C7-027CFDD09C75}" srcId="{0C47AA5D-3192-4182-82C9-64B585CE82CE}" destId="{C91D45EC-E486-491B-9428-6D2F16500E82}" srcOrd="0" destOrd="0" parTransId="{882110DF-DBD9-4266-AD00-0347644776AF}" sibTransId="{1F38A507-F906-436B-9F71-514476AD091A}"/>
    <dgm:cxn modelId="{8C2435F4-040E-4525-A414-BDC8359DE374}" type="presOf" srcId="{C91D45EC-E486-491B-9428-6D2F16500E82}" destId="{80322D25-AC14-44E1-837E-F3E6D1EADF15}" srcOrd="0" destOrd="0" presId="urn:microsoft.com/office/officeart/2005/8/layout/arrow6"/>
    <dgm:cxn modelId="{D719B174-2A80-4817-B5E4-31A22FE4D30B}" type="presOf" srcId="{27F3FAC0-1F4B-4E5A-8CD6-1E931A00B34F}" destId="{EF1A1F4D-D6A2-47E0-82A3-3C840101F537}" srcOrd="0" destOrd="0" presId="urn:microsoft.com/office/officeart/2005/8/layout/arrow6"/>
    <dgm:cxn modelId="{D3E31DA9-BCC5-4907-99A3-B3C508B38380}" srcId="{0C47AA5D-3192-4182-82C9-64B585CE82CE}" destId="{27F3FAC0-1F4B-4E5A-8CD6-1E931A00B34F}" srcOrd="1" destOrd="0" parTransId="{83DF5673-F3FA-4D45-9315-FD408817CF8F}" sibTransId="{9CF81E13-4A12-4E86-9E4E-5BBACA552756}"/>
    <dgm:cxn modelId="{AA881E68-8FD4-4B92-80DF-5306D56E8DEE}" type="presParOf" srcId="{B1173DE1-68B3-49C9-95A2-2B3F58F8F034}" destId="{94F15B6F-0F07-4498-A9CF-C5692D867B01}" srcOrd="0" destOrd="0" presId="urn:microsoft.com/office/officeart/2005/8/layout/arrow6"/>
    <dgm:cxn modelId="{DD6E1B72-2D5F-4B74-8B5F-D9F710B3A0B7}" type="presParOf" srcId="{B1173DE1-68B3-49C9-95A2-2B3F58F8F034}" destId="{80322D25-AC14-44E1-837E-F3E6D1EADF15}" srcOrd="1" destOrd="0" presId="urn:microsoft.com/office/officeart/2005/8/layout/arrow6"/>
    <dgm:cxn modelId="{1AAADD05-CC86-4A1B-B7E1-8D1C6155E1C8}" type="presParOf" srcId="{B1173DE1-68B3-49C9-95A2-2B3F58F8F034}" destId="{EF1A1F4D-D6A2-47E0-82A3-3C840101F53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C68064-874E-45D3-9F49-FB965ED3399F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3A4BCB3-0706-464F-9B02-7C78F934E551}">
      <dgm:prSet phldrT="[Text]"/>
      <dgm:spPr/>
      <dgm:t>
        <a:bodyPr/>
        <a:lstStyle/>
        <a:p>
          <a:r>
            <a:rPr lang="en-US" dirty="0" smtClean="0"/>
            <a:t>Basement fire</a:t>
          </a:r>
          <a:endParaRPr lang="en-US" dirty="0"/>
        </a:p>
      </dgm:t>
    </dgm:pt>
    <dgm:pt modelId="{35FAFF04-5738-4D5D-81F9-002B9C95FF51}" type="parTrans" cxnId="{1DA938A8-0EEF-4EBC-8C5A-874694E71BBB}">
      <dgm:prSet/>
      <dgm:spPr/>
      <dgm:t>
        <a:bodyPr/>
        <a:lstStyle/>
        <a:p>
          <a:endParaRPr lang="en-US"/>
        </a:p>
      </dgm:t>
    </dgm:pt>
    <dgm:pt modelId="{BF77DB33-3593-4DD1-AB9C-D6DFEF72AA7A}" type="sibTrans" cxnId="{1DA938A8-0EEF-4EBC-8C5A-874694E71BBB}">
      <dgm:prSet/>
      <dgm:spPr/>
      <dgm:t>
        <a:bodyPr/>
        <a:lstStyle/>
        <a:p>
          <a:endParaRPr lang="en-US"/>
        </a:p>
      </dgm:t>
    </dgm:pt>
    <dgm:pt modelId="{19017BC2-8ECD-4336-96EB-B05E781393B0}">
      <dgm:prSet phldrT="[Text]"/>
      <dgm:spPr/>
      <dgm:t>
        <a:bodyPr/>
        <a:lstStyle/>
        <a:p>
          <a:r>
            <a:rPr lang="en-US" dirty="0" smtClean="0"/>
            <a:t>Heat, smoke spread upward </a:t>
          </a:r>
          <a:endParaRPr lang="en-US" dirty="0"/>
        </a:p>
      </dgm:t>
    </dgm:pt>
    <dgm:pt modelId="{5C4F8177-7D6B-40A6-A5DA-0FCA72B19643}" type="parTrans" cxnId="{3DDB3E80-E105-4BA4-8B34-9EB1741A99F8}">
      <dgm:prSet/>
      <dgm:spPr/>
      <dgm:t>
        <a:bodyPr/>
        <a:lstStyle/>
        <a:p>
          <a:endParaRPr lang="en-US"/>
        </a:p>
      </dgm:t>
    </dgm:pt>
    <dgm:pt modelId="{3BEE0E48-A9E4-499B-AF8F-87EF718E001D}" type="sibTrans" cxnId="{3DDB3E80-E105-4BA4-8B34-9EB1741A99F8}">
      <dgm:prSet/>
      <dgm:spPr/>
      <dgm:t>
        <a:bodyPr/>
        <a:lstStyle/>
        <a:p>
          <a:endParaRPr lang="en-US"/>
        </a:p>
      </dgm:t>
    </dgm:pt>
    <dgm:pt modelId="{3FEDF177-BD2D-45F8-9FBB-B47A323FBDE5}">
      <dgm:prSet phldrT="[Text]"/>
      <dgm:spPr/>
      <dgm:t>
        <a:bodyPr/>
        <a:lstStyle/>
        <a:p>
          <a:r>
            <a:rPr lang="en-US" dirty="0" smtClean="0"/>
            <a:t>Access can be difficult without ventilation</a:t>
          </a:r>
          <a:endParaRPr lang="en-US" dirty="0"/>
        </a:p>
      </dgm:t>
    </dgm:pt>
    <dgm:pt modelId="{10B40744-4282-4AF3-8292-48A8D385D0EE}" type="parTrans" cxnId="{8CF00D0D-3AD0-4FA3-8E15-23DF2ADD6AF9}">
      <dgm:prSet/>
      <dgm:spPr/>
      <dgm:t>
        <a:bodyPr/>
        <a:lstStyle/>
        <a:p>
          <a:endParaRPr lang="en-US"/>
        </a:p>
      </dgm:t>
    </dgm:pt>
    <dgm:pt modelId="{38061F40-DA1A-4C73-B3FA-AE81FCEAE795}" type="sibTrans" cxnId="{8CF00D0D-3AD0-4FA3-8E15-23DF2ADD6AF9}">
      <dgm:prSet/>
      <dgm:spPr/>
      <dgm:t>
        <a:bodyPr/>
        <a:lstStyle/>
        <a:p>
          <a:endParaRPr lang="en-US"/>
        </a:p>
      </dgm:t>
    </dgm:pt>
    <dgm:pt modelId="{0D5D6E44-971C-484F-80C6-1830C1097889}">
      <dgm:prSet phldrT="[Text]"/>
      <dgm:spPr/>
      <dgm:t>
        <a:bodyPr/>
        <a:lstStyle/>
        <a:p>
          <a:r>
            <a:rPr lang="en-US" dirty="0" smtClean="0"/>
            <a:t>Several ventilation methods</a:t>
          </a:r>
          <a:endParaRPr lang="en-US" dirty="0"/>
        </a:p>
      </dgm:t>
    </dgm:pt>
    <dgm:pt modelId="{DF979FF9-0226-4AF2-AB02-3D5197F92735}" type="parTrans" cxnId="{65094D0B-90BC-4012-90D6-3427C24295AB}">
      <dgm:prSet/>
      <dgm:spPr/>
      <dgm:t>
        <a:bodyPr/>
        <a:lstStyle/>
        <a:p>
          <a:endParaRPr lang="en-US"/>
        </a:p>
      </dgm:t>
    </dgm:pt>
    <dgm:pt modelId="{CA8E7E7B-39B7-41CF-918B-DA682E1EC447}" type="sibTrans" cxnId="{65094D0B-90BC-4012-90D6-3427C24295AB}">
      <dgm:prSet/>
      <dgm:spPr/>
      <dgm:t>
        <a:bodyPr/>
        <a:lstStyle/>
        <a:p>
          <a:endParaRPr lang="en-US"/>
        </a:p>
      </dgm:t>
    </dgm:pt>
    <dgm:pt modelId="{BB3EB15F-27C7-4351-BCC0-F19DE9F84631}" type="pres">
      <dgm:prSet presAssocID="{91C68064-874E-45D3-9F49-FB965ED3399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9F251-CE1E-4EA6-9156-D4DE7ED7476E}" type="pres">
      <dgm:prSet presAssocID="{23A4BCB3-0706-464F-9B02-7C78F934E551}" presName="composite" presStyleCnt="0"/>
      <dgm:spPr/>
    </dgm:pt>
    <dgm:pt modelId="{908BE8DB-1FAF-4417-9248-AE0155BA6A1E}" type="pres">
      <dgm:prSet presAssocID="{23A4BCB3-0706-464F-9B02-7C78F934E551}" presName="ParentAccentShape" presStyleLbl="trBgShp" presStyleIdx="0" presStyleCnt="2"/>
      <dgm:spPr/>
    </dgm:pt>
    <dgm:pt modelId="{DA6B3994-65C0-456A-B424-4AA3263C6CA5}" type="pres">
      <dgm:prSet presAssocID="{23A4BCB3-0706-464F-9B02-7C78F934E55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EDE1D-2E0A-496C-8A29-AFE570A26688}" type="pres">
      <dgm:prSet presAssocID="{23A4BCB3-0706-464F-9B02-7C78F934E551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6026BD-BFDE-463C-B49F-6EBD3E37CAAD}" type="pres">
      <dgm:prSet presAssocID="{23A4BCB3-0706-464F-9B02-7C78F934E551}" presName="ChildAccentShape" presStyleLbl="trBgShp" presStyleIdx="1" presStyleCnt="2"/>
      <dgm:spPr/>
    </dgm:pt>
    <dgm:pt modelId="{5651FF6D-ABC9-4B80-A90C-65074D195C6F}" type="pres">
      <dgm:prSet presAssocID="{23A4BCB3-0706-464F-9B02-7C78F934E551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t="-13000" b="-13000"/>
          </a:stretch>
        </a:blipFill>
      </dgm:spPr>
    </dgm:pt>
  </dgm:ptLst>
  <dgm:cxnLst>
    <dgm:cxn modelId="{4F59D445-0B42-48E7-8566-C4AE6328B639}" type="presOf" srcId="{0D5D6E44-971C-484F-80C6-1830C1097889}" destId="{41BEDE1D-2E0A-496C-8A29-AFE570A26688}" srcOrd="0" destOrd="2" presId="urn:microsoft.com/office/officeart/2009/3/layout/SnapshotPictureList"/>
    <dgm:cxn modelId="{40867573-9A20-4D04-84F8-A8F4EDC3DB4E}" type="presOf" srcId="{91C68064-874E-45D3-9F49-FB965ED3399F}" destId="{BB3EB15F-27C7-4351-BCC0-F19DE9F84631}" srcOrd="0" destOrd="0" presId="urn:microsoft.com/office/officeart/2009/3/layout/SnapshotPictureList"/>
    <dgm:cxn modelId="{65094D0B-90BC-4012-90D6-3427C24295AB}" srcId="{23A4BCB3-0706-464F-9B02-7C78F934E551}" destId="{0D5D6E44-971C-484F-80C6-1830C1097889}" srcOrd="2" destOrd="0" parTransId="{DF979FF9-0226-4AF2-AB02-3D5197F92735}" sibTransId="{CA8E7E7B-39B7-41CF-918B-DA682E1EC447}"/>
    <dgm:cxn modelId="{3DDB3E80-E105-4BA4-8B34-9EB1741A99F8}" srcId="{23A4BCB3-0706-464F-9B02-7C78F934E551}" destId="{19017BC2-8ECD-4336-96EB-B05E781393B0}" srcOrd="0" destOrd="0" parTransId="{5C4F8177-7D6B-40A6-A5DA-0FCA72B19643}" sibTransId="{3BEE0E48-A9E4-499B-AF8F-87EF718E001D}"/>
    <dgm:cxn modelId="{5536C28E-D119-495D-B93A-315E36213E2B}" type="presOf" srcId="{19017BC2-8ECD-4336-96EB-B05E781393B0}" destId="{41BEDE1D-2E0A-496C-8A29-AFE570A26688}" srcOrd="0" destOrd="0" presId="urn:microsoft.com/office/officeart/2009/3/layout/SnapshotPictureList"/>
    <dgm:cxn modelId="{8CF00D0D-3AD0-4FA3-8E15-23DF2ADD6AF9}" srcId="{23A4BCB3-0706-464F-9B02-7C78F934E551}" destId="{3FEDF177-BD2D-45F8-9FBB-B47A323FBDE5}" srcOrd="1" destOrd="0" parTransId="{10B40744-4282-4AF3-8292-48A8D385D0EE}" sibTransId="{38061F40-DA1A-4C73-B3FA-AE81FCEAE795}"/>
    <dgm:cxn modelId="{1DA938A8-0EEF-4EBC-8C5A-874694E71BBB}" srcId="{91C68064-874E-45D3-9F49-FB965ED3399F}" destId="{23A4BCB3-0706-464F-9B02-7C78F934E551}" srcOrd="0" destOrd="0" parTransId="{35FAFF04-5738-4D5D-81F9-002B9C95FF51}" sibTransId="{BF77DB33-3593-4DD1-AB9C-D6DFEF72AA7A}"/>
    <dgm:cxn modelId="{6A7CB2DC-FD48-4BFA-9E7F-6457FC022A96}" type="presOf" srcId="{23A4BCB3-0706-464F-9B02-7C78F934E551}" destId="{DA6B3994-65C0-456A-B424-4AA3263C6CA5}" srcOrd="0" destOrd="0" presId="urn:microsoft.com/office/officeart/2009/3/layout/SnapshotPictureList"/>
    <dgm:cxn modelId="{D8A9E3F4-7DFD-4572-8816-493D168787EF}" type="presOf" srcId="{3FEDF177-BD2D-45F8-9FBB-B47A323FBDE5}" destId="{41BEDE1D-2E0A-496C-8A29-AFE570A26688}" srcOrd="0" destOrd="1" presId="urn:microsoft.com/office/officeart/2009/3/layout/SnapshotPictureList"/>
    <dgm:cxn modelId="{1D3DE711-4E86-4859-8C17-436B60150D58}" type="presParOf" srcId="{BB3EB15F-27C7-4351-BCC0-F19DE9F84631}" destId="{55B9F251-CE1E-4EA6-9156-D4DE7ED7476E}" srcOrd="0" destOrd="0" presId="urn:microsoft.com/office/officeart/2009/3/layout/SnapshotPictureList"/>
    <dgm:cxn modelId="{0612CAF6-6198-4680-8C9D-12BE30346608}" type="presParOf" srcId="{55B9F251-CE1E-4EA6-9156-D4DE7ED7476E}" destId="{908BE8DB-1FAF-4417-9248-AE0155BA6A1E}" srcOrd="0" destOrd="0" presId="urn:microsoft.com/office/officeart/2009/3/layout/SnapshotPictureList"/>
    <dgm:cxn modelId="{7048FEAF-6498-4B4F-8E97-84EBF6919DDF}" type="presParOf" srcId="{55B9F251-CE1E-4EA6-9156-D4DE7ED7476E}" destId="{DA6B3994-65C0-456A-B424-4AA3263C6CA5}" srcOrd="1" destOrd="0" presId="urn:microsoft.com/office/officeart/2009/3/layout/SnapshotPictureList"/>
    <dgm:cxn modelId="{D3421524-9005-41F3-9E9A-D12E0D96F605}" type="presParOf" srcId="{55B9F251-CE1E-4EA6-9156-D4DE7ED7476E}" destId="{41BEDE1D-2E0A-496C-8A29-AFE570A26688}" srcOrd="2" destOrd="0" presId="urn:microsoft.com/office/officeart/2009/3/layout/SnapshotPictureList"/>
    <dgm:cxn modelId="{2EF37010-3EB8-4EDE-B90F-EE9E1BC80EA0}" type="presParOf" srcId="{55B9F251-CE1E-4EA6-9156-D4DE7ED7476E}" destId="{626026BD-BFDE-463C-B49F-6EBD3E37CAAD}" srcOrd="3" destOrd="0" presId="urn:microsoft.com/office/officeart/2009/3/layout/SnapshotPictureList"/>
    <dgm:cxn modelId="{D765C993-DDD4-47F3-8568-3FD13C95DD01}" type="presParOf" srcId="{55B9F251-CE1E-4EA6-9156-D4DE7ED7476E}" destId="{5651FF6D-ABC9-4B80-A90C-65074D195C6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852D93-50F1-4E61-956B-21C6C85D9CD0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BC57DB-50AA-420D-BB7C-5DC0FBA687E3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Windowless buildings</a:t>
          </a:r>
          <a:endParaRPr lang="en-US" dirty="0"/>
        </a:p>
      </dgm:t>
    </dgm:pt>
    <dgm:pt modelId="{A86B8374-A084-40F9-9642-7C069E8EB073}" type="parTrans" cxnId="{304CBB84-26F1-4E50-8108-03BB9298F58F}">
      <dgm:prSet/>
      <dgm:spPr/>
      <dgm:t>
        <a:bodyPr/>
        <a:lstStyle/>
        <a:p>
          <a:endParaRPr lang="en-US"/>
        </a:p>
      </dgm:t>
    </dgm:pt>
    <dgm:pt modelId="{7889C891-0F33-4C09-8461-897B40EE73A9}" type="sibTrans" cxnId="{304CBB84-26F1-4E50-8108-03BB9298F58F}">
      <dgm:prSet/>
      <dgm:spPr/>
      <dgm:t>
        <a:bodyPr/>
        <a:lstStyle/>
        <a:p>
          <a:endParaRPr lang="en-US"/>
        </a:p>
      </dgm:t>
    </dgm:pt>
    <dgm:pt modelId="{095FDE99-5FE4-4B1F-9558-1F12D0461469}" type="asst">
      <dgm:prSet phldrT="[Text]"/>
      <dgm:spPr/>
      <dgm:t>
        <a:bodyPr/>
        <a:lstStyle/>
        <a:p>
          <a:r>
            <a:rPr lang="en-US" dirty="0" smtClean="0"/>
            <a:t>Complicate operations</a:t>
          </a:r>
          <a:endParaRPr lang="en-US" dirty="0"/>
        </a:p>
      </dgm:t>
    </dgm:pt>
    <dgm:pt modelId="{49F2CB37-A0BE-4744-AFE2-93CB1AD85C75}" type="parTrans" cxnId="{020DADB3-6297-495A-9A67-F6FCD4ADCB09}">
      <dgm:prSet/>
      <dgm:spPr/>
      <dgm:t>
        <a:bodyPr/>
        <a:lstStyle/>
        <a:p>
          <a:endParaRPr lang="en-US"/>
        </a:p>
      </dgm:t>
    </dgm:pt>
    <dgm:pt modelId="{1DC38E54-84CD-4F2C-AE4E-51288EF23244}" type="sibTrans" cxnId="{020DADB3-6297-495A-9A67-F6FCD4ADCB09}">
      <dgm:prSet/>
      <dgm:spPr/>
      <dgm:t>
        <a:bodyPr/>
        <a:lstStyle/>
        <a:p>
          <a:endParaRPr lang="en-US"/>
        </a:p>
      </dgm:t>
    </dgm:pt>
    <dgm:pt modelId="{4F676884-6B98-461C-82A1-8F728002A0A2}">
      <dgm:prSet phldrT="[Text]"/>
      <dgm:spPr/>
      <dgm:t>
        <a:bodyPr/>
        <a:lstStyle/>
        <a:p>
          <a:r>
            <a:rPr lang="en-US" dirty="0" smtClean="0"/>
            <a:t>Problems vary</a:t>
          </a:r>
          <a:endParaRPr lang="en-US" dirty="0"/>
        </a:p>
      </dgm:t>
    </dgm:pt>
    <dgm:pt modelId="{249F1A21-C5B8-4479-99E6-2679595D57D0}" type="parTrans" cxnId="{F8AE09EE-A182-4712-ABAF-E107EBD0CC0D}">
      <dgm:prSet/>
      <dgm:spPr/>
      <dgm:t>
        <a:bodyPr/>
        <a:lstStyle/>
        <a:p>
          <a:endParaRPr lang="en-US"/>
        </a:p>
      </dgm:t>
    </dgm:pt>
    <dgm:pt modelId="{2844E83E-4D7D-4B32-88CA-7F7D063F6F97}" type="sibTrans" cxnId="{F8AE09EE-A182-4712-ABAF-E107EBD0CC0D}">
      <dgm:prSet/>
      <dgm:spPr/>
      <dgm:t>
        <a:bodyPr/>
        <a:lstStyle/>
        <a:p>
          <a:endParaRPr lang="en-US"/>
        </a:p>
      </dgm:t>
    </dgm:pt>
    <dgm:pt modelId="{D0BBA3B7-AB41-458D-AC11-DC4A99CCC393}">
      <dgm:prSet phldrT="[Text]"/>
      <dgm:spPr/>
      <dgm:t>
        <a:bodyPr/>
        <a:lstStyle/>
        <a:p>
          <a:r>
            <a:rPr lang="en-US" dirty="0" smtClean="0"/>
            <a:t>Usually requires mechanical for smoke removal</a:t>
          </a:r>
          <a:endParaRPr lang="en-US" dirty="0"/>
        </a:p>
      </dgm:t>
    </dgm:pt>
    <dgm:pt modelId="{EC38DD28-5F37-43EE-A1FA-3B26ED731501}" type="parTrans" cxnId="{0938C23F-F715-4719-93E9-D057EA3D5267}">
      <dgm:prSet/>
      <dgm:spPr/>
      <dgm:t>
        <a:bodyPr/>
        <a:lstStyle/>
        <a:p>
          <a:endParaRPr lang="en-US"/>
        </a:p>
      </dgm:t>
    </dgm:pt>
    <dgm:pt modelId="{DD768D90-B3A2-417D-B3B5-2612DB2E1E3F}" type="sibTrans" cxnId="{0938C23F-F715-4719-93E9-D057EA3D5267}">
      <dgm:prSet/>
      <dgm:spPr/>
      <dgm:t>
        <a:bodyPr/>
        <a:lstStyle/>
        <a:p>
          <a:endParaRPr lang="en-US"/>
        </a:p>
      </dgm:t>
    </dgm:pt>
    <dgm:pt modelId="{3345CBDA-63C8-470F-8257-5DDB06AFB4A5}" type="asst">
      <dgm:prSet phldrT="[Text]"/>
      <dgm:spPr/>
      <dgm:t>
        <a:bodyPr/>
        <a:lstStyle/>
        <a:p>
          <a:r>
            <a:rPr lang="en-US" dirty="0" smtClean="0"/>
            <a:t>Can cause delays</a:t>
          </a:r>
          <a:endParaRPr lang="en-US" dirty="0"/>
        </a:p>
      </dgm:t>
    </dgm:pt>
    <dgm:pt modelId="{1B0C6148-D84D-4E78-A213-7D919F705BD1}" type="parTrans" cxnId="{0B21E476-A8D0-4697-9622-0932F5CCE4C1}">
      <dgm:prSet/>
      <dgm:spPr/>
      <dgm:t>
        <a:bodyPr/>
        <a:lstStyle/>
        <a:p>
          <a:endParaRPr lang="en-US"/>
        </a:p>
      </dgm:t>
    </dgm:pt>
    <dgm:pt modelId="{50EC9151-6E42-4DDE-854F-C28A4355415A}" type="sibTrans" cxnId="{0B21E476-A8D0-4697-9622-0932F5CCE4C1}">
      <dgm:prSet/>
      <dgm:spPr/>
      <dgm:t>
        <a:bodyPr/>
        <a:lstStyle/>
        <a:p>
          <a:endParaRPr lang="en-US"/>
        </a:p>
      </dgm:t>
    </dgm:pt>
    <dgm:pt modelId="{4CEA9E8B-66BD-49ED-A152-377D50402C1C}">
      <dgm:prSet phldrT="[Text]"/>
      <dgm:spPr/>
      <dgm:t>
        <a:bodyPr/>
        <a:lstStyle/>
        <a:p>
          <a:r>
            <a:rPr lang="en-US" dirty="0" smtClean="0"/>
            <a:t>Allow systems to work if designed to contain combustion products</a:t>
          </a:r>
          <a:endParaRPr lang="en-US" dirty="0"/>
        </a:p>
      </dgm:t>
    </dgm:pt>
    <dgm:pt modelId="{F367B467-C92B-4118-8CAF-391FF03D2774}" type="parTrans" cxnId="{A0DD91E0-A56A-46C6-BB90-02CE8A3E5939}">
      <dgm:prSet/>
      <dgm:spPr/>
      <dgm:t>
        <a:bodyPr/>
        <a:lstStyle/>
        <a:p>
          <a:endParaRPr lang="en-US"/>
        </a:p>
      </dgm:t>
    </dgm:pt>
    <dgm:pt modelId="{F2C0A499-22E5-47EB-85E2-249FA64F8E63}" type="sibTrans" cxnId="{A0DD91E0-A56A-46C6-BB90-02CE8A3E5939}">
      <dgm:prSet/>
      <dgm:spPr/>
      <dgm:t>
        <a:bodyPr/>
        <a:lstStyle/>
        <a:p>
          <a:endParaRPr lang="en-US"/>
        </a:p>
      </dgm:t>
    </dgm:pt>
    <dgm:pt modelId="{B3A63888-105D-4882-A3FF-46EB40056A15}" type="pres">
      <dgm:prSet presAssocID="{1C852D93-50F1-4E61-956B-21C6C85D9C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03E7D6-D6FB-4642-BA84-520D47672653}" type="pres">
      <dgm:prSet presAssocID="{E6BC57DB-50AA-420D-BB7C-5DC0FBA687E3}" presName="hierRoot1" presStyleCnt="0">
        <dgm:presLayoutVars>
          <dgm:hierBranch val="init"/>
        </dgm:presLayoutVars>
      </dgm:prSet>
      <dgm:spPr/>
    </dgm:pt>
    <dgm:pt modelId="{64605BCC-344B-4757-A81E-79D9FE26969F}" type="pres">
      <dgm:prSet presAssocID="{E6BC57DB-50AA-420D-BB7C-5DC0FBA687E3}" presName="rootComposite1" presStyleCnt="0"/>
      <dgm:spPr/>
    </dgm:pt>
    <dgm:pt modelId="{A66000EA-00BD-4831-86D1-B02EF31B3ECD}" type="pres">
      <dgm:prSet presAssocID="{E6BC57DB-50AA-420D-BB7C-5DC0FBA687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C47E5D-EAB5-427F-BBFD-960867004B7A}" type="pres">
      <dgm:prSet presAssocID="{E6BC57DB-50AA-420D-BB7C-5DC0FBA687E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9F51B3-E071-45A7-8041-6C4CC47DE90F}" type="pres">
      <dgm:prSet presAssocID="{E6BC57DB-50AA-420D-BB7C-5DC0FBA687E3}" presName="hierChild2" presStyleCnt="0"/>
      <dgm:spPr/>
    </dgm:pt>
    <dgm:pt modelId="{3A13D086-F5E2-46AE-B12E-5DA70754DCAA}" type="pres">
      <dgm:prSet presAssocID="{249F1A21-C5B8-4479-99E6-2679595D57D0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7D1B28B-04D3-4108-BE5A-92685E36AD18}" type="pres">
      <dgm:prSet presAssocID="{4F676884-6B98-461C-82A1-8F728002A0A2}" presName="hierRoot2" presStyleCnt="0">
        <dgm:presLayoutVars>
          <dgm:hierBranch val="init"/>
        </dgm:presLayoutVars>
      </dgm:prSet>
      <dgm:spPr/>
    </dgm:pt>
    <dgm:pt modelId="{11106995-6BDA-40FC-9B02-C7CC1691754B}" type="pres">
      <dgm:prSet presAssocID="{4F676884-6B98-461C-82A1-8F728002A0A2}" presName="rootComposite" presStyleCnt="0"/>
      <dgm:spPr/>
    </dgm:pt>
    <dgm:pt modelId="{15838F7D-9FE6-4BFD-80FD-A6AA22E57832}" type="pres">
      <dgm:prSet presAssocID="{4F676884-6B98-461C-82A1-8F728002A0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F5EBF-D45A-4248-B648-6D35C8663FB3}" type="pres">
      <dgm:prSet presAssocID="{4F676884-6B98-461C-82A1-8F728002A0A2}" presName="rootConnector" presStyleLbl="node2" presStyleIdx="0" presStyleCnt="3"/>
      <dgm:spPr/>
      <dgm:t>
        <a:bodyPr/>
        <a:lstStyle/>
        <a:p>
          <a:endParaRPr lang="en-US"/>
        </a:p>
      </dgm:t>
    </dgm:pt>
    <dgm:pt modelId="{62A5A760-9EE2-47B6-8E58-16B3062E1AFD}" type="pres">
      <dgm:prSet presAssocID="{4F676884-6B98-461C-82A1-8F728002A0A2}" presName="hierChild4" presStyleCnt="0"/>
      <dgm:spPr/>
    </dgm:pt>
    <dgm:pt modelId="{E4559E73-5C42-47BF-A861-A19DF97AEA7F}" type="pres">
      <dgm:prSet presAssocID="{4F676884-6B98-461C-82A1-8F728002A0A2}" presName="hierChild5" presStyleCnt="0"/>
      <dgm:spPr/>
    </dgm:pt>
    <dgm:pt modelId="{14207DBD-9A28-4B44-B330-6A84EA1FC6E9}" type="pres">
      <dgm:prSet presAssocID="{EC38DD28-5F37-43EE-A1FA-3B26ED73150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34AF057-3EA9-4FC7-B263-26998C4381B1}" type="pres">
      <dgm:prSet presAssocID="{D0BBA3B7-AB41-458D-AC11-DC4A99CCC393}" presName="hierRoot2" presStyleCnt="0">
        <dgm:presLayoutVars>
          <dgm:hierBranch val="init"/>
        </dgm:presLayoutVars>
      </dgm:prSet>
      <dgm:spPr/>
    </dgm:pt>
    <dgm:pt modelId="{944D42FF-7C4B-49C5-9AEC-1DCBE0A60534}" type="pres">
      <dgm:prSet presAssocID="{D0BBA3B7-AB41-458D-AC11-DC4A99CCC393}" presName="rootComposite" presStyleCnt="0"/>
      <dgm:spPr/>
    </dgm:pt>
    <dgm:pt modelId="{9A4C02FC-ABB4-4383-A5BA-DA6B4E2F8FC7}" type="pres">
      <dgm:prSet presAssocID="{D0BBA3B7-AB41-458D-AC11-DC4A99CCC39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93B88-79E3-4E47-B5ED-0BB6150BF6AC}" type="pres">
      <dgm:prSet presAssocID="{D0BBA3B7-AB41-458D-AC11-DC4A99CCC393}" presName="rootConnector" presStyleLbl="node2" presStyleIdx="1" presStyleCnt="3"/>
      <dgm:spPr/>
      <dgm:t>
        <a:bodyPr/>
        <a:lstStyle/>
        <a:p>
          <a:endParaRPr lang="en-US"/>
        </a:p>
      </dgm:t>
    </dgm:pt>
    <dgm:pt modelId="{D749E2BA-0E50-473F-A590-2E4CD22690F6}" type="pres">
      <dgm:prSet presAssocID="{D0BBA3B7-AB41-458D-AC11-DC4A99CCC393}" presName="hierChild4" presStyleCnt="0"/>
      <dgm:spPr/>
    </dgm:pt>
    <dgm:pt modelId="{63F36833-7D39-4B66-B453-85E007C1D271}" type="pres">
      <dgm:prSet presAssocID="{D0BBA3B7-AB41-458D-AC11-DC4A99CCC393}" presName="hierChild5" presStyleCnt="0"/>
      <dgm:spPr/>
    </dgm:pt>
    <dgm:pt modelId="{F3184916-2BA3-46AE-8C30-F212FD4416A7}" type="pres">
      <dgm:prSet presAssocID="{F367B467-C92B-4118-8CAF-391FF03D277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8D6A5C54-D6A6-4B8A-A383-254D93E2ADB0}" type="pres">
      <dgm:prSet presAssocID="{4CEA9E8B-66BD-49ED-A152-377D50402C1C}" presName="hierRoot2" presStyleCnt="0">
        <dgm:presLayoutVars>
          <dgm:hierBranch val="init"/>
        </dgm:presLayoutVars>
      </dgm:prSet>
      <dgm:spPr/>
    </dgm:pt>
    <dgm:pt modelId="{1321FF85-5080-47E9-A1C3-B0B46E9FD5A4}" type="pres">
      <dgm:prSet presAssocID="{4CEA9E8B-66BD-49ED-A152-377D50402C1C}" presName="rootComposite" presStyleCnt="0"/>
      <dgm:spPr/>
    </dgm:pt>
    <dgm:pt modelId="{9C877DF7-199B-4E04-B751-085B5AABBA16}" type="pres">
      <dgm:prSet presAssocID="{4CEA9E8B-66BD-49ED-A152-377D50402C1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2CAB9-6BFA-4FF6-992D-D6C8DCE8BE60}" type="pres">
      <dgm:prSet presAssocID="{4CEA9E8B-66BD-49ED-A152-377D50402C1C}" presName="rootConnector" presStyleLbl="node2" presStyleIdx="2" presStyleCnt="3"/>
      <dgm:spPr/>
      <dgm:t>
        <a:bodyPr/>
        <a:lstStyle/>
        <a:p>
          <a:endParaRPr lang="en-US"/>
        </a:p>
      </dgm:t>
    </dgm:pt>
    <dgm:pt modelId="{A32C6EB5-6C89-46C5-B5A7-D9B5122C3515}" type="pres">
      <dgm:prSet presAssocID="{4CEA9E8B-66BD-49ED-A152-377D50402C1C}" presName="hierChild4" presStyleCnt="0"/>
      <dgm:spPr/>
    </dgm:pt>
    <dgm:pt modelId="{DCAE3108-2C16-48FE-90BD-D55BC8865F4E}" type="pres">
      <dgm:prSet presAssocID="{4CEA9E8B-66BD-49ED-A152-377D50402C1C}" presName="hierChild5" presStyleCnt="0"/>
      <dgm:spPr/>
    </dgm:pt>
    <dgm:pt modelId="{ECBF7E78-645E-465C-8B86-3DF921A747FB}" type="pres">
      <dgm:prSet presAssocID="{E6BC57DB-50AA-420D-BB7C-5DC0FBA687E3}" presName="hierChild3" presStyleCnt="0"/>
      <dgm:spPr/>
    </dgm:pt>
    <dgm:pt modelId="{94126DBB-AD50-4431-9253-BEB36F4C6038}" type="pres">
      <dgm:prSet presAssocID="{49F2CB37-A0BE-4744-AFE2-93CB1AD85C75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1A69C2CA-10AA-402D-A535-27C21E0A7595}" type="pres">
      <dgm:prSet presAssocID="{095FDE99-5FE4-4B1F-9558-1F12D0461469}" presName="hierRoot3" presStyleCnt="0">
        <dgm:presLayoutVars>
          <dgm:hierBranch val="init"/>
        </dgm:presLayoutVars>
      </dgm:prSet>
      <dgm:spPr/>
    </dgm:pt>
    <dgm:pt modelId="{6DB9910F-3609-4CC5-B279-27AE93712632}" type="pres">
      <dgm:prSet presAssocID="{095FDE99-5FE4-4B1F-9558-1F12D0461469}" presName="rootComposite3" presStyleCnt="0"/>
      <dgm:spPr/>
    </dgm:pt>
    <dgm:pt modelId="{08BC0F6F-6ED9-4CFF-80CE-2750C3224C3A}" type="pres">
      <dgm:prSet presAssocID="{095FDE99-5FE4-4B1F-9558-1F12D0461469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B7D6-8038-443C-BB63-0C04B23EF673}" type="pres">
      <dgm:prSet presAssocID="{095FDE99-5FE4-4B1F-9558-1F12D0461469}" presName="rootConnector3" presStyleLbl="asst1" presStyleIdx="0" presStyleCnt="2"/>
      <dgm:spPr/>
      <dgm:t>
        <a:bodyPr/>
        <a:lstStyle/>
        <a:p>
          <a:endParaRPr lang="en-US"/>
        </a:p>
      </dgm:t>
    </dgm:pt>
    <dgm:pt modelId="{7202CB58-5031-4161-88C2-EF22A5CFC876}" type="pres">
      <dgm:prSet presAssocID="{095FDE99-5FE4-4B1F-9558-1F12D0461469}" presName="hierChild6" presStyleCnt="0"/>
      <dgm:spPr/>
    </dgm:pt>
    <dgm:pt modelId="{1197668C-AEF3-415B-A22F-44BF022D6FA8}" type="pres">
      <dgm:prSet presAssocID="{095FDE99-5FE4-4B1F-9558-1F12D0461469}" presName="hierChild7" presStyleCnt="0"/>
      <dgm:spPr/>
    </dgm:pt>
    <dgm:pt modelId="{A0E605A4-6E7E-4E7A-9259-51785EF1B803}" type="pres">
      <dgm:prSet presAssocID="{1B0C6148-D84D-4E78-A213-7D919F705BD1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83E008D4-8B9C-4D6B-A86F-DC4FAD286261}" type="pres">
      <dgm:prSet presAssocID="{3345CBDA-63C8-470F-8257-5DDB06AFB4A5}" presName="hierRoot3" presStyleCnt="0">
        <dgm:presLayoutVars>
          <dgm:hierBranch val="init"/>
        </dgm:presLayoutVars>
      </dgm:prSet>
      <dgm:spPr/>
    </dgm:pt>
    <dgm:pt modelId="{EAD4BB51-B075-4E78-A429-CC1B21DE108C}" type="pres">
      <dgm:prSet presAssocID="{3345CBDA-63C8-470F-8257-5DDB06AFB4A5}" presName="rootComposite3" presStyleCnt="0"/>
      <dgm:spPr/>
    </dgm:pt>
    <dgm:pt modelId="{08B825F3-EA9E-4724-81A0-C9282A37D33C}" type="pres">
      <dgm:prSet presAssocID="{3345CBDA-63C8-470F-8257-5DDB06AFB4A5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F83D9-9E3F-4B3A-93F1-0D89FC37E608}" type="pres">
      <dgm:prSet presAssocID="{3345CBDA-63C8-470F-8257-5DDB06AFB4A5}" presName="rootConnector3" presStyleLbl="asst1" presStyleIdx="1" presStyleCnt="2"/>
      <dgm:spPr/>
      <dgm:t>
        <a:bodyPr/>
        <a:lstStyle/>
        <a:p>
          <a:endParaRPr lang="en-US"/>
        </a:p>
      </dgm:t>
    </dgm:pt>
    <dgm:pt modelId="{1F09F33A-319A-496C-B5E6-2192A4ADDB08}" type="pres">
      <dgm:prSet presAssocID="{3345CBDA-63C8-470F-8257-5DDB06AFB4A5}" presName="hierChild6" presStyleCnt="0"/>
      <dgm:spPr/>
    </dgm:pt>
    <dgm:pt modelId="{F87A75FD-829F-4A35-88DF-DB3A4E52AE82}" type="pres">
      <dgm:prSet presAssocID="{3345CBDA-63C8-470F-8257-5DDB06AFB4A5}" presName="hierChild7" presStyleCnt="0"/>
      <dgm:spPr/>
    </dgm:pt>
  </dgm:ptLst>
  <dgm:cxnLst>
    <dgm:cxn modelId="{A9241EB4-79D1-4DA8-86F8-4DC231824648}" type="presOf" srcId="{49F2CB37-A0BE-4744-AFE2-93CB1AD85C75}" destId="{94126DBB-AD50-4431-9253-BEB36F4C6038}" srcOrd="0" destOrd="0" presId="urn:microsoft.com/office/officeart/2005/8/layout/orgChart1"/>
    <dgm:cxn modelId="{0B21E476-A8D0-4697-9622-0932F5CCE4C1}" srcId="{E6BC57DB-50AA-420D-BB7C-5DC0FBA687E3}" destId="{3345CBDA-63C8-470F-8257-5DDB06AFB4A5}" srcOrd="1" destOrd="0" parTransId="{1B0C6148-D84D-4E78-A213-7D919F705BD1}" sibTransId="{50EC9151-6E42-4DDE-854F-C28A4355415A}"/>
    <dgm:cxn modelId="{67B86C36-2C5A-4452-838C-2E66DD79EE20}" type="presOf" srcId="{4F676884-6B98-461C-82A1-8F728002A0A2}" destId="{F33F5EBF-D45A-4248-B648-6D35C8663FB3}" srcOrd="1" destOrd="0" presId="urn:microsoft.com/office/officeart/2005/8/layout/orgChart1"/>
    <dgm:cxn modelId="{A0DD91E0-A56A-46C6-BB90-02CE8A3E5939}" srcId="{E6BC57DB-50AA-420D-BB7C-5DC0FBA687E3}" destId="{4CEA9E8B-66BD-49ED-A152-377D50402C1C}" srcOrd="4" destOrd="0" parTransId="{F367B467-C92B-4118-8CAF-391FF03D2774}" sibTransId="{F2C0A499-22E5-47EB-85E2-249FA64F8E63}"/>
    <dgm:cxn modelId="{4CB0C5A4-7EFD-49FE-BA37-F173D4C1D100}" type="presOf" srcId="{1C852D93-50F1-4E61-956B-21C6C85D9CD0}" destId="{B3A63888-105D-4882-A3FF-46EB40056A15}" srcOrd="0" destOrd="0" presId="urn:microsoft.com/office/officeart/2005/8/layout/orgChart1"/>
    <dgm:cxn modelId="{7E1F06C7-AE45-4D0D-A156-272810B0F745}" type="presOf" srcId="{D0BBA3B7-AB41-458D-AC11-DC4A99CCC393}" destId="{46593B88-79E3-4E47-B5ED-0BB6150BF6AC}" srcOrd="1" destOrd="0" presId="urn:microsoft.com/office/officeart/2005/8/layout/orgChart1"/>
    <dgm:cxn modelId="{F8AE09EE-A182-4712-ABAF-E107EBD0CC0D}" srcId="{E6BC57DB-50AA-420D-BB7C-5DC0FBA687E3}" destId="{4F676884-6B98-461C-82A1-8F728002A0A2}" srcOrd="2" destOrd="0" parTransId="{249F1A21-C5B8-4479-99E6-2679595D57D0}" sibTransId="{2844E83E-4D7D-4B32-88CA-7F7D063F6F97}"/>
    <dgm:cxn modelId="{598E9570-FCA5-4326-AE2E-5522FB579869}" type="presOf" srcId="{249F1A21-C5B8-4479-99E6-2679595D57D0}" destId="{3A13D086-F5E2-46AE-B12E-5DA70754DCAA}" srcOrd="0" destOrd="0" presId="urn:microsoft.com/office/officeart/2005/8/layout/orgChart1"/>
    <dgm:cxn modelId="{354F62FF-FDE9-4F14-9892-BB2E65AD7CB4}" type="presOf" srcId="{1B0C6148-D84D-4E78-A213-7D919F705BD1}" destId="{A0E605A4-6E7E-4E7A-9259-51785EF1B803}" srcOrd="0" destOrd="0" presId="urn:microsoft.com/office/officeart/2005/8/layout/orgChart1"/>
    <dgm:cxn modelId="{304CBB84-26F1-4E50-8108-03BB9298F58F}" srcId="{1C852D93-50F1-4E61-956B-21C6C85D9CD0}" destId="{E6BC57DB-50AA-420D-BB7C-5DC0FBA687E3}" srcOrd="0" destOrd="0" parTransId="{A86B8374-A084-40F9-9642-7C069E8EB073}" sibTransId="{7889C891-0F33-4C09-8461-897B40EE73A9}"/>
    <dgm:cxn modelId="{2EA06420-2CE2-4F1B-941F-280870AF467D}" type="presOf" srcId="{D0BBA3B7-AB41-458D-AC11-DC4A99CCC393}" destId="{9A4C02FC-ABB4-4383-A5BA-DA6B4E2F8FC7}" srcOrd="0" destOrd="0" presId="urn:microsoft.com/office/officeart/2005/8/layout/orgChart1"/>
    <dgm:cxn modelId="{9A31F811-B5E0-4BB1-BD2F-ED3E393C9BC1}" type="presOf" srcId="{E6BC57DB-50AA-420D-BB7C-5DC0FBA687E3}" destId="{BEC47E5D-EAB5-427F-BBFD-960867004B7A}" srcOrd="1" destOrd="0" presId="urn:microsoft.com/office/officeart/2005/8/layout/orgChart1"/>
    <dgm:cxn modelId="{C640E72F-12BB-4C6E-818A-633BF60D55DC}" type="presOf" srcId="{095FDE99-5FE4-4B1F-9558-1F12D0461469}" destId="{08BC0F6F-6ED9-4CFF-80CE-2750C3224C3A}" srcOrd="0" destOrd="0" presId="urn:microsoft.com/office/officeart/2005/8/layout/orgChart1"/>
    <dgm:cxn modelId="{5144224D-40DA-45A3-933E-0C3279ECC902}" type="presOf" srcId="{4F676884-6B98-461C-82A1-8F728002A0A2}" destId="{15838F7D-9FE6-4BFD-80FD-A6AA22E57832}" srcOrd="0" destOrd="0" presId="urn:microsoft.com/office/officeart/2005/8/layout/orgChart1"/>
    <dgm:cxn modelId="{A68236F2-40D1-4936-9613-94C9F29DF048}" type="presOf" srcId="{E6BC57DB-50AA-420D-BB7C-5DC0FBA687E3}" destId="{A66000EA-00BD-4831-86D1-B02EF31B3ECD}" srcOrd="0" destOrd="0" presId="urn:microsoft.com/office/officeart/2005/8/layout/orgChart1"/>
    <dgm:cxn modelId="{D1BC2A2A-DB9F-444D-B9D2-622F4675C4E1}" type="presOf" srcId="{3345CBDA-63C8-470F-8257-5DDB06AFB4A5}" destId="{845F83D9-9E3F-4B3A-93F1-0D89FC37E608}" srcOrd="1" destOrd="0" presId="urn:microsoft.com/office/officeart/2005/8/layout/orgChart1"/>
    <dgm:cxn modelId="{78ED8ADB-DFC7-4491-93BD-8B300BB0A6AC}" type="presOf" srcId="{F367B467-C92B-4118-8CAF-391FF03D2774}" destId="{F3184916-2BA3-46AE-8C30-F212FD4416A7}" srcOrd="0" destOrd="0" presId="urn:microsoft.com/office/officeart/2005/8/layout/orgChart1"/>
    <dgm:cxn modelId="{0938C23F-F715-4719-93E9-D057EA3D5267}" srcId="{E6BC57DB-50AA-420D-BB7C-5DC0FBA687E3}" destId="{D0BBA3B7-AB41-458D-AC11-DC4A99CCC393}" srcOrd="3" destOrd="0" parTransId="{EC38DD28-5F37-43EE-A1FA-3B26ED731501}" sibTransId="{DD768D90-B3A2-417D-B3B5-2612DB2E1E3F}"/>
    <dgm:cxn modelId="{291D861A-B1BA-4D8A-8A71-82B0CB93BBDA}" type="presOf" srcId="{EC38DD28-5F37-43EE-A1FA-3B26ED731501}" destId="{14207DBD-9A28-4B44-B330-6A84EA1FC6E9}" srcOrd="0" destOrd="0" presId="urn:microsoft.com/office/officeart/2005/8/layout/orgChart1"/>
    <dgm:cxn modelId="{D6F51B3D-415E-4853-B442-9A2A7A1E83FA}" type="presOf" srcId="{3345CBDA-63C8-470F-8257-5DDB06AFB4A5}" destId="{08B825F3-EA9E-4724-81A0-C9282A37D33C}" srcOrd="0" destOrd="0" presId="urn:microsoft.com/office/officeart/2005/8/layout/orgChart1"/>
    <dgm:cxn modelId="{020DADB3-6297-495A-9A67-F6FCD4ADCB09}" srcId="{E6BC57DB-50AA-420D-BB7C-5DC0FBA687E3}" destId="{095FDE99-5FE4-4B1F-9558-1F12D0461469}" srcOrd="0" destOrd="0" parTransId="{49F2CB37-A0BE-4744-AFE2-93CB1AD85C75}" sibTransId="{1DC38E54-84CD-4F2C-AE4E-51288EF23244}"/>
    <dgm:cxn modelId="{D5163DC3-D66B-49D9-9395-6ECF77A27F6D}" type="presOf" srcId="{4CEA9E8B-66BD-49ED-A152-377D50402C1C}" destId="{9C877DF7-199B-4E04-B751-085B5AABBA16}" srcOrd="0" destOrd="0" presId="urn:microsoft.com/office/officeart/2005/8/layout/orgChart1"/>
    <dgm:cxn modelId="{84B8BC68-9FDA-482E-B619-67E43D3A44A7}" type="presOf" srcId="{095FDE99-5FE4-4B1F-9558-1F12D0461469}" destId="{1220B7D6-8038-443C-BB63-0C04B23EF673}" srcOrd="1" destOrd="0" presId="urn:microsoft.com/office/officeart/2005/8/layout/orgChart1"/>
    <dgm:cxn modelId="{8C917D59-1406-48D1-8CBA-0F635BDFC8E9}" type="presOf" srcId="{4CEA9E8B-66BD-49ED-A152-377D50402C1C}" destId="{A8E2CAB9-6BFA-4FF6-992D-D6C8DCE8BE60}" srcOrd="1" destOrd="0" presId="urn:microsoft.com/office/officeart/2005/8/layout/orgChart1"/>
    <dgm:cxn modelId="{6E5F84EE-4DDD-41BD-AE5C-92E99B0700D0}" type="presParOf" srcId="{B3A63888-105D-4882-A3FF-46EB40056A15}" destId="{8503E7D6-D6FB-4642-BA84-520D47672653}" srcOrd="0" destOrd="0" presId="urn:microsoft.com/office/officeart/2005/8/layout/orgChart1"/>
    <dgm:cxn modelId="{E912FCC6-3421-478D-A799-F1839E30AC62}" type="presParOf" srcId="{8503E7D6-D6FB-4642-BA84-520D47672653}" destId="{64605BCC-344B-4757-A81E-79D9FE26969F}" srcOrd="0" destOrd="0" presId="urn:microsoft.com/office/officeart/2005/8/layout/orgChart1"/>
    <dgm:cxn modelId="{75428B79-CD4D-4910-9487-499FABA1C49A}" type="presParOf" srcId="{64605BCC-344B-4757-A81E-79D9FE26969F}" destId="{A66000EA-00BD-4831-86D1-B02EF31B3ECD}" srcOrd="0" destOrd="0" presId="urn:microsoft.com/office/officeart/2005/8/layout/orgChart1"/>
    <dgm:cxn modelId="{B8800AFE-8801-4527-8D87-587FA977E5EF}" type="presParOf" srcId="{64605BCC-344B-4757-A81E-79D9FE26969F}" destId="{BEC47E5D-EAB5-427F-BBFD-960867004B7A}" srcOrd="1" destOrd="0" presId="urn:microsoft.com/office/officeart/2005/8/layout/orgChart1"/>
    <dgm:cxn modelId="{D0EF097C-E4E0-4D18-906C-0A004CC053CC}" type="presParOf" srcId="{8503E7D6-D6FB-4642-BA84-520D47672653}" destId="{FD9F51B3-E071-45A7-8041-6C4CC47DE90F}" srcOrd="1" destOrd="0" presId="urn:microsoft.com/office/officeart/2005/8/layout/orgChart1"/>
    <dgm:cxn modelId="{26E20246-150B-4A4E-BB6F-E9517467FBD3}" type="presParOf" srcId="{FD9F51B3-E071-45A7-8041-6C4CC47DE90F}" destId="{3A13D086-F5E2-46AE-B12E-5DA70754DCAA}" srcOrd="0" destOrd="0" presId="urn:microsoft.com/office/officeart/2005/8/layout/orgChart1"/>
    <dgm:cxn modelId="{1185F975-6789-46CA-8461-1B5E0FCFFBFB}" type="presParOf" srcId="{FD9F51B3-E071-45A7-8041-6C4CC47DE90F}" destId="{47D1B28B-04D3-4108-BE5A-92685E36AD18}" srcOrd="1" destOrd="0" presId="urn:microsoft.com/office/officeart/2005/8/layout/orgChart1"/>
    <dgm:cxn modelId="{F7982E00-01B0-4FC2-ACE7-D87E52B5568F}" type="presParOf" srcId="{47D1B28B-04D3-4108-BE5A-92685E36AD18}" destId="{11106995-6BDA-40FC-9B02-C7CC1691754B}" srcOrd="0" destOrd="0" presId="urn:microsoft.com/office/officeart/2005/8/layout/orgChart1"/>
    <dgm:cxn modelId="{C383318E-EC6B-41E0-9772-4E40415DE8E4}" type="presParOf" srcId="{11106995-6BDA-40FC-9B02-C7CC1691754B}" destId="{15838F7D-9FE6-4BFD-80FD-A6AA22E57832}" srcOrd="0" destOrd="0" presId="urn:microsoft.com/office/officeart/2005/8/layout/orgChart1"/>
    <dgm:cxn modelId="{2F7FBB5D-F852-484B-84F4-1516553938AC}" type="presParOf" srcId="{11106995-6BDA-40FC-9B02-C7CC1691754B}" destId="{F33F5EBF-D45A-4248-B648-6D35C8663FB3}" srcOrd="1" destOrd="0" presId="urn:microsoft.com/office/officeart/2005/8/layout/orgChart1"/>
    <dgm:cxn modelId="{B7ACF758-C041-4B6E-9C23-A82B97A2A2D8}" type="presParOf" srcId="{47D1B28B-04D3-4108-BE5A-92685E36AD18}" destId="{62A5A760-9EE2-47B6-8E58-16B3062E1AFD}" srcOrd="1" destOrd="0" presId="urn:microsoft.com/office/officeart/2005/8/layout/orgChart1"/>
    <dgm:cxn modelId="{DF4373EF-23E3-4F01-AC04-C3CE2AEB385F}" type="presParOf" srcId="{47D1B28B-04D3-4108-BE5A-92685E36AD18}" destId="{E4559E73-5C42-47BF-A861-A19DF97AEA7F}" srcOrd="2" destOrd="0" presId="urn:microsoft.com/office/officeart/2005/8/layout/orgChart1"/>
    <dgm:cxn modelId="{22F00BC8-1E3D-4A76-80EC-7580AE705D47}" type="presParOf" srcId="{FD9F51B3-E071-45A7-8041-6C4CC47DE90F}" destId="{14207DBD-9A28-4B44-B330-6A84EA1FC6E9}" srcOrd="2" destOrd="0" presId="urn:microsoft.com/office/officeart/2005/8/layout/orgChart1"/>
    <dgm:cxn modelId="{DC58C5F6-32FB-4CA2-B842-550489B107BE}" type="presParOf" srcId="{FD9F51B3-E071-45A7-8041-6C4CC47DE90F}" destId="{434AF057-3EA9-4FC7-B263-26998C4381B1}" srcOrd="3" destOrd="0" presId="urn:microsoft.com/office/officeart/2005/8/layout/orgChart1"/>
    <dgm:cxn modelId="{E36DA1F7-7D0A-4E1C-87F3-7C6D8A21A013}" type="presParOf" srcId="{434AF057-3EA9-4FC7-B263-26998C4381B1}" destId="{944D42FF-7C4B-49C5-9AEC-1DCBE0A60534}" srcOrd="0" destOrd="0" presId="urn:microsoft.com/office/officeart/2005/8/layout/orgChart1"/>
    <dgm:cxn modelId="{AC25FD72-BB7C-4CC1-9FF1-70CC8BE6BD35}" type="presParOf" srcId="{944D42FF-7C4B-49C5-9AEC-1DCBE0A60534}" destId="{9A4C02FC-ABB4-4383-A5BA-DA6B4E2F8FC7}" srcOrd="0" destOrd="0" presId="urn:microsoft.com/office/officeart/2005/8/layout/orgChart1"/>
    <dgm:cxn modelId="{CB7A76BA-4C40-4EF9-B045-E7757F50923D}" type="presParOf" srcId="{944D42FF-7C4B-49C5-9AEC-1DCBE0A60534}" destId="{46593B88-79E3-4E47-B5ED-0BB6150BF6AC}" srcOrd="1" destOrd="0" presId="urn:microsoft.com/office/officeart/2005/8/layout/orgChart1"/>
    <dgm:cxn modelId="{8C236D2C-66C6-43ED-A0B4-2AFEB4B799FD}" type="presParOf" srcId="{434AF057-3EA9-4FC7-B263-26998C4381B1}" destId="{D749E2BA-0E50-473F-A590-2E4CD22690F6}" srcOrd="1" destOrd="0" presId="urn:microsoft.com/office/officeart/2005/8/layout/orgChart1"/>
    <dgm:cxn modelId="{004BBD42-3F62-41D0-B13C-1884DBEFE80F}" type="presParOf" srcId="{434AF057-3EA9-4FC7-B263-26998C4381B1}" destId="{63F36833-7D39-4B66-B453-85E007C1D271}" srcOrd="2" destOrd="0" presId="urn:microsoft.com/office/officeart/2005/8/layout/orgChart1"/>
    <dgm:cxn modelId="{37B667AE-9CAD-428F-B994-1609793563A3}" type="presParOf" srcId="{FD9F51B3-E071-45A7-8041-6C4CC47DE90F}" destId="{F3184916-2BA3-46AE-8C30-F212FD4416A7}" srcOrd="4" destOrd="0" presId="urn:microsoft.com/office/officeart/2005/8/layout/orgChart1"/>
    <dgm:cxn modelId="{E9E73DED-9C86-4CBC-9233-BDB7CBE95A43}" type="presParOf" srcId="{FD9F51B3-E071-45A7-8041-6C4CC47DE90F}" destId="{8D6A5C54-D6A6-4B8A-A383-254D93E2ADB0}" srcOrd="5" destOrd="0" presId="urn:microsoft.com/office/officeart/2005/8/layout/orgChart1"/>
    <dgm:cxn modelId="{28712663-8737-473E-AAF6-087A843333F1}" type="presParOf" srcId="{8D6A5C54-D6A6-4B8A-A383-254D93E2ADB0}" destId="{1321FF85-5080-47E9-A1C3-B0B46E9FD5A4}" srcOrd="0" destOrd="0" presId="urn:microsoft.com/office/officeart/2005/8/layout/orgChart1"/>
    <dgm:cxn modelId="{DA848876-2850-4E2A-A300-4ED5DB883768}" type="presParOf" srcId="{1321FF85-5080-47E9-A1C3-B0B46E9FD5A4}" destId="{9C877DF7-199B-4E04-B751-085B5AABBA16}" srcOrd="0" destOrd="0" presId="urn:microsoft.com/office/officeart/2005/8/layout/orgChart1"/>
    <dgm:cxn modelId="{70786971-D155-40C8-B840-961516BEFA13}" type="presParOf" srcId="{1321FF85-5080-47E9-A1C3-B0B46E9FD5A4}" destId="{A8E2CAB9-6BFA-4FF6-992D-D6C8DCE8BE60}" srcOrd="1" destOrd="0" presId="urn:microsoft.com/office/officeart/2005/8/layout/orgChart1"/>
    <dgm:cxn modelId="{C7B3E812-89E2-469B-8EAF-70C0E216F6D9}" type="presParOf" srcId="{8D6A5C54-D6A6-4B8A-A383-254D93E2ADB0}" destId="{A32C6EB5-6C89-46C5-B5A7-D9B5122C3515}" srcOrd="1" destOrd="0" presId="urn:microsoft.com/office/officeart/2005/8/layout/orgChart1"/>
    <dgm:cxn modelId="{4E126CA2-87DF-48EE-BA14-F36F6C95BDE7}" type="presParOf" srcId="{8D6A5C54-D6A6-4B8A-A383-254D93E2ADB0}" destId="{DCAE3108-2C16-48FE-90BD-D55BC8865F4E}" srcOrd="2" destOrd="0" presId="urn:microsoft.com/office/officeart/2005/8/layout/orgChart1"/>
    <dgm:cxn modelId="{D8F069B9-DFBA-4FA9-8172-A2DDA4C58047}" type="presParOf" srcId="{8503E7D6-D6FB-4642-BA84-520D47672653}" destId="{ECBF7E78-645E-465C-8B86-3DF921A747FB}" srcOrd="2" destOrd="0" presId="urn:microsoft.com/office/officeart/2005/8/layout/orgChart1"/>
    <dgm:cxn modelId="{3412BBF3-C492-4D74-8A22-357646372693}" type="presParOf" srcId="{ECBF7E78-645E-465C-8B86-3DF921A747FB}" destId="{94126DBB-AD50-4431-9253-BEB36F4C6038}" srcOrd="0" destOrd="0" presId="urn:microsoft.com/office/officeart/2005/8/layout/orgChart1"/>
    <dgm:cxn modelId="{467D6A0E-A757-49EA-BA5A-0F3FADE0E036}" type="presParOf" srcId="{ECBF7E78-645E-465C-8B86-3DF921A747FB}" destId="{1A69C2CA-10AA-402D-A535-27C21E0A7595}" srcOrd="1" destOrd="0" presId="urn:microsoft.com/office/officeart/2005/8/layout/orgChart1"/>
    <dgm:cxn modelId="{07CF1903-3208-43C0-BBCF-F42F5C46A801}" type="presParOf" srcId="{1A69C2CA-10AA-402D-A535-27C21E0A7595}" destId="{6DB9910F-3609-4CC5-B279-27AE93712632}" srcOrd="0" destOrd="0" presId="urn:microsoft.com/office/officeart/2005/8/layout/orgChart1"/>
    <dgm:cxn modelId="{C23D1764-48A7-4907-A4DD-77B26CE9D09D}" type="presParOf" srcId="{6DB9910F-3609-4CC5-B279-27AE93712632}" destId="{08BC0F6F-6ED9-4CFF-80CE-2750C3224C3A}" srcOrd="0" destOrd="0" presId="urn:microsoft.com/office/officeart/2005/8/layout/orgChart1"/>
    <dgm:cxn modelId="{4DF25AEA-A6C6-44D9-8A4C-45499620F5EC}" type="presParOf" srcId="{6DB9910F-3609-4CC5-B279-27AE93712632}" destId="{1220B7D6-8038-443C-BB63-0C04B23EF673}" srcOrd="1" destOrd="0" presId="urn:microsoft.com/office/officeart/2005/8/layout/orgChart1"/>
    <dgm:cxn modelId="{57CF5D0E-322B-400A-80A6-C5A8FD9C1ACC}" type="presParOf" srcId="{1A69C2CA-10AA-402D-A535-27C21E0A7595}" destId="{7202CB58-5031-4161-88C2-EF22A5CFC876}" srcOrd="1" destOrd="0" presId="urn:microsoft.com/office/officeart/2005/8/layout/orgChart1"/>
    <dgm:cxn modelId="{F1EF0B2D-01F2-497C-A132-95C6B83E98CC}" type="presParOf" srcId="{1A69C2CA-10AA-402D-A535-27C21E0A7595}" destId="{1197668C-AEF3-415B-A22F-44BF022D6FA8}" srcOrd="2" destOrd="0" presId="urn:microsoft.com/office/officeart/2005/8/layout/orgChart1"/>
    <dgm:cxn modelId="{7613F5C5-839B-40A6-A2EB-59BF5B1E79B1}" type="presParOf" srcId="{ECBF7E78-645E-465C-8B86-3DF921A747FB}" destId="{A0E605A4-6E7E-4E7A-9259-51785EF1B803}" srcOrd="2" destOrd="0" presId="urn:microsoft.com/office/officeart/2005/8/layout/orgChart1"/>
    <dgm:cxn modelId="{5A3EE190-059D-4177-B8C6-326D952E9735}" type="presParOf" srcId="{ECBF7E78-645E-465C-8B86-3DF921A747FB}" destId="{83E008D4-8B9C-4D6B-A86F-DC4FAD286261}" srcOrd="3" destOrd="0" presId="urn:microsoft.com/office/officeart/2005/8/layout/orgChart1"/>
    <dgm:cxn modelId="{B131FEE6-A7A1-45F7-A283-592758940D53}" type="presParOf" srcId="{83E008D4-8B9C-4D6B-A86F-DC4FAD286261}" destId="{EAD4BB51-B075-4E78-A429-CC1B21DE108C}" srcOrd="0" destOrd="0" presId="urn:microsoft.com/office/officeart/2005/8/layout/orgChart1"/>
    <dgm:cxn modelId="{21B889D9-7BC0-4789-B2DC-0BA7F26CBE27}" type="presParOf" srcId="{EAD4BB51-B075-4E78-A429-CC1B21DE108C}" destId="{08B825F3-EA9E-4724-81A0-C9282A37D33C}" srcOrd="0" destOrd="0" presId="urn:microsoft.com/office/officeart/2005/8/layout/orgChart1"/>
    <dgm:cxn modelId="{90F94BA0-1600-493B-8A5F-5D8D22800ADD}" type="presParOf" srcId="{EAD4BB51-B075-4E78-A429-CC1B21DE108C}" destId="{845F83D9-9E3F-4B3A-93F1-0D89FC37E608}" srcOrd="1" destOrd="0" presId="urn:microsoft.com/office/officeart/2005/8/layout/orgChart1"/>
    <dgm:cxn modelId="{C3A0242E-FC61-41EA-B558-217973E1081F}" type="presParOf" srcId="{83E008D4-8B9C-4D6B-A86F-DC4FAD286261}" destId="{1F09F33A-319A-496C-B5E6-2192A4ADDB08}" srcOrd="1" destOrd="0" presId="urn:microsoft.com/office/officeart/2005/8/layout/orgChart1"/>
    <dgm:cxn modelId="{E4EF823A-79FD-47F1-A95D-A7B4E301620F}" type="presParOf" srcId="{83E008D4-8B9C-4D6B-A86F-DC4FAD286261}" destId="{F87A75FD-829F-4A35-88DF-DB3A4E52AE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2CCCAA-9269-4CF5-9919-7ED4F52BE18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8A053B-754A-4DBA-9949-0A80661A3064}">
      <dgm:prSet phldrT="[Text]"/>
      <dgm:spPr/>
      <dgm:t>
        <a:bodyPr/>
        <a:lstStyle/>
        <a:p>
          <a:r>
            <a:rPr lang="en-US" dirty="0" smtClean="0"/>
            <a:t>High-rise fires</a:t>
          </a:r>
          <a:endParaRPr lang="en-US" dirty="0"/>
        </a:p>
      </dgm:t>
    </dgm:pt>
    <dgm:pt modelId="{F1B1DCAC-F9CA-4DA1-B0B8-88AAD2DF0375}" type="parTrans" cxnId="{6518E2C9-DEC1-4910-9AC7-4FBF0ED88F01}">
      <dgm:prSet/>
      <dgm:spPr/>
      <dgm:t>
        <a:bodyPr/>
        <a:lstStyle/>
        <a:p>
          <a:endParaRPr lang="en-US"/>
        </a:p>
      </dgm:t>
    </dgm:pt>
    <dgm:pt modelId="{5CD1CF2A-BB02-4397-8A0C-E9B2375A104A}" type="sibTrans" cxnId="{6518E2C9-DEC1-4910-9AC7-4FBF0ED88F01}">
      <dgm:prSet/>
      <dgm:spPr/>
      <dgm:t>
        <a:bodyPr/>
        <a:lstStyle/>
        <a:p>
          <a:endParaRPr lang="en-US"/>
        </a:p>
      </dgm:t>
    </dgm:pt>
    <dgm:pt modelId="{2859EBD3-70EC-46EA-A8A3-37460AF3465C}">
      <dgm:prSet phldrT="[Text]"/>
      <dgm:spPr/>
      <dgm:t>
        <a:bodyPr/>
        <a:lstStyle/>
        <a:p>
          <a:r>
            <a:rPr lang="en-US" dirty="0" smtClean="0"/>
            <a:t>Higher life safety considerations present</a:t>
          </a:r>
          <a:endParaRPr lang="en-US" dirty="0"/>
        </a:p>
      </dgm:t>
    </dgm:pt>
    <dgm:pt modelId="{0A9C3064-1246-426E-BBAC-472038FDF9A4}" type="parTrans" cxnId="{0030AAAE-3BA0-4A3D-8B09-872DE6D436A8}">
      <dgm:prSet/>
      <dgm:spPr/>
      <dgm:t>
        <a:bodyPr/>
        <a:lstStyle/>
        <a:p>
          <a:endParaRPr lang="en-US"/>
        </a:p>
      </dgm:t>
    </dgm:pt>
    <dgm:pt modelId="{D53DDFD2-C52A-4039-8411-D61BDCA01644}" type="sibTrans" cxnId="{0030AAAE-3BA0-4A3D-8B09-872DE6D436A8}">
      <dgm:prSet/>
      <dgm:spPr/>
      <dgm:t>
        <a:bodyPr/>
        <a:lstStyle/>
        <a:p>
          <a:endParaRPr lang="en-US"/>
        </a:p>
      </dgm:t>
    </dgm:pt>
    <dgm:pt modelId="{2390D68F-FB39-4EE1-B2B4-61841487DB11}">
      <dgm:prSet phldrT="[Text]"/>
      <dgm:spPr/>
      <dgm:t>
        <a:bodyPr/>
        <a:lstStyle/>
        <a:p>
          <a:r>
            <a:rPr lang="en-US" dirty="0" smtClean="0"/>
            <a:t>More personnel required</a:t>
          </a:r>
        </a:p>
      </dgm:t>
    </dgm:pt>
    <dgm:pt modelId="{ED6CB09F-A220-4D82-8EFE-6A58DDBEB5FA}" type="parTrans" cxnId="{3AB1FA84-C278-4CB8-98EA-849E0709705C}">
      <dgm:prSet/>
      <dgm:spPr/>
      <dgm:t>
        <a:bodyPr/>
        <a:lstStyle/>
        <a:p>
          <a:endParaRPr lang="en-US"/>
        </a:p>
      </dgm:t>
    </dgm:pt>
    <dgm:pt modelId="{BA903AE2-9A3F-42D8-AD75-F17177152192}" type="sibTrans" cxnId="{3AB1FA84-C278-4CB8-98EA-849E0709705C}">
      <dgm:prSet/>
      <dgm:spPr/>
      <dgm:t>
        <a:bodyPr/>
        <a:lstStyle/>
        <a:p>
          <a:endParaRPr lang="en-US"/>
        </a:p>
      </dgm:t>
    </dgm:pt>
    <dgm:pt modelId="{EEAB3C83-9C6C-4F48-88D4-F109BA64A718}">
      <dgm:prSet phldrT="[Text]"/>
      <dgm:spPr/>
      <dgm:t>
        <a:bodyPr/>
        <a:lstStyle/>
        <a:p>
          <a:r>
            <a:rPr lang="en-US" dirty="0" smtClean="0"/>
            <a:t>Consider smoke spread, hot gas layer development</a:t>
          </a:r>
          <a:endParaRPr lang="en-US" dirty="0"/>
        </a:p>
      </dgm:t>
    </dgm:pt>
    <dgm:pt modelId="{78E647F6-C3A3-4165-8B7B-E77FBD3D421C}" type="parTrans" cxnId="{1FA6E11B-B1D2-42D4-93D2-A1844CC9FDEF}">
      <dgm:prSet/>
      <dgm:spPr/>
      <dgm:t>
        <a:bodyPr/>
        <a:lstStyle/>
        <a:p>
          <a:endParaRPr lang="en-US"/>
        </a:p>
      </dgm:t>
    </dgm:pt>
    <dgm:pt modelId="{60250E56-6FBC-4437-BCFF-1853FE198BAC}" type="sibTrans" cxnId="{1FA6E11B-B1D2-42D4-93D2-A1844CC9FDEF}">
      <dgm:prSet/>
      <dgm:spPr/>
      <dgm:t>
        <a:bodyPr/>
        <a:lstStyle/>
        <a:p>
          <a:endParaRPr lang="en-US"/>
        </a:p>
      </dgm:t>
    </dgm:pt>
    <dgm:pt modelId="{03718546-E374-47F3-A5F0-FA7C4C6C085A}" type="pres">
      <dgm:prSet presAssocID="{D72CCCAA-9269-4CF5-9919-7ED4F52BE18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224C7D-7A16-4B62-822B-61FF715B97CD}" type="pres">
      <dgm:prSet presAssocID="{1D8A053B-754A-4DBA-9949-0A80661A3064}" presName="composite" presStyleCnt="0"/>
      <dgm:spPr/>
    </dgm:pt>
    <dgm:pt modelId="{D215B293-9B33-4069-AFCE-B628BD0B9DFE}" type="pres">
      <dgm:prSet presAssocID="{1D8A053B-754A-4DBA-9949-0A80661A3064}" presName="ParentAccentShape" presStyleLbl="trBgShp" presStyleIdx="0" presStyleCnt="2"/>
      <dgm:spPr/>
    </dgm:pt>
    <dgm:pt modelId="{A0A449B8-028C-4AE0-8CED-956D17AA7B81}" type="pres">
      <dgm:prSet presAssocID="{1D8A053B-754A-4DBA-9949-0A80661A306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7842-9CB0-4096-BD3C-0CB8BC8F96A8}" type="pres">
      <dgm:prSet presAssocID="{1D8A053B-754A-4DBA-9949-0A80661A306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F607416-7786-4492-8216-81F8E596D93B}" type="pres">
      <dgm:prSet presAssocID="{1D8A053B-754A-4DBA-9949-0A80661A3064}" presName="ChildAccentShape" presStyleLbl="trBgShp" presStyleIdx="1" presStyleCnt="2"/>
      <dgm:spPr/>
    </dgm:pt>
    <dgm:pt modelId="{62393C77-840E-4EFA-ADC8-9D9D5714FB20}" type="pres">
      <dgm:prSet presAssocID="{1D8A053B-754A-4DBA-9949-0A80661A3064}" presName="Image" presStyleLbl="alignImgPlace1" presStyleIdx="0" presStyleCnt="1"/>
      <dgm:spPr/>
    </dgm:pt>
  </dgm:ptLst>
  <dgm:cxnLst>
    <dgm:cxn modelId="{3AB1FA84-C278-4CB8-98EA-849E0709705C}" srcId="{1D8A053B-754A-4DBA-9949-0A80661A3064}" destId="{2390D68F-FB39-4EE1-B2B4-61841487DB11}" srcOrd="1" destOrd="0" parTransId="{ED6CB09F-A220-4D82-8EFE-6A58DDBEB5FA}" sibTransId="{BA903AE2-9A3F-42D8-AD75-F17177152192}"/>
    <dgm:cxn modelId="{0030AAAE-3BA0-4A3D-8B09-872DE6D436A8}" srcId="{1D8A053B-754A-4DBA-9949-0A80661A3064}" destId="{2859EBD3-70EC-46EA-A8A3-37460AF3465C}" srcOrd="0" destOrd="0" parTransId="{0A9C3064-1246-426E-BBAC-472038FDF9A4}" sibTransId="{D53DDFD2-C52A-4039-8411-D61BDCA01644}"/>
    <dgm:cxn modelId="{C7E3951C-BB47-40CF-B144-5F9E4F9FF384}" type="presOf" srcId="{2859EBD3-70EC-46EA-A8A3-37460AF3465C}" destId="{EAAB7842-9CB0-4096-BD3C-0CB8BC8F96A8}" srcOrd="0" destOrd="0" presId="urn:microsoft.com/office/officeart/2009/3/layout/SnapshotPictureList"/>
    <dgm:cxn modelId="{6518E2C9-DEC1-4910-9AC7-4FBF0ED88F01}" srcId="{D72CCCAA-9269-4CF5-9919-7ED4F52BE18C}" destId="{1D8A053B-754A-4DBA-9949-0A80661A3064}" srcOrd="0" destOrd="0" parTransId="{F1B1DCAC-F9CA-4DA1-B0B8-88AAD2DF0375}" sibTransId="{5CD1CF2A-BB02-4397-8A0C-E9B2375A104A}"/>
    <dgm:cxn modelId="{1FA6E11B-B1D2-42D4-93D2-A1844CC9FDEF}" srcId="{1D8A053B-754A-4DBA-9949-0A80661A3064}" destId="{EEAB3C83-9C6C-4F48-88D4-F109BA64A718}" srcOrd="2" destOrd="0" parTransId="{78E647F6-C3A3-4165-8B7B-E77FBD3D421C}" sibTransId="{60250E56-6FBC-4437-BCFF-1853FE198BAC}"/>
    <dgm:cxn modelId="{0741D8EA-E908-4822-8404-106AEA7784EA}" type="presOf" srcId="{2390D68F-FB39-4EE1-B2B4-61841487DB11}" destId="{EAAB7842-9CB0-4096-BD3C-0CB8BC8F96A8}" srcOrd="0" destOrd="1" presId="urn:microsoft.com/office/officeart/2009/3/layout/SnapshotPictureList"/>
    <dgm:cxn modelId="{E599CA6E-098B-493A-BDD5-3C5873636A5C}" type="presOf" srcId="{D72CCCAA-9269-4CF5-9919-7ED4F52BE18C}" destId="{03718546-E374-47F3-A5F0-FA7C4C6C085A}" srcOrd="0" destOrd="0" presId="urn:microsoft.com/office/officeart/2009/3/layout/SnapshotPictureList"/>
    <dgm:cxn modelId="{A5178595-F296-40D7-9CF3-7D2AD6CF563A}" type="presOf" srcId="{1D8A053B-754A-4DBA-9949-0A80661A3064}" destId="{A0A449B8-028C-4AE0-8CED-956D17AA7B81}" srcOrd="0" destOrd="0" presId="urn:microsoft.com/office/officeart/2009/3/layout/SnapshotPictureList"/>
    <dgm:cxn modelId="{1D80696B-55E0-4D5F-B9A5-C53AD03F1824}" type="presOf" srcId="{EEAB3C83-9C6C-4F48-88D4-F109BA64A718}" destId="{EAAB7842-9CB0-4096-BD3C-0CB8BC8F96A8}" srcOrd="0" destOrd="2" presId="urn:microsoft.com/office/officeart/2009/3/layout/SnapshotPictureList"/>
    <dgm:cxn modelId="{3540ACD5-F43B-423A-860E-C483275CBB83}" type="presParOf" srcId="{03718546-E374-47F3-A5F0-FA7C4C6C085A}" destId="{D3224C7D-7A16-4B62-822B-61FF715B97CD}" srcOrd="0" destOrd="0" presId="urn:microsoft.com/office/officeart/2009/3/layout/SnapshotPictureList"/>
    <dgm:cxn modelId="{F35E79BD-6E89-49B5-8379-5F2F0E40A777}" type="presParOf" srcId="{D3224C7D-7A16-4B62-822B-61FF715B97CD}" destId="{D215B293-9B33-4069-AFCE-B628BD0B9DFE}" srcOrd="0" destOrd="0" presId="urn:microsoft.com/office/officeart/2009/3/layout/SnapshotPictureList"/>
    <dgm:cxn modelId="{E26678AF-86EE-48EF-BD1A-D41743B61C8F}" type="presParOf" srcId="{D3224C7D-7A16-4B62-822B-61FF715B97CD}" destId="{A0A449B8-028C-4AE0-8CED-956D17AA7B81}" srcOrd="1" destOrd="0" presId="urn:microsoft.com/office/officeart/2009/3/layout/SnapshotPictureList"/>
    <dgm:cxn modelId="{E27C5E5B-CC43-4D05-A677-52165D7FBCDC}" type="presParOf" srcId="{D3224C7D-7A16-4B62-822B-61FF715B97CD}" destId="{EAAB7842-9CB0-4096-BD3C-0CB8BC8F96A8}" srcOrd="2" destOrd="0" presId="urn:microsoft.com/office/officeart/2009/3/layout/SnapshotPictureList"/>
    <dgm:cxn modelId="{921C2C33-CB3C-4717-BF05-5F8AD46BCC76}" type="presParOf" srcId="{D3224C7D-7A16-4B62-822B-61FF715B97CD}" destId="{0F607416-7786-4492-8216-81F8E596D93B}" srcOrd="3" destOrd="0" presId="urn:microsoft.com/office/officeart/2009/3/layout/SnapshotPictureList"/>
    <dgm:cxn modelId="{BDBCF05B-5914-4510-9A7F-E8992E97B414}" type="presParOf" srcId="{D3224C7D-7A16-4B62-822B-61FF715B97CD}" destId="{62393C77-840E-4EFA-ADC8-9D9D5714FB2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3C312D-8CBD-4475-9130-10473512A55A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316985-81BA-47C4-90B3-28CFF8F5CF9A}">
      <dgm:prSet phldrT="[Text]"/>
      <dgm:spPr/>
      <dgm:t>
        <a:bodyPr/>
        <a:lstStyle/>
        <a:p>
          <a:r>
            <a:rPr lang="en-US" dirty="0" smtClean="0"/>
            <a:t>Usually accomplished horizontally</a:t>
          </a:r>
          <a:endParaRPr lang="en-US" dirty="0"/>
        </a:p>
      </dgm:t>
    </dgm:pt>
    <dgm:pt modelId="{C5534E16-55B4-4B1B-96F6-348CB847A551}" type="parTrans" cxnId="{795A687C-CB3C-4B61-8AA7-AD0E2D8BE95E}">
      <dgm:prSet/>
      <dgm:spPr/>
      <dgm:t>
        <a:bodyPr/>
        <a:lstStyle/>
        <a:p>
          <a:endParaRPr lang="en-US"/>
        </a:p>
      </dgm:t>
    </dgm:pt>
    <dgm:pt modelId="{2277E7C0-05D4-4151-AAFA-0828FA171354}" type="sibTrans" cxnId="{795A687C-CB3C-4B61-8AA7-AD0E2D8BE95E}">
      <dgm:prSet/>
      <dgm:spPr/>
      <dgm:t>
        <a:bodyPr/>
        <a:lstStyle/>
        <a:p>
          <a:endParaRPr lang="en-US"/>
        </a:p>
      </dgm:t>
    </dgm:pt>
    <dgm:pt modelId="{4F0CB95F-C88B-4F37-90F5-354B6A6996F7}">
      <dgm:prSet phldrT="[Text]"/>
      <dgm:spPr/>
      <dgm:t>
        <a:bodyPr/>
        <a:lstStyle/>
        <a:p>
          <a:r>
            <a:rPr lang="en-US" dirty="0" smtClean="0"/>
            <a:t>Only one stairwell may penetrate roof</a:t>
          </a:r>
          <a:endParaRPr lang="en-US" dirty="0"/>
        </a:p>
      </dgm:t>
    </dgm:pt>
    <dgm:pt modelId="{3D5B9594-4724-480F-BE5C-0E8D51872A53}" type="parTrans" cxnId="{262D725E-263E-46CD-A36E-99C665B45480}">
      <dgm:prSet/>
      <dgm:spPr/>
      <dgm:t>
        <a:bodyPr/>
        <a:lstStyle/>
        <a:p>
          <a:endParaRPr lang="en-US"/>
        </a:p>
      </dgm:t>
    </dgm:pt>
    <dgm:pt modelId="{5C8358FF-E634-40E7-8584-E648EC84A3BB}" type="sibTrans" cxnId="{262D725E-263E-46CD-A36E-99C665B45480}">
      <dgm:prSet/>
      <dgm:spPr/>
      <dgm:t>
        <a:bodyPr/>
        <a:lstStyle/>
        <a:p>
          <a:endParaRPr lang="en-US"/>
        </a:p>
      </dgm:t>
    </dgm:pt>
    <dgm:pt modelId="{B930597E-C519-4DD3-9795-F9B922B70E75}">
      <dgm:prSet phldrT="[Text]"/>
      <dgm:spPr/>
      <dgm:t>
        <a:bodyPr/>
        <a:lstStyle/>
        <a:p>
          <a:r>
            <a:rPr lang="en-US" dirty="0" smtClean="0"/>
            <a:t>Control doors on uninvolved floors</a:t>
          </a:r>
          <a:endParaRPr lang="en-US" dirty="0"/>
        </a:p>
      </dgm:t>
    </dgm:pt>
    <dgm:pt modelId="{B66171B6-940C-4516-9DD8-E55D16FF37A5}" type="parTrans" cxnId="{391CE224-BADA-42BA-BA92-1C46F4096B7D}">
      <dgm:prSet/>
      <dgm:spPr/>
      <dgm:t>
        <a:bodyPr/>
        <a:lstStyle/>
        <a:p>
          <a:endParaRPr lang="en-US"/>
        </a:p>
      </dgm:t>
    </dgm:pt>
    <dgm:pt modelId="{B927FE6C-58CF-4353-A66E-BF227C5F3830}" type="sibTrans" cxnId="{391CE224-BADA-42BA-BA92-1C46F4096B7D}">
      <dgm:prSet/>
      <dgm:spPr/>
      <dgm:t>
        <a:bodyPr/>
        <a:lstStyle/>
        <a:p>
          <a:endParaRPr lang="en-US"/>
        </a:p>
      </dgm:t>
    </dgm:pt>
    <dgm:pt modelId="{C72654D9-834A-401E-9A3F-6DA9209EA012}">
      <dgm:prSet phldrT="[Text]"/>
      <dgm:spPr/>
      <dgm:t>
        <a:bodyPr/>
        <a:lstStyle/>
        <a:p>
          <a:r>
            <a:rPr lang="en-US" dirty="0" smtClean="0"/>
            <a:t>Ventilating draws smoke up into stairwell between fire floor and roof</a:t>
          </a:r>
          <a:endParaRPr lang="en-US" dirty="0"/>
        </a:p>
      </dgm:t>
    </dgm:pt>
    <dgm:pt modelId="{50B49356-C7CB-4895-B042-3FF0C1ED60BF}" type="parTrans" cxnId="{C8BBFA2A-CEFD-4135-BCB5-EC221EED4B2D}">
      <dgm:prSet/>
      <dgm:spPr/>
      <dgm:t>
        <a:bodyPr/>
        <a:lstStyle/>
        <a:p>
          <a:endParaRPr lang="en-US"/>
        </a:p>
      </dgm:t>
    </dgm:pt>
    <dgm:pt modelId="{248CD2C9-D2ED-4287-B834-0838DE648B06}" type="sibTrans" cxnId="{C8BBFA2A-CEFD-4135-BCB5-EC221EED4B2D}">
      <dgm:prSet/>
      <dgm:spPr/>
      <dgm:t>
        <a:bodyPr/>
        <a:lstStyle/>
        <a:p>
          <a:endParaRPr lang="en-US"/>
        </a:p>
      </dgm:t>
    </dgm:pt>
    <dgm:pt modelId="{E5E0AD45-71F3-4810-8467-8DFD487065E6}">
      <dgm:prSet phldrT="[Text]"/>
      <dgm:spPr/>
      <dgm:t>
        <a:bodyPr/>
        <a:lstStyle/>
        <a:p>
          <a:r>
            <a:rPr lang="en-US" dirty="0" smtClean="0"/>
            <a:t>PPV fans should be located at bottom floor</a:t>
          </a:r>
          <a:endParaRPr lang="en-US" dirty="0"/>
        </a:p>
      </dgm:t>
    </dgm:pt>
    <dgm:pt modelId="{A7341C4D-6598-4995-871F-A43F00E4F3E4}" type="parTrans" cxnId="{5FD9C22E-5566-4A60-B991-8641B1D2C205}">
      <dgm:prSet/>
      <dgm:spPr/>
      <dgm:t>
        <a:bodyPr/>
        <a:lstStyle/>
        <a:p>
          <a:endParaRPr lang="en-US"/>
        </a:p>
      </dgm:t>
    </dgm:pt>
    <dgm:pt modelId="{58C153E4-F484-4517-93FB-0B05EB0BF3B7}" type="sibTrans" cxnId="{5FD9C22E-5566-4A60-B991-8641B1D2C205}">
      <dgm:prSet/>
      <dgm:spPr/>
      <dgm:t>
        <a:bodyPr/>
        <a:lstStyle/>
        <a:p>
          <a:endParaRPr lang="en-US"/>
        </a:p>
      </dgm:t>
    </dgm:pt>
    <dgm:pt modelId="{23F6B724-067D-4FFE-83F2-567BC9426EE1}">
      <dgm:prSet phldrT="[Text]"/>
      <dgm:spPr/>
      <dgm:t>
        <a:bodyPr/>
        <a:lstStyle/>
        <a:p>
          <a:r>
            <a:rPr lang="en-US" dirty="0" smtClean="0"/>
            <a:t>Ventilation fans may be built into top of stairwell</a:t>
          </a:r>
          <a:endParaRPr lang="en-US" dirty="0"/>
        </a:p>
      </dgm:t>
    </dgm:pt>
    <dgm:pt modelId="{463581AB-250A-4B91-A5D3-A11BBC703D77}" type="parTrans" cxnId="{97FA23EC-0E2D-4336-B20E-C3FC21F5DF35}">
      <dgm:prSet/>
      <dgm:spPr/>
      <dgm:t>
        <a:bodyPr/>
        <a:lstStyle/>
        <a:p>
          <a:endParaRPr lang="en-US"/>
        </a:p>
      </dgm:t>
    </dgm:pt>
    <dgm:pt modelId="{773CB2C9-B9DE-465E-BC7F-9C3A59188117}" type="sibTrans" cxnId="{97FA23EC-0E2D-4336-B20E-C3FC21F5DF35}">
      <dgm:prSet/>
      <dgm:spPr/>
      <dgm:t>
        <a:bodyPr/>
        <a:lstStyle/>
        <a:p>
          <a:endParaRPr lang="en-US"/>
        </a:p>
      </dgm:t>
    </dgm:pt>
    <dgm:pt modelId="{DEEE63D8-6631-42DE-AE85-5D3C75267551}" type="pres">
      <dgm:prSet presAssocID="{0F3C312D-8CBD-4475-9130-10473512A5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8E300-6568-40E0-B622-D17702635409}" type="pres">
      <dgm:prSet presAssocID="{0F3C312D-8CBD-4475-9130-10473512A55A}" presName="cycle" presStyleCnt="0"/>
      <dgm:spPr/>
    </dgm:pt>
    <dgm:pt modelId="{1C1F1875-8D64-4675-AC60-47769BA1D089}" type="pres">
      <dgm:prSet presAssocID="{E7316985-81BA-47C4-90B3-28CFF8F5CF9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95DB-F46F-4579-A1D2-7BDC77208C44}" type="pres">
      <dgm:prSet presAssocID="{2277E7C0-05D4-4151-AAFA-0828FA17135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6E8E021-CAD7-4011-855B-159EE8C88DA1}" type="pres">
      <dgm:prSet presAssocID="{4F0CB95F-C88B-4F37-90F5-354B6A6996F7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446BB-B615-4D61-AB87-2043BF6C8D01}" type="pres">
      <dgm:prSet presAssocID="{B930597E-C519-4DD3-9795-F9B922B70E7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E8BCC-A1C8-43D6-99F4-F11CA817B018}" type="pres">
      <dgm:prSet presAssocID="{C72654D9-834A-401E-9A3F-6DA9209EA01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786F3-F3AE-4BB2-8DD2-204593D3DF0F}" type="pres">
      <dgm:prSet presAssocID="{E5E0AD45-71F3-4810-8467-8DFD487065E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3633-1466-4189-868E-AF3DBDFD907B}" type="pres">
      <dgm:prSet presAssocID="{23F6B724-067D-4FFE-83F2-567BC9426EE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D4B01-46D5-480F-AB0F-77806B319A06}" type="presOf" srcId="{4F0CB95F-C88B-4F37-90F5-354B6A6996F7}" destId="{F6E8E021-CAD7-4011-855B-159EE8C88DA1}" srcOrd="0" destOrd="0" presId="urn:microsoft.com/office/officeart/2005/8/layout/cycle3"/>
    <dgm:cxn modelId="{74169197-43E7-460A-82FF-03FA0C19057C}" type="presOf" srcId="{23F6B724-067D-4FFE-83F2-567BC9426EE1}" destId="{9DD33633-1466-4189-868E-AF3DBDFD907B}" srcOrd="0" destOrd="0" presId="urn:microsoft.com/office/officeart/2005/8/layout/cycle3"/>
    <dgm:cxn modelId="{795A687C-CB3C-4B61-8AA7-AD0E2D8BE95E}" srcId="{0F3C312D-8CBD-4475-9130-10473512A55A}" destId="{E7316985-81BA-47C4-90B3-28CFF8F5CF9A}" srcOrd="0" destOrd="0" parTransId="{C5534E16-55B4-4B1B-96F6-348CB847A551}" sibTransId="{2277E7C0-05D4-4151-AAFA-0828FA171354}"/>
    <dgm:cxn modelId="{8E6D7700-51C4-41F1-B80B-1C62C4D1CE34}" type="presOf" srcId="{2277E7C0-05D4-4151-AAFA-0828FA171354}" destId="{FE5395DB-F46F-4579-A1D2-7BDC77208C44}" srcOrd="0" destOrd="0" presId="urn:microsoft.com/office/officeart/2005/8/layout/cycle3"/>
    <dgm:cxn modelId="{C8BBFA2A-CEFD-4135-BCB5-EC221EED4B2D}" srcId="{0F3C312D-8CBD-4475-9130-10473512A55A}" destId="{C72654D9-834A-401E-9A3F-6DA9209EA012}" srcOrd="3" destOrd="0" parTransId="{50B49356-C7CB-4895-B042-3FF0C1ED60BF}" sibTransId="{248CD2C9-D2ED-4287-B834-0838DE648B06}"/>
    <dgm:cxn modelId="{65418638-93F2-4494-946F-071CE93E0372}" type="presOf" srcId="{B930597E-C519-4DD3-9795-F9B922B70E75}" destId="{F48446BB-B615-4D61-AB87-2043BF6C8D01}" srcOrd="0" destOrd="0" presId="urn:microsoft.com/office/officeart/2005/8/layout/cycle3"/>
    <dgm:cxn modelId="{262D725E-263E-46CD-A36E-99C665B45480}" srcId="{0F3C312D-8CBD-4475-9130-10473512A55A}" destId="{4F0CB95F-C88B-4F37-90F5-354B6A6996F7}" srcOrd="1" destOrd="0" parTransId="{3D5B9594-4724-480F-BE5C-0E8D51872A53}" sibTransId="{5C8358FF-E634-40E7-8584-E648EC84A3BB}"/>
    <dgm:cxn modelId="{A8CC6683-29CE-4787-920C-DC2DC60DE953}" type="presOf" srcId="{E7316985-81BA-47C4-90B3-28CFF8F5CF9A}" destId="{1C1F1875-8D64-4675-AC60-47769BA1D089}" srcOrd="0" destOrd="0" presId="urn:microsoft.com/office/officeart/2005/8/layout/cycle3"/>
    <dgm:cxn modelId="{F28F1D82-D4B2-45C0-A291-2A2F9092AA1D}" type="presOf" srcId="{E5E0AD45-71F3-4810-8467-8DFD487065E6}" destId="{47D786F3-F3AE-4BB2-8DD2-204593D3DF0F}" srcOrd="0" destOrd="0" presId="urn:microsoft.com/office/officeart/2005/8/layout/cycle3"/>
    <dgm:cxn modelId="{5FD9C22E-5566-4A60-B991-8641B1D2C205}" srcId="{0F3C312D-8CBD-4475-9130-10473512A55A}" destId="{E5E0AD45-71F3-4810-8467-8DFD487065E6}" srcOrd="4" destOrd="0" parTransId="{A7341C4D-6598-4995-871F-A43F00E4F3E4}" sibTransId="{58C153E4-F484-4517-93FB-0B05EB0BF3B7}"/>
    <dgm:cxn modelId="{391CE224-BADA-42BA-BA92-1C46F4096B7D}" srcId="{0F3C312D-8CBD-4475-9130-10473512A55A}" destId="{B930597E-C519-4DD3-9795-F9B922B70E75}" srcOrd="2" destOrd="0" parTransId="{B66171B6-940C-4516-9DD8-E55D16FF37A5}" sibTransId="{B927FE6C-58CF-4353-A66E-BF227C5F3830}"/>
    <dgm:cxn modelId="{97FA23EC-0E2D-4336-B20E-C3FC21F5DF35}" srcId="{0F3C312D-8CBD-4475-9130-10473512A55A}" destId="{23F6B724-067D-4FFE-83F2-567BC9426EE1}" srcOrd="5" destOrd="0" parTransId="{463581AB-250A-4B91-A5D3-A11BBC703D77}" sibTransId="{773CB2C9-B9DE-465E-BC7F-9C3A59188117}"/>
    <dgm:cxn modelId="{39C46108-9EA4-4810-9D46-5D911ACAAEA1}" type="presOf" srcId="{C72654D9-834A-401E-9A3F-6DA9209EA012}" destId="{C88E8BCC-A1C8-43D6-99F4-F11CA817B018}" srcOrd="0" destOrd="0" presId="urn:microsoft.com/office/officeart/2005/8/layout/cycle3"/>
    <dgm:cxn modelId="{FA97395C-27AC-4684-A36F-B7DC56603E3D}" type="presOf" srcId="{0F3C312D-8CBD-4475-9130-10473512A55A}" destId="{DEEE63D8-6631-42DE-AE85-5D3C75267551}" srcOrd="0" destOrd="0" presId="urn:microsoft.com/office/officeart/2005/8/layout/cycle3"/>
    <dgm:cxn modelId="{7150E97C-C1EE-4290-9889-F11189D51C4F}" type="presParOf" srcId="{DEEE63D8-6631-42DE-AE85-5D3C75267551}" destId="{4C88E300-6568-40E0-B622-D17702635409}" srcOrd="0" destOrd="0" presId="urn:microsoft.com/office/officeart/2005/8/layout/cycle3"/>
    <dgm:cxn modelId="{BD8DBA97-87CC-4257-9C10-2A742B5A18B8}" type="presParOf" srcId="{4C88E300-6568-40E0-B622-D17702635409}" destId="{1C1F1875-8D64-4675-AC60-47769BA1D089}" srcOrd="0" destOrd="0" presId="urn:microsoft.com/office/officeart/2005/8/layout/cycle3"/>
    <dgm:cxn modelId="{BA1A4850-693C-4A23-AA4A-0B6C338D58E6}" type="presParOf" srcId="{4C88E300-6568-40E0-B622-D17702635409}" destId="{FE5395DB-F46F-4579-A1D2-7BDC77208C44}" srcOrd="1" destOrd="0" presId="urn:microsoft.com/office/officeart/2005/8/layout/cycle3"/>
    <dgm:cxn modelId="{809882EF-B93E-4B90-A164-D3172EC4864B}" type="presParOf" srcId="{4C88E300-6568-40E0-B622-D17702635409}" destId="{F6E8E021-CAD7-4011-855B-159EE8C88DA1}" srcOrd="2" destOrd="0" presId="urn:microsoft.com/office/officeart/2005/8/layout/cycle3"/>
    <dgm:cxn modelId="{929ACCD6-7F33-463F-BB57-D647BA9FC664}" type="presParOf" srcId="{4C88E300-6568-40E0-B622-D17702635409}" destId="{F48446BB-B615-4D61-AB87-2043BF6C8D01}" srcOrd="3" destOrd="0" presId="urn:microsoft.com/office/officeart/2005/8/layout/cycle3"/>
    <dgm:cxn modelId="{458B8209-E947-4F2D-B032-8BF9671D6781}" type="presParOf" srcId="{4C88E300-6568-40E0-B622-D17702635409}" destId="{C88E8BCC-A1C8-43D6-99F4-F11CA817B018}" srcOrd="4" destOrd="0" presId="urn:microsoft.com/office/officeart/2005/8/layout/cycle3"/>
    <dgm:cxn modelId="{EC6EF132-1254-4A4F-9A83-B04D94977F70}" type="presParOf" srcId="{4C88E300-6568-40E0-B622-D17702635409}" destId="{47D786F3-F3AE-4BB2-8DD2-204593D3DF0F}" srcOrd="5" destOrd="0" presId="urn:microsoft.com/office/officeart/2005/8/layout/cycle3"/>
    <dgm:cxn modelId="{986DE083-DDD6-4DDC-9F85-BE8687667CE2}" type="presParOf" srcId="{4C88E300-6568-40E0-B622-D17702635409}" destId="{9DD33633-1466-4189-868E-AF3DBDFD907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002FA9-5675-483B-9EAC-D80281FDDD60}" type="doc">
      <dgm:prSet loTypeId="urn:microsoft.com/office/officeart/2005/8/layout/default#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804B81A-6F4E-42F5-B6FD-DF71FE7807CE}">
      <dgm:prSet phldrT="[Text]"/>
      <dgm:spPr/>
      <dgm:t>
        <a:bodyPr/>
        <a:lstStyle/>
        <a:p>
          <a:r>
            <a:rPr lang="en-US" dirty="0" smtClean="0"/>
            <a:t>Modern HVAC may contribute to fire spread</a:t>
          </a:r>
          <a:endParaRPr lang="en-US" dirty="0"/>
        </a:p>
      </dgm:t>
    </dgm:pt>
    <dgm:pt modelId="{4762DE43-1723-40F4-8278-086496F8E8A0}" type="parTrans" cxnId="{FEE28D6C-9432-4E6D-991F-5801DBE54710}">
      <dgm:prSet/>
      <dgm:spPr/>
      <dgm:t>
        <a:bodyPr/>
        <a:lstStyle/>
        <a:p>
          <a:endParaRPr lang="en-US"/>
        </a:p>
      </dgm:t>
    </dgm:pt>
    <dgm:pt modelId="{C866266E-5C75-4F18-9701-9C3CECEB33ED}" type="sibTrans" cxnId="{FEE28D6C-9432-4E6D-991F-5801DBE54710}">
      <dgm:prSet/>
      <dgm:spPr/>
      <dgm:t>
        <a:bodyPr/>
        <a:lstStyle/>
        <a:p>
          <a:endParaRPr lang="en-US"/>
        </a:p>
      </dgm:t>
    </dgm:pt>
    <dgm:pt modelId="{5DB2E476-9FA6-4C37-9E3F-6E8144610FA7}">
      <dgm:prSet phldrT="[Text]"/>
      <dgm:spPr/>
      <dgm:t>
        <a:bodyPr/>
        <a:lstStyle/>
        <a:p>
          <a:r>
            <a:rPr lang="en-US" dirty="0" smtClean="0"/>
            <a:t>Systems usually controlled from panel in basement, ground level</a:t>
          </a:r>
          <a:endParaRPr lang="en-US" dirty="0"/>
        </a:p>
      </dgm:t>
    </dgm:pt>
    <dgm:pt modelId="{F30B9B8A-665E-4C1C-88B3-51B976C658BC}" type="parTrans" cxnId="{831DFDED-1D09-4F2E-B232-AE2FEE8AD56E}">
      <dgm:prSet/>
      <dgm:spPr/>
      <dgm:t>
        <a:bodyPr/>
        <a:lstStyle/>
        <a:p>
          <a:endParaRPr lang="en-US"/>
        </a:p>
      </dgm:t>
    </dgm:pt>
    <dgm:pt modelId="{F20F8D87-B8F6-4B9F-AE13-329C97674E77}" type="sibTrans" cxnId="{831DFDED-1D09-4F2E-B232-AE2FEE8AD56E}">
      <dgm:prSet/>
      <dgm:spPr/>
      <dgm:t>
        <a:bodyPr/>
        <a:lstStyle/>
        <a:p>
          <a:endParaRPr lang="en-US"/>
        </a:p>
      </dgm:t>
    </dgm:pt>
    <dgm:pt modelId="{911453E1-38DE-4BF8-A0D7-3DB3B36E0249}">
      <dgm:prSet phldrT="[Text]"/>
      <dgm:spPr/>
      <dgm:t>
        <a:bodyPr/>
        <a:lstStyle/>
        <a:p>
          <a:r>
            <a:rPr lang="en-US" dirty="0" smtClean="0"/>
            <a:t>Restoring system responsibility of building staff</a:t>
          </a:r>
          <a:endParaRPr lang="en-US" dirty="0"/>
        </a:p>
      </dgm:t>
    </dgm:pt>
    <dgm:pt modelId="{638DB10B-B85A-4740-9B71-AF24FEED4132}" type="parTrans" cxnId="{BA2361B6-2F5D-4B5B-B950-5D10AE8F86C4}">
      <dgm:prSet/>
      <dgm:spPr/>
      <dgm:t>
        <a:bodyPr/>
        <a:lstStyle/>
        <a:p>
          <a:endParaRPr lang="en-US"/>
        </a:p>
      </dgm:t>
    </dgm:pt>
    <dgm:pt modelId="{C18A30F7-BF40-44FD-8C4D-B9065E0DBFD3}" type="sibTrans" cxnId="{BA2361B6-2F5D-4B5B-B950-5D10AE8F86C4}">
      <dgm:prSet/>
      <dgm:spPr/>
      <dgm:t>
        <a:bodyPr/>
        <a:lstStyle/>
        <a:p>
          <a:endParaRPr lang="en-US"/>
        </a:p>
      </dgm:t>
    </dgm:pt>
    <dgm:pt modelId="{917C3C29-F9A3-40B9-ADB2-A1956C9CEB56}">
      <dgm:prSet phldrT="[Text]"/>
      <dgm:spPr/>
      <dgm:t>
        <a:bodyPr/>
        <a:lstStyle/>
        <a:p>
          <a:r>
            <a:rPr lang="en-US" dirty="0" smtClean="0"/>
            <a:t>Ductwork may create additional fire damage</a:t>
          </a:r>
          <a:endParaRPr lang="en-US" dirty="0"/>
        </a:p>
      </dgm:t>
    </dgm:pt>
    <dgm:pt modelId="{AB54E5DB-9F4B-46F1-8093-D680E0F8B2D3}" type="parTrans" cxnId="{6632BF22-36A5-4DCF-89A2-6663B7B8C7E2}">
      <dgm:prSet/>
      <dgm:spPr/>
      <dgm:t>
        <a:bodyPr/>
        <a:lstStyle/>
        <a:p>
          <a:endParaRPr lang="en-US"/>
        </a:p>
      </dgm:t>
    </dgm:pt>
    <dgm:pt modelId="{164C0BF5-78C4-4C53-BBBF-FCA4E4FA253F}" type="sibTrans" cxnId="{6632BF22-36A5-4DCF-89A2-6663B7B8C7E2}">
      <dgm:prSet/>
      <dgm:spPr/>
      <dgm:t>
        <a:bodyPr/>
        <a:lstStyle/>
        <a:p>
          <a:endParaRPr lang="en-US"/>
        </a:p>
      </dgm:t>
    </dgm:pt>
    <dgm:pt modelId="{0889413F-2BA1-44AA-807A-8995DF4C9AC5}" type="pres">
      <dgm:prSet presAssocID="{D5002FA9-5675-483B-9EAC-D80281FDDD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AE63A-07ED-4CC3-8602-291EE7E033AA}" type="pres">
      <dgm:prSet presAssocID="{E804B81A-6F4E-42F5-B6FD-DF71FE7807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6C2FF-ACF9-4742-BAB0-F85307CE64C5}" type="pres">
      <dgm:prSet presAssocID="{C866266E-5C75-4F18-9701-9C3CECEB33ED}" presName="sibTrans" presStyleCnt="0"/>
      <dgm:spPr/>
    </dgm:pt>
    <dgm:pt modelId="{D772FB1A-2757-4538-8E98-C08816489C72}" type="pres">
      <dgm:prSet presAssocID="{5DB2E476-9FA6-4C37-9E3F-6E8144610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1AD66-985C-4083-A5F5-D14366F1046A}" type="pres">
      <dgm:prSet presAssocID="{F20F8D87-B8F6-4B9F-AE13-329C97674E77}" presName="sibTrans" presStyleCnt="0"/>
      <dgm:spPr/>
    </dgm:pt>
    <dgm:pt modelId="{038636CB-C840-4DC5-A127-99C136FFCBD8}" type="pres">
      <dgm:prSet presAssocID="{911453E1-38DE-4BF8-A0D7-3DB3B36E02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73460-ED4B-493A-85BC-4C407646EBDA}" type="pres">
      <dgm:prSet presAssocID="{C18A30F7-BF40-44FD-8C4D-B9065E0DBFD3}" presName="sibTrans" presStyleCnt="0"/>
      <dgm:spPr/>
    </dgm:pt>
    <dgm:pt modelId="{D04FAA08-C36D-4CAC-9E23-EB345F9F4040}" type="pres">
      <dgm:prSet presAssocID="{917C3C29-F9A3-40B9-ADB2-A1956C9CEB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361B6-2F5D-4B5B-B950-5D10AE8F86C4}" srcId="{D5002FA9-5675-483B-9EAC-D80281FDDD60}" destId="{911453E1-38DE-4BF8-A0D7-3DB3B36E0249}" srcOrd="2" destOrd="0" parTransId="{638DB10B-B85A-4740-9B71-AF24FEED4132}" sibTransId="{C18A30F7-BF40-44FD-8C4D-B9065E0DBFD3}"/>
    <dgm:cxn modelId="{F42BA64B-F448-45DC-B4E9-0ECF9F7DD172}" type="presOf" srcId="{5DB2E476-9FA6-4C37-9E3F-6E8144610FA7}" destId="{D772FB1A-2757-4538-8E98-C08816489C72}" srcOrd="0" destOrd="0" presId="urn:microsoft.com/office/officeart/2005/8/layout/default#6"/>
    <dgm:cxn modelId="{F7D5EAA6-C3FD-4D99-85EF-26FD7C0AD7FA}" type="presOf" srcId="{E804B81A-6F4E-42F5-B6FD-DF71FE7807CE}" destId="{1E1AE63A-07ED-4CC3-8602-291EE7E033AA}" srcOrd="0" destOrd="0" presId="urn:microsoft.com/office/officeart/2005/8/layout/default#6"/>
    <dgm:cxn modelId="{FEE28D6C-9432-4E6D-991F-5801DBE54710}" srcId="{D5002FA9-5675-483B-9EAC-D80281FDDD60}" destId="{E804B81A-6F4E-42F5-B6FD-DF71FE7807CE}" srcOrd="0" destOrd="0" parTransId="{4762DE43-1723-40F4-8278-086496F8E8A0}" sibTransId="{C866266E-5C75-4F18-9701-9C3CECEB33ED}"/>
    <dgm:cxn modelId="{BC771591-D6B0-458A-8C9A-1BE82C75577D}" type="presOf" srcId="{D5002FA9-5675-483B-9EAC-D80281FDDD60}" destId="{0889413F-2BA1-44AA-807A-8995DF4C9AC5}" srcOrd="0" destOrd="0" presId="urn:microsoft.com/office/officeart/2005/8/layout/default#6"/>
    <dgm:cxn modelId="{6632BF22-36A5-4DCF-89A2-6663B7B8C7E2}" srcId="{D5002FA9-5675-483B-9EAC-D80281FDDD60}" destId="{917C3C29-F9A3-40B9-ADB2-A1956C9CEB56}" srcOrd="3" destOrd="0" parTransId="{AB54E5DB-9F4B-46F1-8093-D680E0F8B2D3}" sibTransId="{164C0BF5-78C4-4C53-BBBF-FCA4E4FA253F}"/>
    <dgm:cxn modelId="{B4D4FA76-2478-4472-AB8C-5B09CDD2D505}" type="presOf" srcId="{917C3C29-F9A3-40B9-ADB2-A1956C9CEB56}" destId="{D04FAA08-C36D-4CAC-9E23-EB345F9F4040}" srcOrd="0" destOrd="0" presId="urn:microsoft.com/office/officeart/2005/8/layout/default#6"/>
    <dgm:cxn modelId="{9505195B-E59A-4746-8428-96D80E97AC05}" type="presOf" srcId="{911453E1-38DE-4BF8-A0D7-3DB3B36E0249}" destId="{038636CB-C840-4DC5-A127-99C136FFCBD8}" srcOrd="0" destOrd="0" presId="urn:microsoft.com/office/officeart/2005/8/layout/default#6"/>
    <dgm:cxn modelId="{831DFDED-1D09-4F2E-B232-AE2FEE8AD56E}" srcId="{D5002FA9-5675-483B-9EAC-D80281FDDD60}" destId="{5DB2E476-9FA6-4C37-9E3F-6E8144610FA7}" srcOrd="1" destOrd="0" parTransId="{F30B9B8A-665E-4C1C-88B3-51B976C658BC}" sibTransId="{F20F8D87-B8F6-4B9F-AE13-329C97674E77}"/>
    <dgm:cxn modelId="{029D0EE9-55B4-43A7-BE17-0E5D3DA98071}" type="presParOf" srcId="{0889413F-2BA1-44AA-807A-8995DF4C9AC5}" destId="{1E1AE63A-07ED-4CC3-8602-291EE7E033AA}" srcOrd="0" destOrd="0" presId="urn:microsoft.com/office/officeart/2005/8/layout/default#6"/>
    <dgm:cxn modelId="{E65A2C82-A4C2-4527-858F-07D7EC9B0B07}" type="presParOf" srcId="{0889413F-2BA1-44AA-807A-8995DF4C9AC5}" destId="{B096C2FF-ACF9-4742-BAB0-F85307CE64C5}" srcOrd="1" destOrd="0" presId="urn:microsoft.com/office/officeart/2005/8/layout/default#6"/>
    <dgm:cxn modelId="{82363A4E-26C7-4C90-A75D-249456F1C63F}" type="presParOf" srcId="{0889413F-2BA1-44AA-807A-8995DF4C9AC5}" destId="{D772FB1A-2757-4538-8E98-C08816489C72}" srcOrd="2" destOrd="0" presId="urn:microsoft.com/office/officeart/2005/8/layout/default#6"/>
    <dgm:cxn modelId="{E2FB91E1-A1D6-4C45-8BD0-96CA486CCE88}" type="presParOf" srcId="{0889413F-2BA1-44AA-807A-8995DF4C9AC5}" destId="{4EC1AD66-985C-4083-A5F5-D14366F1046A}" srcOrd="3" destOrd="0" presId="urn:microsoft.com/office/officeart/2005/8/layout/default#6"/>
    <dgm:cxn modelId="{57DB74A5-063B-4501-975E-E5296C60ADED}" type="presParOf" srcId="{0889413F-2BA1-44AA-807A-8995DF4C9AC5}" destId="{038636CB-C840-4DC5-A127-99C136FFCBD8}" srcOrd="4" destOrd="0" presId="urn:microsoft.com/office/officeart/2005/8/layout/default#6"/>
    <dgm:cxn modelId="{62039591-A746-4C55-AF6B-1125D381D9E4}" type="presParOf" srcId="{0889413F-2BA1-44AA-807A-8995DF4C9AC5}" destId="{1C273460-ED4B-493A-85BC-4C407646EBDA}" srcOrd="5" destOrd="0" presId="urn:microsoft.com/office/officeart/2005/8/layout/default#6"/>
    <dgm:cxn modelId="{26333B31-946D-4309-BB9B-6C9831431DE5}" type="presParOf" srcId="{0889413F-2BA1-44AA-807A-8995DF4C9AC5}" destId="{D04FAA08-C36D-4CAC-9E23-EB345F9F4040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3C300-1703-461B-848D-1AE9F3BAA77A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1A003A9-974D-4D4D-8341-DAB4ACD67E9D}">
      <dgm:prSet phldrT="[Text]"/>
      <dgm:spPr/>
      <dgm:t>
        <a:bodyPr/>
        <a:lstStyle/>
        <a:p>
          <a:r>
            <a:rPr lang="en-US" dirty="0" smtClean="0"/>
            <a:t>Risks</a:t>
          </a:r>
          <a:endParaRPr lang="en-US" dirty="0"/>
        </a:p>
      </dgm:t>
    </dgm:pt>
    <dgm:pt modelId="{BBFB48BF-22C7-4474-9074-9E2D816D8276}" type="parTrans" cxnId="{01FAC232-9ED9-4280-B536-AEAD734194F1}">
      <dgm:prSet/>
      <dgm:spPr/>
      <dgm:t>
        <a:bodyPr/>
        <a:lstStyle/>
        <a:p>
          <a:endParaRPr lang="en-US"/>
        </a:p>
      </dgm:t>
    </dgm:pt>
    <dgm:pt modelId="{24C9E16B-AD30-4FA3-9112-E31D83F2621C}" type="sibTrans" cxnId="{01FAC232-9ED9-4280-B536-AEAD734194F1}">
      <dgm:prSet/>
      <dgm:spPr/>
      <dgm:t>
        <a:bodyPr/>
        <a:lstStyle/>
        <a:p>
          <a:endParaRPr lang="en-US"/>
        </a:p>
      </dgm:t>
    </dgm:pt>
    <dgm:pt modelId="{BDB6D3E1-C814-46BA-953E-552A9630B491}">
      <dgm:prSet phldrT="[Text]"/>
      <dgm:spPr/>
      <dgm:t>
        <a:bodyPr/>
        <a:lstStyle/>
        <a:p>
          <a:r>
            <a:rPr lang="en-US" dirty="0" smtClean="0"/>
            <a:t>Personnel working above ground level on peaked, flat surfaces</a:t>
          </a:r>
          <a:endParaRPr lang="en-US" dirty="0"/>
        </a:p>
      </dgm:t>
    </dgm:pt>
    <dgm:pt modelId="{C82970F3-08F6-4ED9-9029-002AB7668205}" type="parTrans" cxnId="{792B49DA-6E6B-4C79-A55F-AA5E60914038}">
      <dgm:prSet/>
      <dgm:spPr/>
      <dgm:t>
        <a:bodyPr/>
        <a:lstStyle/>
        <a:p>
          <a:endParaRPr lang="en-US"/>
        </a:p>
      </dgm:t>
    </dgm:pt>
    <dgm:pt modelId="{A163E78D-6F8D-4F8F-97FF-EDE011304DFE}" type="sibTrans" cxnId="{792B49DA-6E6B-4C79-A55F-AA5E60914038}">
      <dgm:prSet/>
      <dgm:spPr/>
      <dgm:t>
        <a:bodyPr/>
        <a:lstStyle/>
        <a:p>
          <a:endParaRPr lang="en-US"/>
        </a:p>
      </dgm:t>
    </dgm:pt>
    <dgm:pt modelId="{183D393A-A772-45DB-AD90-6774A84319E1}">
      <dgm:prSet phldrT="[Text]"/>
      <dgm:spPr/>
      <dgm:t>
        <a:bodyPr/>
        <a:lstStyle/>
        <a:p>
          <a:r>
            <a:rPr lang="en-US" dirty="0" smtClean="0"/>
            <a:t>Working above fire, on weakened roofs</a:t>
          </a:r>
          <a:endParaRPr lang="en-US" dirty="0"/>
        </a:p>
      </dgm:t>
    </dgm:pt>
    <dgm:pt modelId="{D9249EF6-A456-47F7-92E3-1F0D31FC9000}" type="parTrans" cxnId="{3F5F847F-CCD8-46D8-9E52-4259774DA296}">
      <dgm:prSet/>
      <dgm:spPr/>
      <dgm:t>
        <a:bodyPr/>
        <a:lstStyle/>
        <a:p>
          <a:endParaRPr lang="en-US"/>
        </a:p>
      </dgm:t>
    </dgm:pt>
    <dgm:pt modelId="{6D6EF6D5-703E-4E4A-80A3-FF7686B64736}" type="sibTrans" cxnId="{3F5F847F-CCD8-46D8-9E52-4259774DA296}">
      <dgm:prSet/>
      <dgm:spPr/>
      <dgm:t>
        <a:bodyPr/>
        <a:lstStyle/>
        <a:p>
          <a:endParaRPr lang="en-US"/>
        </a:p>
      </dgm:t>
    </dgm:pt>
    <dgm:pt modelId="{D43694C8-DC83-4A2B-B66B-9641D3D91841}">
      <dgm:prSet phldrT="[Text]"/>
      <dgm:spPr/>
      <dgm:t>
        <a:bodyPr/>
        <a:lstStyle/>
        <a:p>
          <a:r>
            <a:rPr lang="en-US" dirty="0" smtClean="0"/>
            <a:t>Determine if offensive or defensive</a:t>
          </a:r>
          <a:endParaRPr lang="en-US" dirty="0"/>
        </a:p>
      </dgm:t>
    </dgm:pt>
    <dgm:pt modelId="{AB9FDE75-7EEE-4CC4-A544-D5DD52468471}" type="parTrans" cxnId="{3665FB9A-7467-4989-BFC0-F34E7BA0F418}">
      <dgm:prSet/>
      <dgm:spPr/>
      <dgm:t>
        <a:bodyPr/>
        <a:lstStyle/>
        <a:p>
          <a:endParaRPr lang="en-US"/>
        </a:p>
      </dgm:t>
    </dgm:pt>
    <dgm:pt modelId="{AA1288E8-890F-485D-A960-94B6085D342E}" type="sibTrans" cxnId="{3665FB9A-7467-4989-BFC0-F34E7BA0F418}">
      <dgm:prSet/>
      <dgm:spPr/>
      <dgm:t>
        <a:bodyPr/>
        <a:lstStyle/>
        <a:p>
          <a:endParaRPr lang="en-US"/>
        </a:p>
      </dgm:t>
    </dgm:pt>
    <dgm:pt modelId="{29C49FFD-1179-4EC0-BF76-075F17C03F92}">
      <dgm:prSet phldrT="[Text]"/>
      <dgm:spPr/>
      <dgm:t>
        <a:bodyPr/>
        <a:lstStyle/>
        <a:p>
          <a:r>
            <a:rPr lang="en-US" dirty="0" smtClean="0"/>
            <a:t>Offensive – Aids in reaching, extinguishing fire</a:t>
          </a:r>
          <a:endParaRPr lang="en-US" dirty="0"/>
        </a:p>
      </dgm:t>
    </dgm:pt>
    <dgm:pt modelId="{4EC0E2D0-2024-4126-8021-D788DE631E98}" type="parTrans" cxnId="{ACFE6576-88B9-4C80-B638-3E905507E717}">
      <dgm:prSet/>
      <dgm:spPr/>
      <dgm:t>
        <a:bodyPr/>
        <a:lstStyle/>
        <a:p>
          <a:endParaRPr lang="en-US"/>
        </a:p>
      </dgm:t>
    </dgm:pt>
    <dgm:pt modelId="{10016260-FA8C-4D13-92EE-80FA192BBF85}" type="sibTrans" cxnId="{ACFE6576-88B9-4C80-B638-3E905507E717}">
      <dgm:prSet/>
      <dgm:spPr/>
      <dgm:t>
        <a:bodyPr/>
        <a:lstStyle/>
        <a:p>
          <a:endParaRPr lang="en-US"/>
        </a:p>
      </dgm:t>
    </dgm:pt>
    <dgm:pt modelId="{9E1450A1-5BCB-4DCA-820D-1278AF07A883}">
      <dgm:prSet phldrT="[Text]"/>
      <dgm:spPr/>
      <dgm:t>
        <a:bodyPr/>
        <a:lstStyle/>
        <a:p>
          <a:r>
            <a:rPr lang="en-US" dirty="0" smtClean="0"/>
            <a:t>Defensive – Stop spread of fire, contains in one area</a:t>
          </a:r>
          <a:endParaRPr lang="en-US" dirty="0"/>
        </a:p>
      </dgm:t>
    </dgm:pt>
    <dgm:pt modelId="{93077DF4-B438-4DD9-9377-A55B4A702F9F}" type="parTrans" cxnId="{D748EF34-3064-4AFE-B80B-6E9652511339}">
      <dgm:prSet/>
      <dgm:spPr/>
      <dgm:t>
        <a:bodyPr/>
        <a:lstStyle/>
        <a:p>
          <a:endParaRPr lang="en-US"/>
        </a:p>
      </dgm:t>
    </dgm:pt>
    <dgm:pt modelId="{72035706-FFBD-43C1-BDC3-90F76677CAA1}" type="sibTrans" cxnId="{D748EF34-3064-4AFE-B80B-6E9652511339}">
      <dgm:prSet/>
      <dgm:spPr/>
      <dgm:t>
        <a:bodyPr/>
        <a:lstStyle/>
        <a:p>
          <a:endParaRPr lang="en-US"/>
        </a:p>
      </dgm:t>
    </dgm:pt>
    <dgm:pt modelId="{56823FA0-104F-4905-A4A4-886EE19917C6}" type="pres">
      <dgm:prSet presAssocID="{7CB3C300-1703-461B-848D-1AE9F3BAA7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F5CBCD-77F2-4E56-8AC7-8B78D5F60458}" type="pres">
      <dgm:prSet presAssocID="{61A003A9-974D-4D4D-8341-DAB4ACD67E9D}" presName="linNode" presStyleCnt="0"/>
      <dgm:spPr/>
    </dgm:pt>
    <dgm:pt modelId="{B74B1937-73D8-458B-B8C9-B4AE034F46FD}" type="pres">
      <dgm:prSet presAssocID="{61A003A9-974D-4D4D-8341-DAB4ACD67E9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B1C99-C303-40BB-A7E4-76B2624A5D6C}" type="pres">
      <dgm:prSet presAssocID="{61A003A9-974D-4D4D-8341-DAB4ACD67E9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7B482-658B-4E34-B940-97F390B9DE21}" type="pres">
      <dgm:prSet presAssocID="{24C9E16B-AD30-4FA3-9112-E31D83F2621C}" presName="spacing" presStyleCnt="0"/>
      <dgm:spPr/>
    </dgm:pt>
    <dgm:pt modelId="{B5B3CE15-3003-4A35-B53E-9AB463A36583}" type="pres">
      <dgm:prSet presAssocID="{D43694C8-DC83-4A2B-B66B-9641D3D91841}" presName="linNode" presStyleCnt="0"/>
      <dgm:spPr/>
    </dgm:pt>
    <dgm:pt modelId="{58D50895-E5A2-4EA0-BB72-923372299ABD}" type="pres">
      <dgm:prSet presAssocID="{D43694C8-DC83-4A2B-B66B-9641D3D9184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1CAA-3C38-436C-90F2-EC41C1D34564}" type="pres">
      <dgm:prSet presAssocID="{D43694C8-DC83-4A2B-B66B-9641D3D9184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B49DA-6E6B-4C79-A55F-AA5E60914038}" srcId="{61A003A9-974D-4D4D-8341-DAB4ACD67E9D}" destId="{BDB6D3E1-C814-46BA-953E-552A9630B491}" srcOrd="0" destOrd="0" parTransId="{C82970F3-08F6-4ED9-9029-002AB7668205}" sibTransId="{A163E78D-6F8D-4F8F-97FF-EDE011304DFE}"/>
    <dgm:cxn modelId="{93BA2EBB-5475-40AD-B7DA-09C45B1C6989}" type="presOf" srcId="{9E1450A1-5BCB-4DCA-820D-1278AF07A883}" destId="{CABF1CAA-3C38-436C-90F2-EC41C1D34564}" srcOrd="0" destOrd="1" presId="urn:microsoft.com/office/officeart/2005/8/layout/vList6"/>
    <dgm:cxn modelId="{01FAC232-9ED9-4280-B536-AEAD734194F1}" srcId="{7CB3C300-1703-461B-848D-1AE9F3BAA77A}" destId="{61A003A9-974D-4D4D-8341-DAB4ACD67E9D}" srcOrd="0" destOrd="0" parTransId="{BBFB48BF-22C7-4474-9074-9E2D816D8276}" sibTransId="{24C9E16B-AD30-4FA3-9112-E31D83F2621C}"/>
    <dgm:cxn modelId="{3665FB9A-7467-4989-BFC0-F34E7BA0F418}" srcId="{7CB3C300-1703-461B-848D-1AE9F3BAA77A}" destId="{D43694C8-DC83-4A2B-B66B-9641D3D91841}" srcOrd="1" destOrd="0" parTransId="{AB9FDE75-7EEE-4CC4-A544-D5DD52468471}" sibTransId="{AA1288E8-890F-485D-A960-94B6085D342E}"/>
    <dgm:cxn modelId="{AB00E427-3845-49A6-BB23-E4A983A810FF}" type="presOf" srcId="{29C49FFD-1179-4EC0-BF76-075F17C03F92}" destId="{CABF1CAA-3C38-436C-90F2-EC41C1D34564}" srcOrd="0" destOrd="0" presId="urn:microsoft.com/office/officeart/2005/8/layout/vList6"/>
    <dgm:cxn modelId="{EF8C69D2-8D0A-48C8-975A-5F8E71F703CA}" type="presOf" srcId="{183D393A-A772-45DB-AD90-6774A84319E1}" destId="{8F5B1C99-C303-40BB-A7E4-76B2624A5D6C}" srcOrd="0" destOrd="1" presId="urn:microsoft.com/office/officeart/2005/8/layout/vList6"/>
    <dgm:cxn modelId="{1F9323BA-417B-4383-8042-993E35F3234B}" type="presOf" srcId="{BDB6D3E1-C814-46BA-953E-552A9630B491}" destId="{8F5B1C99-C303-40BB-A7E4-76B2624A5D6C}" srcOrd="0" destOrd="0" presId="urn:microsoft.com/office/officeart/2005/8/layout/vList6"/>
    <dgm:cxn modelId="{C256C09D-94FC-4463-B284-74ECDD414238}" type="presOf" srcId="{61A003A9-974D-4D4D-8341-DAB4ACD67E9D}" destId="{B74B1937-73D8-458B-B8C9-B4AE034F46FD}" srcOrd="0" destOrd="0" presId="urn:microsoft.com/office/officeart/2005/8/layout/vList6"/>
    <dgm:cxn modelId="{ACFE6576-88B9-4C80-B638-3E905507E717}" srcId="{D43694C8-DC83-4A2B-B66B-9641D3D91841}" destId="{29C49FFD-1179-4EC0-BF76-075F17C03F92}" srcOrd="0" destOrd="0" parTransId="{4EC0E2D0-2024-4126-8021-D788DE631E98}" sibTransId="{10016260-FA8C-4D13-92EE-80FA192BBF85}"/>
    <dgm:cxn modelId="{D748EF34-3064-4AFE-B80B-6E9652511339}" srcId="{D43694C8-DC83-4A2B-B66B-9641D3D91841}" destId="{9E1450A1-5BCB-4DCA-820D-1278AF07A883}" srcOrd="1" destOrd="0" parTransId="{93077DF4-B438-4DD9-9377-A55B4A702F9F}" sibTransId="{72035706-FFBD-43C1-BDC3-90F76677CAA1}"/>
    <dgm:cxn modelId="{90A73C7C-9EDB-4B83-8CC1-C8429734DF59}" type="presOf" srcId="{7CB3C300-1703-461B-848D-1AE9F3BAA77A}" destId="{56823FA0-104F-4905-A4A4-886EE19917C6}" srcOrd="0" destOrd="0" presId="urn:microsoft.com/office/officeart/2005/8/layout/vList6"/>
    <dgm:cxn modelId="{8D6A3372-DF78-404A-8C5D-8CE3565C9D16}" type="presOf" srcId="{D43694C8-DC83-4A2B-B66B-9641D3D91841}" destId="{58D50895-E5A2-4EA0-BB72-923372299ABD}" srcOrd="0" destOrd="0" presId="urn:microsoft.com/office/officeart/2005/8/layout/vList6"/>
    <dgm:cxn modelId="{3F5F847F-CCD8-46D8-9E52-4259774DA296}" srcId="{61A003A9-974D-4D4D-8341-DAB4ACD67E9D}" destId="{183D393A-A772-45DB-AD90-6774A84319E1}" srcOrd="1" destOrd="0" parTransId="{D9249EF6-A456-47F7-92E3-1F0D31FC9000}" sibTransId="{6D6EF6D5-703E-4E4A-80A3-FF7686B64736}"/>
    <dgm:cxn modelId="{E9EC730E-ABB2-42CE-80F3-71D21EA3C7D1}" type="presParOf" srcId="{56823FA0-104F-4905-A4A4-886EE19917C6}" destId="{CEF5CBCD-77F2-4E56-8AC7-8B78D5F60458}" srcOrd="0" destOrd="0" presId="urn:microsoft.com/office/officeart/2005/8/layout/vList6"/>
    <dgm:cxn modelId="{A80CF011-F047-49EF-80B2-080F5E5DB555}" type="presParOf" srcId="{CEF5CBCD-77F2-4E56-8AC7-8B78D5F60458}" destId="{B74B1937-73D8-458B-B8C9-B4AE034F46FD}" srcOrd="0" destOrd="0" presId="urn:microsoft.com/office/officeart/2005/8/layout/vList6"/>
    <dgm:cxn modelId="{D345ECF8-C578-470B-B965-098200E91DEC}" type="presParOf" srcId="{CEF5CBCD-77F2-4E56-8AC7-8B78D5F60458}" destId="{8F5B1C99-C303-40BB-A7E4-76B2624A5D6C}" srcOrd="1" destOrd="0" presId="urn:microsoft.com/office/officeart/2005/8/layout/vList6"/>
    <dgm:cxn modelId="{81A137A4-9717-4FF1-8E69-DD77525083F8}" type="presParOf" srcId="{56823FA0-104F-4905-A4A4-886EE19917C6}" destId="{A537B482-658B-4E34-B940-97F390B9DE21}" srcOrd="1" destOrd="0" presId="urn:microsoft.com/office/officeart/2005/8/layout/vList6"/>
    <dgm:cxn modelId="{C7DC3404-EF26-4596-8C9D-5787C86DE264}" type="presParOf" srcId="{56823FA0-104F-4905-A4A4-886EE19917C6}" destId="{B5B3CE15-3003-4A35-B53E-9AB463A36583}" srcOrd="2" destOrd="0" presId="urn:microsoft.com/office/officeart/2005/8/layout/vList6"/>
    <dgm:cxn modelId="{C450BEBD-56AA-4410-97A4-1DD6A7DF64B2}" type="presParOf" srcId="{B5B3CE15-3003-4A35-B53E-9AB463A36583}" destId="{58D50895-E5A2-4EA0-BB72-923372299ABD}" srcOrd="0" destOrd="0" presId="urn:microsoft.com/office/officeart/2005/8/layout/vList6"/>
    <dgm:cxn modelId="{7EA233A5-3828-477E-8C33-920BC480751D}" type="presParOf" srcId="{B5B3CE15-3003-4A35-B53E-9AB463A36583}" destId="{CABF1CAA-3C38-436C-90F2-EC41C1D345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BF3CB-DEBF-4097-9A85-3BEF9409B8AC}" type="doc">
      <dgm:prSet loTypeId="urn:microsoft.com/office/officeart/2005/8/layout/default#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0BDD890-8A25-4D20-9408-1B1F6449576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9CD99C3-DF32-4D8C-BB76-E98D0C6B5F82}" type="parTrans" cxnId="{139C034A-8783-41F6-8C07-CCB5D5AEA1D0}">
      <dgm:prSet/>
      <dgm:spPr/>
      <dgm:t>
        <a:bodyPr/>
        <a:lstStyle/>
        <a:p>
          <a:endParaRPr lang="en-US"/>
        </a:p>
      </dgm:t>
    </dgm:pt>
    <dgm:pt modelId="{88C3E4D5-F798-4C0A-9201-34473340EF9D}" type="sibTrans" cxnId="{139C034A-8783-41F6-8C07-CCB5D5AEA1D0}">
      <dgm:prSet/>
      <dgm:spPr/>
      <dgm:t>
        <a:bodyPr/>
        <a:lstStyle/>
        <a:p>
          <a:endParaRPr lang="en-US"/>
        </a:p>
      </dgm:t>
    </dgm:pt>
    <dgm:pt modelId="{34DD4B9E-1AB5-410C-8D58-A7DA6AFA53FB}">
      <dgm:prSet phldrT="[Text]"/>
      <dgm:spPr/>
      <dgm:t>
        <a:bodyPr/>
        <a:lstStyle/>
        <a:p>
          <a:r>
            <a:rPr lang="en-US" dirty="0" smtClean="0"/>
            <a:t>Provide secondary means of escape</a:t>
          </a:r>
          <a:endParaRPr lang="en-US" dirty="0"/>
        </a:p>
      </dgm:t>
    </dgm:pt>
    <dgm:pt modelId="{F7F3B2D1-15D0-42A1-A276-3059A47A9B20}" type="parTrans" cxnId="{8ED7AB69-71DD-4D76-BB4B-FF5D3C0F6087}">
      <dgm:prSet/>
      <dgm:spPr/>
      <dgm:t>
        <a:bodyPr/>
        <a:lstStyle/>
        <a:p>
          <a:endParaRPr lang="en-US"/>
        </a:p>
      </dgm:t>
    </dgm:pt>
    <dgm:pt modelId="{B8C61733-FBD1-4A16-992D-BA1BE8658233}" type="sibTrans" cxnId="{8ED7AB69-71DD-4D76-BB4B-FF5D3C0F6087}">
      <dgm:prSet/>
      <dgm:spPr/>
      <dgm:t>
        <a:bodyPr/>
        <a:lstStyle/>
        <a:p>
          <a:endParaRPr lang="en-US"/>
        </a:p>
      </dgm:t>
    </dgm:pt>
    <dgm:pt modelId="{44FA50FD-7319-40DC-A772-3DCDE888C0E5}">
      <dgm:prSet phldrT="[Text]"/>
      <dgm:spPr/>
      <dgm:t>
        <a:bodyPr/>
        <a:lstStyle/>
        <a:p>
          <a:r>
            <a:rPr lang="en-US" dirty="0" smtClean="0"/>
            <a:t>Note obstructions, excessive weight</a:t>
          </a:r>
          <a:endParaRPr lang="en-US" dirty="0"/>
        </a:p>
      </dgm:t>
    </dgm:pt>
    <dgm:pt modelId="{311CF134-D3B8-4CE5-91DA-67C2E8720E1D}" type="parTrans" cxnId="{5F0365A3-535F-4915-9086-18F0FD9A7840}">
      <dgm:prSet/>
      <dgm:spPr/>
      <dgm:t>
        <a:bodyPr/>
        <a:lstStyle/>
        <a:p>
          <a:endParaRPr lang="en-US"/>
        </a:p>
      </dgm:t>
    </dgm:pt>
    <dgm:pt modelId="{6AE19731-1F47-42C8-83CC-6F4EBDD6F4C3}" type="sibTrans" cxnId="{5F0365A3-535F-4915-9086-18F0FD9A7840}">
      <dgm:prSet/>
      <dgm:spPr/>
      <dgm:t>
        <a:bodyPr/>
        <a:lstStyle/>
        <a:p>
          <a:endParaRPr lang="en-US"/>
        </a:p>
      </dgm:t>
    </dgm:pt>
    <dgm:pt modelId="{8B4FFA5E-E592-433F-91CD-747C9668904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C46A101-C70B-4AF4-8274-AA21F5CDB7CA}" type="parTrans" cxnId="{0A50D596-3EE7-4B4B-83E3-0164F6D64D71}">
      <dgm:prSet/>
      <dgm:spPr/>
      <dgm:t>
        <a:bodyPr/>
        <a:lstStyle/>
        <a:p>
          <a:endParaRPr lang="en-US"/>
        </a:p>
      </dgm:t>
    </dgm:pt>
    <dgm:pt modelId="{E071E055-3122-415F-8CD2-96A41953ED9E}" type="sibTrans" cxnId="{0A50D596-3EE7-4B4B-83E3-0164F6D64D71}">
      <dgm:prSet/>
      <dgm:spPr/>
      <dgm:t>
        <a:bodyPr/>
        <a:lstStyle/>
        <a:p>
          <a:endParaRPr lang="en-US"/>
        </a:p>
      </dgm:t>
    </dgm:pt>
    <dgm:pt modelId="{1614A56E-248E-45E3-9DCC-76246AC26E70}" type="pres">
      <dgm:prSet presAssocID="{0A3BF3CB-DEBF-4097-9A85-3BEF9409B8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9C951-9970-4240-B895-7AF111A9DA33}" type="pres">
      <dgm:prSet presAssocID="{8B4FFA5E-E592-433F-91CD-747C966890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122C1-5799-49AF-8A24-2051F544F404}" type="pres">
      <dgm:prSet presAssocID="{E071E055-3122-415F-8CD2-96A41953ED9E}" presName="sibTrans" presStyleCnt="0"/>
      <dgm:spPr/>
    </dgm:pt>
    <dgm:pt modelId="{32FD6C3D-6D15-472B-B2FE-3D729A7D9B4C}" type="pres">
      <dgm:prSet presAssocID="{C0BDD890-8A25-4D20-9408-1B1F644957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EF631-72CD-4BFD-80B2-0BEEABDBBB6F}" type="pres">
      <dgm:prSet presAssocID="{88C3E4D5-F798-4C0A-9201-34473340EF9D}" presName="sibTrans" presStyleCnt="0"/>
      <dgm:spPr/>
      <dgm:t>
        <a:bodyPr/>
        <a:lstStyle/>
        <a:p>
          <a:endParaRPr lang="en-US"/>
        </a:p>
      </dgm:t>
    </dgm:pt>
    <dgm:pt modelId="{E251A240-1701-4682-AF07-C3990A8AEBD9}" type="pres">
      <dgm:prSet presAssocID="{44FA50FD-7319-40DC-A772-3DCDE888C0E5}" presName="node" presStyleLbl="node1" presStyleIdx="2" presStyleCnt="4" custScaleY="215351" custLinFactNeighborX="-21219" custLinFactNeighborY="-97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9724B-5ABF-48C5-B554-B777AFE3FEA3}" type="pres">
      <dgm:prSet presAssocID="{6AE19731-1F47-42C8-83CC-6F4EBDD6F4C3}" presName="sibTrans" presStyleCnt="0"/>
      <dgm:spPr/>
      <dgm:t>
        <a:bodyPr/>
        <a:lstStyle/>
        <a:p>
          <a:endParaRPr lang="en-US"/>
        </a:p>
      </dgm:t>
    </dgm:pt>
    <dgm:pt modelId="{061F99EA-80C0-4377-AA21-8074E6BCAAC3}" type="pres">
      <dgm:prSet presAssocID="{34DD4B9E-1AB5-410C-8D58-A7DA6AFA53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7937C-B5E2-4CF6-BA76-64516BF4FEC3}" type="presOf" srcId="{0A3BF3CB-DEBF-4097-9A85-3BEF9409B8AC}" destId="{1614A56E-248E-45E3-9DCC-76246AC26E70}" srcOrd="0" destOrd="0" presId="urn:microsoft.com/office/officeart/2005/8/layout/default#2"/>
    <dgm:cxn modelId="{5F0365A3-535F-4915-9086-18F0FD9A7840}" srcId="{0A3BF3CB-DEBF-4097-9A85-3BEF9409B8AC}" destId="{44FA50FD-7319-40DC-A772-3DCDE888C0E5}" srcOrd="2" destOrd="0" parTransId="{311CF134-D3B8-4CE5-91DA-67C2E8720E1D}" sibTransId="{6AE19731-1F47-42C8-83CC-6F4EBDD6F4C3}"/>
    <dgm:cxn modelId="{0A50D596-3EE7-4B4B-83E3-0164F6D64D71}" srcId="{0A3BF3CB-DEBF-4097-9A85-3BEF9409B8AC}" destId="{8B4FFA5E-E592-433F-91CD-747C96689045}" srcOrd="0" destOrd="0" parTransId="{9C46A101-C70B-4AF4-8274-AA21F5CDB7CA}" sibTransId="{E071E055-3122-415F-8CD2-96A41953ED9E}"/>
    <dgm:cxn modelId="{A1387F73-A5E0-4CDB-8246-78C68D97B401}" type="presOf" srcId="{8B4FFA5E-E592-433F-91CD-747C96689045}" destId="{8D69C951-9970-4240-B895-7AF111A9DA33}" srcOrd="0" destOrd="0" presId="urn:microsoft.com/office/officeart/2005/8/layout/default#2"/>
    <dgm:cxn modelId="{8ED7AB69-71DD-4D76-BB4B-FF5D3C0F6087}" srcId="{0A3BF3CB-DEBF-4097-9A85-3BEF9409B8AC}" destId="{34DD4B9E-1AB5-410C-8D58-A7DA6AFA53FB}" srcOrd="3" destOrd="0" parTransId="{F7F3B2D1-15D0-42A1-A276-3059A47A9B20}" sibTransId="{B8C61733-FBD1-4A16-992D-BA1BE8658233}"/>
    <dgm:cxn modelId="{04DF339C-DED8-4155-8E8B-572AD841DEBF}" type="presOf" srcId="{44FA50FD-7319-40DC-A772-3DCDE888C0E5}" destId="{E251A240-1701-4682-AF07-C3990A8AEBD9}" srcOrd="0" destOrd="0" presId="urn:microsoft.com/office/officeart/2005/8/layout/default#2"/>
    <dgm:cxn modelId="{139C034A-8783-41F6-8C07-CCB5D5AEA1D0}" srcId="{0A3BF3CB-DEBF-4097-9A85-3BEF9409B8AC}" destId="{C0BDD890-8A25-4D20-9408-1B1F64495765}" srcOrd="1" destOrd="0" parTransId="{C9CD99C3-DF32-4D8C-BB76-E98D0C6B5F82}" sibTransId="{88C3E4D5-F798-4C0A-9201-34473340EF9D}"/>
    <dgm:cxn modelId="{3E8F2835-5FD2-49C1-AA32-CFEED2672120}" type="presOf" srcId="{C0BDD890-8A25-4D20-9408-1B1F64495765}" destId="{32FD6C3D-6D15-472B-B2FE-3D729A7D9B4C}" srcOrd="0" destOrd="0" presId="urn:microsoft.com/office/officeart/2005/8/layout/default#2"/>
    <dgm:cxn modelId="{CEDB5E43-9C6E-4D35-9BC0-D909A02B2A88}" type="presOf" srcId="{34DD4B9E-1AB5-410C-8D58-A7DA6AFA53FB}" destId="{061F99EA-80C0-4377-AA21-8074E6BCAAC3}" srcOrd="0" destOrd="0" presId="urn:microsoft.com/office/officeart/2005/8/layout/default#2"/>
    <dgm:cxn modelId="{0E110141-183E-4C77-9AC0-5B35E06A8E0D}" type="presParOf" srcId="{1614A56E-248E-45E3-9DCC-76246AC26E70}" destId="{8D69C951-9970-4240-B895-7AF111A9DA33}" srcOrd="0" destOrd="0" presId="urn:microsoft.com/office/officeart/2005/8/layout/default#2"/>
    <dgm:cxn modelId="{19E9B826-F6C8-4279-AE8F-F5AD9DA2A981}" type="presParOf" srcId="{1614A56E-248E-45E3-9DCC-76246AC26E70}" destId="{1D5122C1-5799-49AF-8A24-2051F544F404}" srcOrd="1" destOrd="0" presId="urn:microsoft.com/office/officeart/2005/8/layout/default#2"/>
    <dgm:cxn modelId="{C56BC83C-9C12-4681-B831-CBBD581A889C}" type="presParOf" srcId="{1614A56E-248E-45E3-9DCC-76246AC26E70}" destId="{32FD6C3D-6D15-472B-B2FE-3D729A7D9B4C}" srcOrd="2" destOrd="0" presId="urn:microsoft.com/office/officeart/2005/8/layout/default#2"/>
    <dgm:cxn modelId="{4337C534-E7E5-4297-B381-06066C3C99DF}" type="presParOf" srcId="{1614A56E-248E-45E3-9DCC-76246AC26E70}" destId="{D1DEF631-72CD-4BFD-80B2-0BEEABDBBB6F}" srcOrd="3" destOrd="0" presId="urn:microsoft.com/office/officeart/2005/8/layout/default#2"/>
    <dgm:cxn modelId="{70C74963-B251-46DD-B63A-7DB68D863A8B}" type="presParOf" srcId="{1614A56E-248E-45E3-9DCC-76246AC26E70}" destId="{E251A240-1701-4682-AF07-C3990A8AEBD9}" srcOrd="4" destOrd="0" presId="urn:microsoft.com/office/officeart/2005/8/layout/default#2"/>
    <dgm:cxn modelId="{E8B313DC-DA86-4502-9EF2-B9951E0BB216}" type="presParOf" srcId="{1614A56E-248E-45E3-9DCC-76246AC26E70}" destId="{6099724B-5ABF-48C5-B554-B777AFE3FEA3}" srcOrd="5" destOrd="0" presId="urn:microsoft.com/office/officeart/2005/8/layout/default#2"/>
    <dgm:cxn modelId="{DB5A0689-D098-4762-A0AC-0F2F87D19512}" type="presParOf" srcId="{1614A56E-248E-45E3-9DCC-76246AC26E70}" destId="{061F99EA-80C0-4377-AA21-8074E6BCAAC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2A2CCC-C072-4318-ACB4-EE38DC2AF282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23A4C1-3AC7-4D98-AE8A-ECA7D18B7D11}">
      <dgm:prSet phldrT="[Text]"/>
      <dgm:spPr/>
      <dgm:t>
        <a:bodyPr/>
        <a:lstStyle/>
        <a:p>
          <a:r>
            <a:rPr lang="en-US" dirty="0" smtClean="0"/>
            <a:t>Prevent personnel from sliding, falling off roof</a:t>
          </a:r>
          <a:endParaRPr lang="en-US" dirty="0"/>
        </a:p>
      </dgm:t>
    </dgm:pt>
    <dgm:pt modelId="{4FA16F49-0F84-4C87-A664-B80F3DB5DD0F}" type="parTrans" cxnId="{6FF91BD5-F3C0-4C0B-968C-3BB0E516ABBD}">
      <dgm:prSet/>
      <dgm:spPr/>
      <dgm:t>
        <a:bodyPr/>
        <a:lstStyle/>
        <a:p>
          <a:endParaRPr lang="en-US"/>
        </a:p>
      </dgm:t>
    </dgm:pt>
    <dgm:pt modelId="{59D5E092-F45A-48CC-96D0-8DCCDF54AAD7}" type="sibTrans" cxnId="{6FF91BD5-F3C0-4C0B-968C-3BB0E516ABBD}">
      <dgm:prSet/>
      <dgm:spPr/>
      <dgm:t>
        <a:bodyPr/>
        <a:lstStyle/>
        <a:p>
          <a:endParaRPr lang="en-US"/>
        </a:p>
      </dgm:t>
    </dgm:pt>
    <dgm:pt modelId="{5DEB1385-F459-4E72-A3A3-6928AD4F8492}">
      <dgm:prSet phldrT="[Text]"/>
      <dgm:spPr/>
      <dgm:t>
        <a:bodyPr/>
        <a:lstStyle/>
        <a:p>
          <a:r>
            <a:rPr lang="en-US" dirty="0" smtClean="0"/>
            <a:t>Secure ladder firmly</a:t>
          </a:r>
          <a:endParaRPr lang="en-US" dirty="0"/>
        </a:p>
      </dgm:t>
    </dgm:pt>
    <dgm:pt modelId="{9849F06D-C87F-4EC6-BE52-36086F1A1647}" type="parTrans" cxnId="{08F0C3EF-28DC-4F50-9D08-D79570CC2E29}">
      <dgm:prSet/>
      <dgm:spPr/>
      <dgm:t>
        <a:bodyPr/>
        <a:lstStyle/>
        <a:p>
          <a:endParaRPr lang="en-US"/>
        </a:p>
      </dgm:t>
    </dgm:pt>
    <dgm:pt modelId="{9036E66A-D559-49F2-A498-DB35A6DD4748}" type="sibTrans" cxnId="{08F0C3EF-28DC-4F50-9D08-D79570CC2E29}">
      <dgm:prSet/>
      <dgm:spPr/>
      <dgm:t>
        <a:bodyPr/>
        <a:lstStyle/>
        <a:p>
          <a:endParaRPr lang="en-US"/>
        </a:p>
      </dgm:t>
    </dgm:pt>
    <dgm:pt modelId="{5A00E92C-E13A-495D-A68A-5F5049761326}">
      <dgm:prSet phldrT="[Text]"/>
      <dgm:spPr/>
      <dgm:t>
        <a:bodyPr/>
        <a:lstStyle/>
        <a:p>
          <a:r>
            <a:rPr lang="en-US" dirty="0" smtClean="0"/>
            <a:t>Evacuate promptly</a:t>
          </a:r>
          <a:endParaRPr lang="en-US" dirty="0"/>
        </a:p>
      </dgm:t>
    </dgm:pt>
    <dgm:pt modelId="{B4A0C035-CA84-4081-9D09-EB150BF41D8C}" type="parTrans" cxnId="{2EE6A0C4-DD23-4E86-8C70-00D4F5B20AC2}">
      <dgm:prSet/>
      <dgm:spPr/>
      <dgm:t>
        <a:bodyPr/>
        <a:lstStyle/>
        <a:p>
          <a:endParaRPr lang="en-US"/>
        </a:p>
      </dgm:t>
    </dgm:pt>
    <dgm:pt modelId="{15FC6DE7-C612-4D24-927B-DC6B55B20F7A}" type="sibTrans" cxnId="{2EE6A0C4-DD23-4E86-8C70-00D4F5B20AC2}">
      <dgm:prSet/>
      <dgm:spPr/>
      <dgm:t>
        <a:bodyPr/>
        <a:lstStyle/>
        <a:p>
          <a:endParaRPr lang="en-US"/>
        </a:p>
      </dgm:t>
    </dgm:pt>
    <dgm:pt modelId="{A442F06A-A110-4977-B86F-0901F3D09B48}">
      <dgm:prSet phldrT="[Text]"/>
      <dgm:spPr/>
      <dgm:t>
        <a:bodyPr/>
        <a:lstStyle/>
        <a:p>
          <a:r>
            <a:rPr lang="en-US" dirty="0" smtClean="0"/>
            <a:t>Ensure main structural supports not cut</a:t>
          </a:r>
          <a:endParaRPr lang="en-US" dirty="0"/>
        </a:p>
      </dgm:t>
    </dgm:pt>
    <dgm:pt modelId="{06060184-2D96-4622-9030-3D2054FA0FED}" type="parTrans" cxnId="{C551F07D-420F-4E2B-A597-FDDB8CE54820}">
      <dgm:prSet/>
      <dgm:spPr/>
      <dgm:t>
        <a:bodyPr/>
        <a:lstStyle/>
        <a:p>
          <a:endParaRPr lang="en-US"/>
        </a:p>
      </dgm:t>
    </dgm:pt>
    <dgm:pt modelId="{5D893226-F25C-46F7-AA1E-D04061F05C03}" type="sibTrans" cxnId="{C551F07D-420F-4E2B-A597-FDDB8CE54820}">
      <dgm:prSet/>
      <dgm:spPr/>
      <dgm:t>
        <a:bodyPr/>
        <a:lstStyle/>
        <a:p>
          <a:endParaRPr lang="en-US"/>
        </a:p>
      </dgm:t>
    </dgm:pt>
    <dgm:pt modelId="{B883C237-F37E-4593-B4D8-E3D7ED92A33C}">
      <dgm:prSet phldrT="[Text]"/>
      <dgm:spPr/>
      <dgm:t>
        <a:bodyPr/>
        <a:lstStyle/>
        <a:p>
          <a:r>
            <a:rPr lang="en-US" smtClean="0"/>
            <a:t>Guard opening</a:t>
          </a:r>
          <a:endParaRPr lang="en-US" dirty="0"/>
        </a:p>
      </dgm:t>
    </dgm:pt>
    <dgm:pt modelId="{C5D69184-85E0-4095-B136-C6803487954E}" type="parTrans" cxnId="{1647AE29-BD3F-4527-9BF6-780FD947BD81}">
      <dgm:prSet/>
      <dgm:spPr/>
      <dgm:t>
        <a:bodyPr/>
        <a:lstStyle/>
        <a:p>
          <a:endParaRPr lang="en-US"/>
        </a:p>
      </dgm:t>
    </dgm:pt>
    <dgm:pt modelId="{A8B2177A-974B-48DE-9B25-640766B75A24}" type="sibTrans" cxnId="{1647AE29-BD3F-4527-9BF6-780FD947BD81}">
      <dgm:prSet/>
      <dgm:spPr/>
      <dgm:t>
        <a:bodyPr/>
        <a:lstStyle/>
        <a:p>
          <a:endParaRPr lang="en-US"/>
        </a:p>
      </dgm:t>
    </dgm:pt>
    <dgm:pt modelId="{FD14D855-54EE-49EC-89CB-3577F562704F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92445C2-50FD-478C-ADD6-809C8E13B91F}" type="parTrans" cxnId="{F92253C5-D3AE-45E1-985A-7054D8D8C642}">
      <dgm:prSet/>
      <dgm:spPr/>
      <dgm:t>
        <a:bodyPr/>
        <a:lstStyle/>
        <a:p>
          <a:endParaRPr lang="en-US"/>
        </a:p>
      </dgm:t>
    </dgm:pt>
    <dgm:pt modelId="{F2BA6CD4-36EB-4080-886A-7FCB81941E2B}" type="sibTrans" cxnId="{F92253C5-D3AE-45E1-985A-7054D8D8C642}">
      <dgm:prSet/>
      <dgm:spPr/>
      <dgm:t>
        <a:bodyPr/>
        <a:lstStyle/>
        <a:p>
          <a:endParaRPr lang="en-US"/>
        </a:p>
      </dgm:t>
    </dgm:pt>
    <dgm:pt modelId="{D6650358-0A30-432D-91DF-68ED87A09BAD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131E46D-7BB0-4435-BE85-D327A53634A9}" type="parTrans" cxnId="{FB51574D-7A03-49BF-B496-9C0533E80956}">
      <dgm:prSet/>
      <dgm:spPr/>
      <dgm:t>
        <a:bodyPr/>
        <a:lstStyle/>
        <a:p>
          <a:endParaRPr lang="en-US"/>
        </a:p>
      </dgm:t>
    </dgm:pt>
    <dgm:pt modelId="{170BCADA-2E62-4805-865E-442359B596F3}" type="sibTrans" cxnId="{FB51574D-7A03-49BF-B496-9C0533E80956}">
      <dgm:prSet/>
      <dgm:spPr/>
      <dgm:t>
        <a:bodyPr/>
        <a:lstStyle/>
        <a:p>
          <a:endParaRPr lang="en-US"/>
        </a:p>
      </dgm:t>
    </dgm:pt>
    <dgm:pt modelId="{94CB504A-D5B9-4AA5-8F8D-6B1DD802A74F}" type="pres">
      <dgm:prSet presAssocID="{D42A2CCC-C072-4318-ACB4-EE38DC2AF2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22829-A957-4F3E-B40D-AE04CC0E3DE9}" type="pres">
      <dgm:prSet presAssocID="{A442F06A-A110-4977-B86F-0901F3D09B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A915E-0FC9-4DA2-AC6C-D0FBADB16279}" type="pres">
      <dgm:prSet presAssocID="{5D893226-F25C-46F7-AA1E-D04061F05C03}" presName="sibTrans" presStyleCnt="0"/>
      <dgm:spPr/>
      <dgm:t>
        <a:bodyPr/>
        <a:lstStyle/>
        <a:p>
          <a:endParaRPr lang="en-US"/>
        </a:p>
      </dgm:t>
    </dgm:pt>
    <dgm:pt modelId="{35FFAC75-EEA8-4B01-A348-773A037440A3}" type="pres">
      <dgm:prSet presAssocID="{B883C237-F37E-4593-B4D8-E3D7ED92A3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2B2A0-3190-4389-9F2F-71139FEC0CB7}" type="pres">
      <dgm:prSet presAssocID="{A8B2177A-974B-48DE-9B25-640766B75A24}" presName="sibTrans" presStyleCnt="0"/>
      <dgm:spPr/>
      <dgm:t>
        <a:bodyPr/>
        <a:lstStyle/>
        <a:p>
          <a:endParaRPr lang="en-US"/>
        </a:p>
      </dgm:t>
    </dgm:pt>
    <dgm:pt modelId="{E0B79183-BBA2-4F67-B6C3-D5817CB1E76F}" type="pres">
      <dgm:prSet presAssocID="{FD14D855-54EE-49EC-89CB-3577F562704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4E641-A576-4B0D-9E6D-2EFC18A9BD51}" type="pres">
      <dgm:prSet presAssocID="{F2BA6CD4-36EB-4080-886A-7FCB81941E2B}" presName="sibTrans" presStyleCnt="0"/>
      <dgm:spPr/>
      <dgm:t>
        <a:bodyPr/>
        <a:lstStyle/>
        <a:p>
          <a:endParaRPr lang="en-US"/>
        </a:p>
      </dgm:t>
    </dgm:pt>
    <dgm:pt modelId="{0FD23FA9-0D2A-4FDA-AA91-86B1B51F7F8E}" type="pres">
      <dgm:prSet presAssocID="{5A00E92C-E13A-495D-A68A-5F50497613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9BF87-4B92-4ED2-B97C-A102B7BC0A5C}" type="pres">
      <dgm:prSet presAssocID="{15FC6DE7-C612-4D24-927B-DC6B55B20F7A}" presName="sibTrans" presStyleCnt="0"/>
      <dgm:spPr/>
      <dgm:t>
        <a:bodyPr/>
        <a:lstStyle/>
        <a:p>
          <a:endParaRPr lang="en-US"/>
        </a:p>
      </dgm:t>
    </dgm:pt>
    <dgm:pt modelId="{7289E1B5-7073-4ED6-B191-FD845272854A}" type="pres">
      <dgm:prSet presAssocID="{8A23A4C1-3AC7-4D98-AE8A-ECA7D18B7D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6A0FE-C7FB-423C-8CF7-581E8E6D2C5C}" type="pres">
      <dgm:prSet presAssocID="{59D5E092-F45A-48CC-96D0-8DCCDF54AAD7}" presName="sibTrans" presStyleCnt="0"/>
      <dgm:spPr/>
      <dgm:t>
        <a:bodyPr/>
        <a:lstStyle/>
        <a:p>
          <a:endParaRPr lang="en-US"/>
        </a:p>
      </dgm:t>
    </dgm:pt>
    <dgm:pt modelId="{CAB00F61-6226-46E8-BB45-22CAC21601BA}" type="pres">
      <dgm:prSet presAssocID="{D6650358-0A30-432D-91DF-68ED87A09BA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35576-A7B8-4CF3-B274-6CB4FDA842C7}" type="pres">
      <dgm:prSet presAssocID="{170BCADA-2E62-4805-865E-442359B596F3}" presName="sibTrans" presStyleCnt="0"/>
      <dgm:spPr/>
      <dgm:t>
        <a:bodyPr/>
        <a:lstStyle/>
        <a:p>
          <a:endParaRPr lang="en-US"/>
        </a:p>
      </dgm:t>
    </dgm:pt>
    <dgm:pt modelId="{14AC1416-6843-4181-85F8-F75D1017CF9D}" type="pres">
      <dgm:prSet presAssocID="{5DEB1385-F459-4E72-A3A3-6928AD4F849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D5AF7-A072-40ED-AE6F-6F0D27BC40E6}" type="presOf" srcId="{8A23A4C1-3AC7-4D98-AE8A-ECA7D18B7D11}" destId="{7289E1B5-7073-4ED6-B191-FD845272854A}" srcOrd="0" destOrd="0" presId="urn:microsoft.com/office/officeart/2005/8/layout/default#3"/>
    <dgm:cxn modelId="{6FF91BD5-F3C0-4C0B-968C-3BB0E516ABBD}" srcId="{D42A2CCC-C072-4318-ACB4-EE38DC2AF282}" destId="{8A23A4C1-3AC7-4D98-AE8A-ECA7D18B7D11}" srcOrd="4" destOrd="0" parTransId="{4FA16F49-0F84-4C87-A664-B80F3DB5DD0F}" sibTransId="{59D5E092-F45A-48CC-96D0-8DCCDF54AAD7}"/>
    <dgm:cxn modelId="{08F0C3EF-28DC-4F50-9D08-D79570CC2E29}" srcId="{D42A2CCC-C072-4318-ACB4-EE38DC2AF282}" destId="{5DEB1385-F459-4E72-A3A3-6928AD4F8492}" srcOrd="6" destOrd="0" parTransId="{9849F06D-C87F-4EC6-BE52-36086F1A1647}" sibTransId="{9036E66A-D559-49F2-A498-DB35A6DD4748}"/>
    <dgm:cxn modelId="{1647AE29-BD3F-4527-9BF6-780FD947BD81}" srcId="{D42A2CCC-C072-4318-ACB4-EE38DC2AF282}" destId="{B883C237-F37E-4593-B4D8-E3D7ED92A33C}" srcOrd="1" destOrd="0" parTransId="{C5D69184-85E0-4095-B136-C6803487954E}" sibTransId="{A8B2177A-974B-48DE-9B25-640766B75A24}"/>
    <dgm:cxn modelId="{5FEC7BFB-73F4-4740-9483-7609961F176A}" type="presOf" srcId="{D42A2CCC-C072-4318-ACB4-EE38DC2AF282}" destId="{94CB504A-D5B9-4AA5-8F8D-6B1DD802A74F}" srcOrd="0" destOrd="0" presId="urn:microsoft.com/office/officeart/2005/8/layout/default#3"/>
    <dgm:cxn modelId="{F92253C5-D3AE-45E1-985A-7054D8D8C642}" srcId="{D42A2CCC-C072-4318-ACB4-EE38DC2AF282}" destId="{FD14D855-54EE-49EC-89CB-3577F562704F}" srcOrd="2" destOrd="0" parTransId="{B92445C2-50FD-478C-ADD6-809C8E13B91F}" sibTransId="{F2BA6CD4-36EB-4080-886A-7FCB81941E2B}"/>
    <dgm:cxn modelId="{FB51574D-7A03-49BF-B496-9C0533E80956}" srcId="{D42A2CCC-C072-4318-ACB4-EE38DC2AF282}" destId="{D6650358-0A30-432D-91DF-68ED87A09BAD}" srcOrd="5" destOrd="0" parTransId="{E131E46D-7BB0-4435-BE85-D327A53634A9}" sibTransId="{170BCADA-2E62-4805-865E-442359B596F3}"/>
    <dgm:cxn modelId="{C551F07D-420F-4E2B-A597-FDDB8CE54820}" srcId="{D42A2CCC-C072-4318-ACB4-EE38DC2AF282}" destId="{A442F06A-A110-4977-B86F-0901F3D09B48}" srcOrd="0" destOrd="0" parTransId="{06060184-2D96-4622-9030-3D2054FA0FED}" sibTransId="{5D893226-F25C-46F7-AA1E-D04061F05C03}"/>
    <dgm:cxn modelId="{C20DEB6B-8AAC-4D03-8CB0-08DB99543D10}" type="presOf" srcId="{A442F06A-A110-4977-B86F-0901F3D09B48}" destId="{8D822829-A957-4F3E-B40D-AE04CC0E3DE9}" srcOrd="0" destOrd="0" presId="urn:microsoft.com/office/officeart/2005/8/layout/default#3"/>
    <dgm:cxn modelId="{68F2DE80-816B-496A-8862-4D373DEC51B0}" type="presOf" srcId="{5A00E92C-E13A-495D-A68A-5F5049761326}" destId="{0FD23FA9-0D2A-4FDA-AA91-86B1B51F7F8E}" srcOrd="0" destOrd="0" presId="urn:microsoft.com/office/officeart/2005/8/layout/default#3"/>
    <dgm:cxn modelId="{3C66235C-93F0-4406-A5C8-4AB7DE6E1D74}" type="presOf" srcId="{FD14D855-54EE-49EC-89CB-3577F562704F}" destId="{E0B79183-BBA2-4F67-B6C3-D5817CB1E76F}" srcOrd="0" destOrd="0" presId="urn:microsoft.com/office/officeart/2005/8/layout/default#3"/>
    <dgm:cxn modelId="{E19534B9-AAB9-4E64-AEC4-C372CD739454}" type="presOf" srcId="{B883C237-F37E-4593-B4D8-E3D7ED92A33C}" destId="{35FFAC75-EEA8-4B01-A348-773A037440A3}" srcOrd="0" destOrd="0" presId="urn:microsoft.com/office/officeart/2005/8/layout/default#3"/>
    <dgm:cxn modelId="{AF20A053-3C3B-47F3-BD03-16CDEDC30273}" type="presOf" srcId="{5DEB1385-F459-4E72-A3A3-6928AD4F8492}" destId="{14AC1416-6843-4181-85F8-F75D1017CF9D}" srcOrd="0" destOrd="0" presId="urn:microsoft.com/office/officeart/2005/8/layout/default#3"/>
    <dgm:cxn modelId="{44511077-89F1-4330-8C59-DDDF0882ADBB}" type="presOf" srcId="{D6650358-0A30-432D-91DF-68ED87A09BAD}" destId="{CAB00F61-6226-46E8-BB45-22CAC21601BA}" srcOrd="0" destOrd="0" presId="urn:microsoft.com/office/officeart/2005/8/layout/default#3"/>
    <dgm:cxn modelId="{2EE6A0C4-DD23-4E86-8C70-00D4F5B20AC2}" srcId="{D42A2CCC-C072-4318-ACB4-EE38DC2AF282}" destId="{5A00E92C-E13A-495D-A68A-5F5049761326}" srcOrd="3" destOrd="0" parTransId="{B4A0C035-CA84-4081-9D09-EB150BF41D8C}" sibTransId="{15FC6DE7-C612-4D24-927B-DC6B55B20F7A}"/>
    <dgm:cxn modelId="{C23EEE09-922E-40FD-A9AD-77A33AE04728}" type="presParOf" srcId="{94CB504A-D5B9-4AA5-8F8D-6B1DD802A74F}" destId="{8D822829-A957-4F3E-B40D-AE04CC0E3DE9}" srcOrd="0" destOrd="0" presId="urn:microsoft.com/office/officeart/2005/8/layout/default#3"/>
    <dgm:cxn modelId="{B8A1EADA-F98E-44B8-A3EA-5250CCA2B6CA}" type="presParOf" srcId="{94CB504A-D5B9-4AA5-8F8D-6B1DD802A74F}" destId="{E85A915E-0FC9-4DA2-AC6C-D0FBADB16279}" srcOrd="1" destOrd="0" presId="urn:microsoft.com/office/officeart/2005/8/layout/default#3"/>
    <dgm:cxn modelId="{41144A6F-209C-4ECB-BE0C-7D2CF9DF0421}" type="presParOf" srcId="{94CB504A-D5B9-4AA5-8F8D-6B1DD802A74F}" destId="{35FFAC75-EEA8-4B01-A348-773A037440A3}" srcOrd="2" destOrd="0" presId="urn:microsoft.com/office/officeart/2005/8/layout/default#3"/>
    <dgm:cxn modelId="{F109E57A-00CB-4771-8B97-DF733D740719}" type="presParOf" srcId="{94CB504A-D5B9-4AA5-8F8D-6B1DD802A74F}" destId="{4782B2A0-3190-4389-9F2F-71139FEC0CB7}" srcOrd="3" destOrd="0" presId="urn:microsoft.com/office/officeart/2005/8/layout/default#3"/>
    <dgm:cxn modelId="{5F01E893-1C13-40C8-962E-E123ED7401DF}" type="presParOf" srcId="{94CB504A-D5B9-4AA5-8F8D-6B1DD802A74F}" destId="{E0B79183-BBA2-4F67-B6C3-D5817CB1E76F}" srcOrd="4" destOrd="0" presId="urn:microsoft.com/office/officeart/2005/8/layout/default#3"/>
    <dgm:cxn modelId="{3DB009B8-B1C4-4DB0-BF76-4CEDEA36DEE9}" type="presParOf" srcId="{94CB504A-D5B9-4AA5-8F8D-6B1DD802A74F}" destId="{D634E641-A576-4B0D-9E6D-2EFC18A9BD51}" srcOrd="5" destOrd="0" presId="urn:microsoft.com/office/officeart/2005/8/layout/default#3"/>
    <dgm:cxn modelId="{5F392154-018E-4E33-84AA-250399234F30}" type="presParOf" srcId="{94CB504A-D5B9-4AA5-8F8D-6B1DD802A74F}" destId="{0FD23FA9-0D2A-4FDA-AA91-86B1B51F7F8E}" srcOrd="6" destOrd="0" presId="urn:microsoft.com/office/officeart/2005/8/layout/default#3"/>
    <dgm:cxn modelId="{AE237B4D-1309-4B31-8FCA-83359A75AED9}" type="presParOf" srcId="{94CB504A-D5B9-4AA5-8F8D-6B1DD802A74F}" destId="{3439BF87-4B92-4ED2-B97C-A102B7BC0A5C}" srcOrd="7" destOrd="0" presId="urn:microsoft.com/office/officeart/2005/8/layout/default#3"/>
    <dgm:cxn modelId="{399568E4-118A-424F-B08E-BA9E4918AC00}" type="presParOf" srcId="{94CB504A-D5B9-4AA5-8F8D-6B1DD802A74F}" destId="{7289E1B5-7073-4ED6-B191-FD845272854A}" srcOrd="8" destOrd="0" presId="urn:microsoft.com/office/officeart/2005/8/layout/default#3"/>
    <dgm:cxn modelId="{8EAC234D-4F4D-4941-A374-E66EA2D2D13A}" type="presParOf" srcId="{94CB504A-D5B9-4AA5-8F8D-6B1DD802A74F}" destId="{8486A0FE-C7FB-423C-8CF7-581E8E6D2C5C}" srcOrd="9" destOrd="0" presId="urn:microsoft.com/office/officeart/2005/8/layout/default#3"/>
    <dgm:cxn modelId="{9808C20C-933B-4F70-8E0B-333A0A6872B6}" type="presParOf" srcId="{94CB504A-D5B9-4AA5-8F8D-6B1DD802A74F}" destId="{CAB00F61-6226-46E8-BB45-22CAC21601BA}" srcOrd="10" destOrd="0" presId="urn:microsoft.com/office/officeart/2005/8/layout/default#3"/>
    <dgm:cxn modelId="{91084B51-899B-4789-BA70-3B31A0EFB8D7}" type="presParOf" srcId="{94CB504A-D5B9-4AA5-8F8D-6B1DD802A74F}" destId="{0CC35576-A7B8-4CF3-B274-6CB4FDA842C7}" srcOrd="11" destOrd="0" presId="urn:microsoft.com/office/officeart/2005/8/layout/default#3"/>
    <dgm:cxn modelId="{6F2A6B57-79A8-4B38-BB36-3E5130CE30CB}" type="presParOf" srcId="{94CB504A-D5B9-4AA5-8F8D-6B1DD802A74F}" destId="{14AC1416-6843-4181-85F8-F75D1017CF9D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5025A-9BA7-4126-8197-DC2EA7589C3E}" type="doc">
      <dgm:prSet loTypeId="urn:microsoft.com/office/officeart/2005/8/layout/default#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177C7E4-77A5-45DB-A53F-F7E0E1D9BD58}">
      <dgm:prSet phldrT="[Text]"/>
      <dgm:spPr/>
      <dgm:t>
        <a:bodyPr/>
        <a:lstStyle/>
        <a:p>
          <a:r>
            <a:rPr lang="en-US" dirty="0" smtClean="0"/>
            <a:t>Caution when around electric wires, solar panels, guy wires</a:t>
          </a:r>
          <a:endParaRPr lang="en-US" dirty="0"/>
        </a:p>
      </dgm:t>
    </dgm:pt>
    <dgm:pt modelId="{A606997F-3F0E-4233-95EA-B1C91A0EF580}" type="parTrans" cxnId="{387CE203-06B8-47CE-9C25-BF8D020F5861}">
      <dgm:prSet/>
      <dgm:spPr/>
      <dgm:t>
        <a:bodyPr/>
        <a:lstStyle/>
        <a:p>
          <a:endParaRPr lang="en-US"/>
        </a:p>
      </dgm:t>
    </dgm:pt>
    <dgm:pt modelId="{C7970946-B33C-4B11-A157-528CE7AAC7A7}" type="sibTrans" cxnId="{387CE203-06B8-47CE-9C25-BF8D020F5861}">
      <dgm:prSet/>
      <dgm:spPr/>
      <dgm:t>
        <a:bodyPr/>
        <a:lstStyle/>
        <a:p>
          <a:endParaRPr lang="en-US"/>
        </a:p>
      </dgm:t>
    </dgm:pt>
    <dgm:pt modelId="{E9A87804-755F-4791-9A0D-98733039284C}">
      <dgm:prSet phldrT="[Text]"/>
      <dgm:spPr/>
      <dgm:t>
        <a:bodyPr/>
        <a:lstStyle/>
        <a:p>
          <a:r>
            <a:rPr lang="en-US" dirty="0" smtClean="0"/>
            <a:t>Wear full PPE</a:t>
          </a:r>
          <a:endParaRPr lang="en-US" dirty="0"/>
        </a:p>
      </dgm:t>
    </dgm:pt>
    <dgm:pt modelId="{B76F8F17-26CD-471E-B134-86183C7152C8}" type="parTrans" cxnId="{309731A2-D6E7-4D0F-8131-9E68326FD2E4}">
      <dgm:prSet/>
      <dgm:spPr/>
      <dgm:t>
        <a:bodyPr/>
        <a:lstStyle/>
        <a:p>
          <a:endParaRPr lang="en-US"/>
        </a:p>
      </dgm:t>
    </dgm:pt>
    <dgm:pt modelId="{8019EE96-53B5-4319-B727-420A88D193A3}" type="sibTrans" cxnId="{309731A2-D6E7-4D0F-8131-9E68326FD2E4}">
      <dgm:prSet/>
      <dgm:spPr/>
      <dgm:t>
        <a:bodyPr/>
        <a:lstStyle/>
        <a:p>
          <a:endParaRPr lang="en-US"/>
        </a:p>
      </dgm:t>
    </dgm:pt>
    <dgm:pt modelId="{F7982F40-2E3A-4581-9510-22BCD9C41EB8}">
      <dgm:prSet phldrT="[Text]"/>
      <dgm:spPr/>
      <dgm:t>
        <a:bodyPr/>
        <a:lstStyle/>
        <a:p>
          <a:r>
            <a:rPr lang="en-US" dirty="0" smtClean="0"/>
            <a:t>Keep out of range of swinging axes, power saws</a:t>
          </a:r>
          <a:endParaRPr lang="en-US" dirty="0"/>
        </a:p>
      </dgm:t>
    </dgm:pt>
    <dgm:pt modelId="{A1ADF906-69B4-49BE-A747-44C7C00BC35E}" type="parTrans" cxnId="{686ED6DF-945E-404A-A828-7566E9074D56}">
      <dgm:prSet/>
      <dgm:spPr/>
      <dgm:t>
        <a:bodyPr/>
        <a:lstStyle/>
        <a:p>
          <a:endParaRPr lang="en-US"/>
        </a:p>
      </dgm:t>
    </dgm:pt>
    <dgm:pt modelId="{96B9D106-8A0A-43F9-9700-60739FEA1064}" type="sibTrans" cxnId="{686ED6DF-945E-404A-A828-7566E9074D56}">
      <dgm:prSet/>
      <dgm:spPr/>
      <dgm:t>
        <a:bodyPr/>
        <a:lstStyle/>
        <a:p>
          <a:endParaRPr lang="en-US"/>
        </a:p>
      </dgm:t>
    </dgm:pt>
    <dgm:pt modelId="{0679FBF5-BBA1-47A2-9767-09611E53CE09}">
      <dgm:prSet phldrT="[Text]"/>
      <dgm:spPr/>
      <dgm:t>
        <a:bodyPr/>
        <a:lstStyle/>
        <a:p>
          <a:r>
            <a:rPr lang="en-US" dirty="0" smtClean="0"/>
            <a:t>Remain aware of overhead obstructions</a:t>
          </a:r>
          <a:endParaRPr lang="en-US" dirty="0"/>
        </a:p>
      </dgm:t>
    </dgm:pt>
    <dgm:pt modelId="{22062F70-1980-4AE0-94E8-6CCBEA87E667}" type="parTrans" cxnId="{A81749B6-2459-4782-B61A-09855C1328D4}">
      <dgm:prSet/>
      <dgm:spPr/>
      <dgm:t>
        <a:bodyPr/>
        <a:lstStyle/>
        <a:p>
          <a:endParaRPr lang="en-US"/>
        </a:p>
      </dgm:t>
    </dgm:pt>
    <dgm:pt modelId="{8AC0E303-4EEC-45A5-B6CB-75D129D6D1B2}" type="sibTrans" cxnId="{A81749B6-2459-4782-B61A-09855C1328D4}">
      <dgm:prSet/>
      <dgm:spPr/>
      <dgm:t>
        <a:bodyPr/>
        <a:lstStyle/>
        <a:p>
          <a:endParaRPr lang="en-US"/>
        </a:p>
      </dgm:t>
    </dgm:pt>
    <dgm:pt modelId="{786E72D5-DF8C-4DBF-89AB-E5A97996E3B7}">
      <dgm:prSet phldrT="[Text]"/>
      <dgm:spPr/>
      <dgm:t>
        <a:bodyPr/>
        <a:lstStyle/>
        <a:p>
          <a:r>
            <a:rPr lang="en-US" dirty="0" smtClean="0"/>
            <a:t>Power tool cautions</a:t>
          </a:r>
        </a:p>
      </dgm:t>
    </dgm:pt>
    <dgm:pt modelId="{3CA57718-13F3-43B6-93FC-644129F7A720}" type="parTrans" cxnId="{B5A060CA-C4F7-4403-BA92-B0BFDC706B82}">
      <dgm:prSet/>
      <dgm:spPr/>
      <dgm:t>
        <a:bodyPr/>
        <a:lstStyle/>
        <a:p>
          <a:endParaRPr lang="en-US"/>
        </a:p>
      </dgm:t>
    </dgm:pt>
    <dgm:pt modelId="{8FABA9B4-4FB5-40AB-85A3-89181A1F5C3F}" type="sibTrans" cxnId="{B5A060CA-C4F7-4403-BA92-B0BFDC706B82}">
      <dgm:prSet/>
      <dgm:spPr/>
      <dgm:t>
        <a:bodyPr/>
        <a:lstStyle/>
        <a:p>
          <a:endParaRPr lang="en-US"/>
        </a:p>
      </dgm:t>
    </dgm:pt>
    <dgm:pt modelId="{E8D192BD-AAA8-4E42-9D75-CA948FDDDB48}">
      <dgm:prSet phldrT="[Text]"/>
      <dgm:spPr/>
      <dgm:t>
        <a:bodyPr/>
        <a:lstStyle/>
        <a:p>
          <a:r>
            <a:rPr lang="en-US" dirty="0" smtClean="0"/>
            <a:t>Extend ground ladders above edge of roof or top of wall</a:t>
          </a:r>
        </a:p>
      </dgm:t>
    </dgm:pt>
    <dgm:pt modelId="{FD5A86CC-F1E5-4934-9A9E-B16B8707A9F6}" type="parTrans" cxnId="{2EE642A2-E451-4E1A-BDC9-BDA9DD30988D}">
      <dgm:prSet/>
      <dgm:spPr/>
      <dgm:t>
        <a:bodyPr/>
        <a:lstStyle/>
        <a:p>
          <a:endParaRPr lang="en-US"/>
        </a:p>
      </dgm:t>
    </dgm:pt>
    <dgm:pt modelId="{3EE126F1-8781-4058-AB9C-9A1C1415CA21}" type="sibTrans" cxnId="{2EE642A2-E451-4E1A-BDC9-BDA9DD30988D}">
      <dgm:prSet/>
      <dgm:spPr/>
      <dgm:t>
        <a:bodyPr/>
        <a:lstStyle/>
        <a:p>
          <a:endParaRPr lang="en-US"/>
        </a:p>
      </dgm:t>
    </dgm:pt>
    <dgm:pt modelId="{9FD86FB3-75FE-406B-806E-717720FFC3DA}" type="pres">
      <dgm:prSet presAssocID="{0675025A-9BA7-4126-8197-DC2EA7589C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27D5-87BC-42F8-9E23-BC02623319CA}" type="pres">
      <dgm:prSet presAssocID="{0177C7E4-77A5-45DB-A53F-F7E0E1D9BD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0A808-05BD-44F7-B104-1FAC0391BA8E}" type="pres">
      <dgm:prSet presAssocID="{C7970946-B33C-4B11-A157-528CE7AAC7A7}" presName="sibTrans" presStyleCnt="0"/>
      <dgm:spPr/>
    </dgm:pt>
    <dgm:pt modelId="{CA4568D5-C455-4431-B6A0-AF9B63C1D4C4}" type="pres">
      <dgm:prSet presAssocID="{E9A87804-755F-4791-9A0D-9873303928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9A73-C1BE-4984-8AC4-07F96AB1D768}" type="pres">
      <dgm:prSet presAssocID="{8019EE96-53B5-4319-B727-420A88D193A3}" presName="sibTrans" presStyleCnt="0"/>
      <dgm:spPr/>
    </dgm:pt>
    <dgm:pt modelId="{FA5A9245-D20C-4F6A-9C50-E8C44143A735}" type="pres">
      <dgm:prSet presAssocID="{F7982F40-2E3A-4581-9510-22BCD9C41E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0B9B4-1E5A-4AE4-9B7E-20117EE4FD3E}" type="pres">
      <dgm:prSet presAssocID="{96B9D106-8A0A-43F9-9700-60739FEA1064}" presName="sibTrans" presStyleCnt="0"/>
      <dgm:spPr/>
    </dgm:pt>
    <dgm:pt modelId="{288E8252-FF0C-42C6-A2A2-3C4AAAC61DCA}" type="pres">
      <dgm:prSet presAssocID="{0679FBF5-BBA1-47A2-9767-09611E53CE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65828-005F-46F2-B610-A8FDBF1F7396}" type="pres">
      <dgm:prSet presAssocID="{8AC0E303-4EEC-45A5-B6CB-75D129D6D1B2}" presName="sibTrans" presStyleCnt="0"/>
      <dgm:spPr/>
    </dgm:pt>
    <dgm:pt modelId="{9422D363-12D8-4022-B129-4DD027B88B9A}" type="pres">
      <dgm:prSet presAssocID="{786E72D5-DF8C-4DBF-89AB-E5A97996E3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3C724-013B-402B-8379-5B72753CC874}" type="pres">
      <dgm:prSet presAssocID="{8FABA9B4-4FB5-40AB-85A3-89181A1F5C3F}" presName="sibTrans" presStyleCnt="0"/>
      <dgm:spPr/>
    </dgm:pt>
    <dgm:pt modelId="{9941ECD9-BD98-4A8A-A0BD-8A427DBA59F3}" type="pres">
      <dgm:prSet presAssocID="{E8D192BD-AAA8-4E42-9D75-CA948FDDDB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6ED6DF-945E-404A-A828-7566E9074D56}" srcId="{0675025A-9BA7-4126-8197-DC2EA7589C3E}" destId="{F7982F40-2E3A-4581-9510-22BCD9C41EB8}" srcOrd="2" destOrd="0" parTransId="{A1ADF906-69B4-49BE-A747-44C7C00BC35E}" sibTransId="{96B9D106-8A0A-43F9-9700-60739FEA1064}"/>
    <dgm:cxn modelId="{9EB6AB9B-C666-4CA0-A91C-8CEB2BC7717B}" type="presOf" srcId="{E9A87804-755F-4791-9A0D-98733039284C}" destId="{CA4568D5-C455-4431-B6A0-AF9B63C1D4C4}" srcOrd="0" destOrd="0" presId="urn:microsoft.com/office/officeart/2005/8/layout/default#4"/>
    <dgm:cxn modelId="{D2FF2230-AF6B-41CE-914B-4FB7D35CC7A4}" type="presOf" srcId="{E8D192BD-AAA8-4E42-9D75-CA948FDDDB48}" destId="{9941ECD9-BD98-4A8A-A0BD-8A427DBA59F3}" srcOrd="0" destOrd="0" presId="urn:microsoft.com/office/officeart/2005/8/layout/default#4"/>
    <dgm:cxn modelId="{F05E6755-035E-47AD-96C5-01FA13F621EE}" type="presOf" srcId="{F7982F40-2E3A-4581-9510-22BCD9C41EB8}" destId="{FA5A9245-D20C-4F6A-9C50-E8C44143A735}" srcOrd="0" destOrd="0" presId="urn:microsoft.com/office/officeart/2005/8/layout/default#4"/>
    <dgm:cxn modelId="{73B58960-9506-46C1-84F8-EAFB97366420}" type="presOf" srcId="{0679FBF5-BBA1-47A2-9767-09611E53CE09}" destId="{288E8252-FF0C-42C6-A2A2-3C4AAAC61DCA}" srcOrd="0" destOrd="0" presId="urn:microsoft.com/office/officeart/2005/8/layout/default#4"/>
    <dgm:cxn modelId="{8C0390FB-726A-4FDD-BEDF-633D44B3C1B1}" type="presOf" srcId="{0675025A-9BA7-4126-8197-DC2EA7589C3E}" destId="{9FD86FB3-75FE-406B-806E-717720FFC3DA}" srcOrd="0" destOrd="0" presId="urn:microsoft.com/office/officeart/2005/8/layout/default#4"/>
    <dgm:cxn modelId="{B5A060CA-C4F7-4403-BA92-B0BFDC706B82}" srcId="{0675025A-9BA7-4126-8197-DC2EA7589C3E}" destId="{786E72D5-DF8C-4DBF-89AB-E5A97996E3B7}" srcOrd="4" destOrd="0" parTransId="{3CA57718-13F3-43B6-93FC-644129F7A720}" sibTransId="{8FABA9B4-4FB5-40AB-85A3-89181A1F5C3F}"/>
    <dgm:cxn modelId="{DD726D02-B3C9-46D1-8510-5BC0FDB4DB13}" type="presOf" srcId="{786E72D5-DF8C-4DBF-89AB-E5A97996E3B7}" destId="{9422D363-12D8-4022-B129-4DD027B88B9A}" srcOrd="0" destOrd="0" presId="urn:microsoft.com/office/officeart/2005/8/layout/default#4"/>
    <dgm:cxn modelId="{2EE642A2-E451-4E1A-BDC9-BDA9DD30988D}" srcId="{0675025A-9BA7-4126-8197-DC2EA7589C3E}" destId="{E8D192BD-AAA8-4E42-9D75-CA948FDDDB48}" srcOrd="5" destOrd="0" parTransId="{FD5A86CC-F1E5-4934-9A9E-B16B8707A9F6}" sibTransId="{3EE126F1-8781-4058-AB9C-9A1C1415CA21}"/>
    <dgm:cxn modelId="{309731A2-D6E7-4D0F-8131-9E68326FD2E4}" srcId="{0675025A-9BA7-4126-8197-DC2EA7589C3E}" destId="{E9A87804-755F-4791-9A0D-98733039284C}" srcOrd="1" destOrd="0" parTransId="{B76F8F17-26CD-471E-B134-86183C7152C8}" sibTransId="{8019EE96-53B5-4319-B727-420A88D193A3}"/>
    <dgm:cxn modelId="{387CE203-06B8-47CE-9C25-BF8D020F5861}" srcId="{0675025A-9BA7-4126-8197-DC2EA7589C3E}" destId="{0177C7E4-77A5-45DB-A53F-F7E0E1D9BD58}" srcOrd="0" destOrd="0" parTransId="{A606997F-3F0E-4233-95EA-B1C91A0EF580}" sibTransId="{C7970946-B33C-4B11-A157-528CE7AAC7A7}"/>
    <dgm:cxn modelId="{A81749B6-2459-4782-B61A-09855C1328D4}" srcId="{0675025A-9BA7-4126-8197-DC2EA7589C3E}" destId="{0679FBF5-BBA1-47A2-9767-09611E53CE09}" srcOrd="3" destOrd="0" parTransId="{22062F70-1980-4AE0-94E8-6CCBEA87E667}" sibTransId="{8AC0E303-4EEC-45A5-B6CB-75D129D6D1B2}"/>
    <dgm:cxn modelId="{D0A6E01C-38C6-407F-A511-C28B4154D3F8}" type="presOf" srcId="{0177C7E4-77A5-45DB-A53F-F7E0E1D9BD58}" destId="{DB2727D5-87BC-42F8-9E23-BC02623319CA}" srcOrd="0" destOrd="0" presId="urn:microsoft.com/office/officeart/2005/8/layout/default#4"/>
    <dgm:cxn modelId="{75164A4A-4383-4C82-8DB5-C5E6981132B7}" type="presParOf" srcId="{9FD86FB3-75FE-406B-806E-717720FFC3DA}" destId="{DB2727D5-87BC-42F8-9E23-BC02623319CA}" srcOrd="0" destOrd="0" presId="urn:microsoft.com/office/officeart/2005/8/layout/default#4"/>
    <dgm:cxn modelId="{526003B0-E85F-4A90-ACE6-117080F23A13}" type="presParOf" srcId="{9FD86FB3-75FE-406B-806E-717720FFC3DA}" destId="{9210A808-05BD-44F7-B104-1FAC0391BA8E}" srcOrd="1" destOrd="0" presId="urn:microsoft.com/office/officeart/2005/8/layout/default#4"/>
    <dgm:cxn modelId="{21FA85AF-6232-407A-879A-22300A060A49}" type="presParOf" srcId="{9FD86FB3-75FE-406B-806E-717720FFC3DA}" destId="{CA4568D5-C455-4431-B6A0-AF9B63C1D4C4}" srcOrd="2" destOrd="0" presId="urn:microsoft.com/office/officeart/2005/8/layout/default#4"/>
    <dgm:cxn modelId="{B3C0A9FD-AEC1-4A5F-920A-EC29F0AD06A3}" type="presParOf" srcId="{9FD86FB3-75FE-406B-806E-717720FFC3DA}" destId="{F49E9A73-C1BE-4984-8AC4-07F96AB1D768}" srcOrd="3" destOrd="0" presId="urn:microsoft.com/office/officeart/2005/8/layout/default#4"/>
    <dgm:cxn modelId="{50FEA391-99AE-4767-A841-779D65CCCEE4}" type="presParOf" srcId="{9FD86FB3-75FE-406B-806E-717720FFC3DA}" destId="{FA5A9245-D20C-4F6A-9C50-E8C44143A735}" srcOrd="4" destOrd="0" presId="urn:microsoft.com/office/officeart/2005/8/layout/default#4"/>
    <dgm:cxn modelId="{FD3729DF-C1DB-4DAD-9C1F-920FE0F9FC6A}" type="presParOf" srcId="{9FD86FB3-75FE-406B-806E-717720FFC3DA}" destId="{0B90B9B4-1E5A-4AE4-9B7E-20117EE4FD3E}" srcOrd="5" destOrd="0" presId="urn:microsoft.com/office/officeart/2005/8/layout/default#4"/>
    <dgm:cxn modelId="{E45F9516-8DA6-4D15-8B9B-415421ECC5FB}" type="presParOf" srcId="{9FD86FB3-75FE-406B-806E-717720FFC3DA}" destId="{288E8252-FF0C-42C6-A2A2-3C4AAAC61DCA}" srcOrd="6" destOrd="0" presId="urn:microsoft.com/office/officeart/2005/8/layout/default#4"/>
    <dgm:cxn modelId="{2E7E6F47-CE6D-48B8-9CD1-BB652602B839}" type="presParOf" srcId="{9FD86FB3-75FE-406B-806E-717720FFC3DA}" destId="{16165828-005F-46F2-B610-A8FDBF1F7396}" srcOrd="7" destOrd="0" presId="urn:microsoft.com/office/officeart/2005/8/layout/default#4"/>
    <dgm:cxn modelId="{EDAC1E05-098B-4C24-BD61-240DA29C152A}" type="presParOf" srcId="{9FD86FB3-75FE-406B-806E-717720FFC3DA}" destId="{9422D363-12D8-4022-B129-4DD027B88B9A}" srcOrd="8" destOrd="0" presId="urn:microsoft.com/office/officeart/2005/8/layout/default#4"/>
    <dgm:cxn modelId="{DFC9F578-84C4-4696-9610-A81C757F062D}" type="presParOf" srcId="{9FD86FB3-75FE-406B-806E-717720FFC3DA}" destId="{1323C724-013B-402B-8379-5B72753CC874}" srcOrd="9" destOrd="0" presId="urn:microsoft.com/office/officeart/2005/8/layout/default#4"/>
    <dgm:cxn modelId="{121C003E-BAF7-4CE6-9190-936880341DCC}" type="presParOf" srcId="{9FD86FB3-75FE-406B-806E-717720FFC3DA}" destId="{9941ECD9-BD98-4A8A-A0BD-8A427DBA59F3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6614C-8A0B-4442-ABC4-C702F25F30B2}" type="doc">
      <dgm:prSet loTypeId="urn:microsoft.com/office/officeart/2005/8/layout/default#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5297A9-4D2D-4AB7-B449-367FE5934916}">
      <dgm:prSet phldrT="[Text]"/>
      <dgm:spPr/>
      <dgm:t>
        <a:bodyPr/>
        <a:lstStyle/>
        <a:p>
          <a:r>
            <a:rPr lang="en-US" dirty="0" smtClean="0"/>
            <a:t>Ensure aerial platform even or slightly above roof</a:t>
          </a:r>
          <a:endParaRPr lang="en-US" dirty="0"/>
        </a:p>
      </dgm:t>
    </dgm:pt>
    <dgm:pt modelId="{D6497927-495A-46B8-8B01-14BA2A197D3B}" type="parTrans" cxnId="{FCCCE3A0-1D94-493C-BE93-626B44BA235F}">
      <dgm:prSet/>
      <dgm:spPr/>
      <dgm:t>
        <a:bodyPr/>
        <a:lstStyle/>
        <a:p>
          <a:endParaRPr lang="en-US"/>
        </a:p>
      </dgm:t>
    </dgm:pt>
    <dgm:pt modelId="{2FD95AB0-B6ED-4B02-9524-484CBB87B72B}" type="sibTrans" cxnId="{FCCCE3A0-1D94-493C-BE93-626B44BA235F}">
      <dgm:prSet/>
      <dgm:spPr/>
      <dgm:t>
        <a:bodyPr/>
        <a:lstStyle/>
        <a:p>
          <a:endParaRPr lang="en-US"/>
        </a:p>
      </dgm:t>
    </dgm:pt>
    <dgm:pt modelId="{EF3FA325-6E3B-44F2-A203-DD264E1805F0}">
      <dgm:prSet phldrT="[Text]"/>
      <dgm:spPr/>
      <dgm:t>
        <a:bodyPr/>
        <a:lstStyle/>
        <a:p>
          <a:r>
            <a:rPr lang="en-US" dirty="0" smtClean="0"/>
            <a:t>Walk on load-bearing walls, strongest parts</a:t>
          </a:r>
          <a:endParaRPr lang="en-US" dirty="0"/>
        </a:p>
      </dgm:t>
    </dgm:pt>
    <dgm:pt modelId="{2A536A35-5779-48D3-8775-10511619568D}" type="parTrans" cxnId="{43CE1D10-D721-47DD-91E9-FEA53D4A9080}">
      <dgm:prSet/>
      <dgm:spPr/>
      <dgm:t>
        <a:bodyPr/>
        <a:lstStyle/>
        <a:p>
          <a:endParaRPr lang="en-US"/>
        </a:p>
      </dgm:t>
    </dgm:pt>
    <dgm:pt modelId="{A37AA0A8-8D23-4D70-9C7F-D10BFA34CE84}" type="sibTrans" cxnId="{43CE1D10-D721-47DD-91E9-FEA53D4A9080}">
      <dgm:prSet/>
      <dgm:spPr/>
      <dgm:t>
        <a:bodyPr/>
        <a:lstStyle/>
        <a:p>
          <a:endParaRPr lang="en-US"/>
        </a:p>
      </dgm:t>
    </dgm:pt>
    <dgm:pt modelId="{EFF07886-BE84-4729-AA7E-088122C3AAB3}">
      <dgm:prSet phldrT="[Text]"/>
      <dgm:spPr/>
      <dgm:t>
        <a:bodyPr/>
        <a:lstStyle/>
        <a:p>
          <a:r>
            <a:rPr lang="en-US" dirty="0" smtClean="0"/>
            <a:t>Penetrate ceiling to enhance ventilation</a:t>
          </a:r>
          <a:endParaRPr lang="en-US" dirty="0"/>
        </a:p>
      </dgm:t>
    </dgm:pt>
    <dgm:pt modelId="{6CFEEBEE-3628-4F7F-90D7-6449240D324F}" type="parTrans" cxnId="{A5BEB05C-06EF-4F57-854B-511E304F8B7D}">
      <dgm:prSet/>
      <dgm:spPr/>
      <dgm:t>
        <a:bodyPr/>
        <a:lstStyle/>
        <a:p>
          <a:endParaRPr lang="en-US"/>
        </a:p>
      </dgm:t>
    </dgm:pt>
    <dgm:pt modelId="{40A47F4E-703C-44E2-9705-86F2C6BDDFC8}" type="sibTrans" cxnId="{A5BEB05C-06EF-4F57-854B-511E304F8B7D}">
      <dgm:prSet/>
      <dgm:spPr/>
      <dgm:t>
        <a:bodyPr/>
        <a:lstStyle/>
        <a:p>
          <a:endParaRPr lang="en-US"/>
        </a:p>
      </dgm:t>
    </dgm:pt>
    <dgm:pt modelId="{21C6432E-CE82-43B9-8B81-911BF4C24B1C}">
      <dgm:prSet phldrT="[Text]"/>
      <dgm:spPr/>
      <dgm:t>
        <a:bodyPr/>
        <a:lstStyle/>
        <a:p>
          <a:r>
            <a:rPr lang="en-US" dirty="0" smtClean="0"/>
            <a:t>Check roof structural integrity</a:t>
          </a:r>
          <a:endParaRPr lang="en-US" dirty="0"/>
        </a:p>
      </dgm:t>
    </dgm:pt>
    <dgm:pt modelId="{5BA724F3-A602-4AD6-9EF5-1CCA3A5850F1}" type="parTrans" cxnId="{E412A2FD-4304-4C8E-9AD0-EF7EC14D807B}">
      <dgm:prSet/>
      <dgm:spPr/>
      <dgm:t>
        <a:bodyPr/>
        <a:lstStyle/>
        <a:p>
          <a:endParaRPr lang="en-US"/>
        </a:p>
      </dgm:t>
    </dgm:pt>
    <dgm:pt modelId="{0D589DEA-EBBA-492E-8FAF-F69A59C2E7B2}" type="sibTrans" cxnId="{E412A2FD-4304-4C8E-9AD0-EF7EC14D807B}">
      <dgm:prSet/>
      <dgm:spPr/>
      <dgm:t>
        <a:bodyPr/>
        <a:lstStyle/>
        <a:p>
          <a:endParaRPr lang="en-US"/>
        </a:p>
      </dgm:t>
    </dgm:pt>
    <dgm:pt modelId="{A05B56CB-EF16-47BE-A6E9-4DF2624C6AE9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D4BAB9CF-2D2C-4819-B706-FA266D5469E9}" type="parTrans" cxnId="{3D1A53CC-F86D-48E4-A4B1-248FCA362C83}">
      <dgm:prSet/>
      <dgm:spPr/>
      <dgm:t>
        <a:bodyPr/>
        <a:lstStyle/>
        <a:p>
          <a:endParaRPr lang="en-US"/>
        </a:p>
      </dgm:t>
    </dgm:pt>
    <dgm:pt modelId="{ECFDB762-B69B-45DB-AE58-3A1FEC69C359}" type="sibTrans" cxnId="{3D1A53CC-F86D-48E4-A4B1-248FCA362C83}">
      <dgm:prSet/>
      <dgm:spPr/>
      <dgm:t>
        <a:bodyPr/>
        <a:lstStyle/>
        <a:p>
          <a:endParaRPr lang="en-US"/>
        </a:p>
      </dgm:t>
    </dgm:pt>
    <dgm:pt modelId="{A93D5CF5-C77C-4D53-AA72-4003DC2F2DE7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05F5C1F7-2D73-4BC7-9CBE-6ED2D16B19D1}" type="parTrans" cxnId="{C72D8BD4-2E8D-4B44-8C7D-23C3162EDB6E}">
      <dgm:prSet/>
      <dgm:spPr/>
      <dgm:t>
        <a:bodyPr/>
        <a:lstStyle/>
        <a:p>
          <a:endParaRPr lang="en-US"/>
        </a:p>
      </dgm:t>
    </dgm:pt>
    <dgm:pt modelId="{AAFF4FEF-7C95-4601-A933-34AC36D0D486}" type="sibTrans" cxnId="{C72D8BD4-2E8D-4B44-8C7D-23C3162EDB6E}">
      <dgm:prSet/>
      <dgm:spPr/>
      <dgm:t>
        <a:bodyPr/>
        <a:lstStyle/>
        <a:p>
          <a:endParaRPr lang="en-US"/>
        </a:p>
      </dgm:t>
    </dgm:pt>
    <dgm:pt modelId="{70A9601A-D11C-4325-A06C-5BCE8BB8AD23}" type="pres">
      <dgm:prSet presAssocID="{0936614C-8A0B-4442-ABC4-C702F25F30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FBD59-EFFD-4AEC-9D40-10831C584106}" type="pres">
      <dgm:prSet presAssocID="{B25297A9-4D2D-4AB7-B449-367FE59349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2912-116D-46D0-B5B4-04D73A6B49E3}" type="pres">
      <dgm:prSet presAssocID="{2FD95AB0-B6ED-4B02-9524-484CBB87B72B}" presName="sibTrans" presStyleCnt="0"/>
      <dgm:spPr/>
      <dgm:t>
        <a:bodyPr/>
        <a:lstStyle/>
        <a:p>
          <a:endParaRPr lang="en-US"/>
        </a:p>
      </dgm:t>
    </dgm:pt>
    <dgm:pt modelId="{8BC56D5F-ABF4-487B-AD6C-6FE9AB04AD9A}" type="pres">
      <dgm:prSet presAssocID="{21C6432E-CE82-43B9-8B81-911BF4C24B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D38F1-B19E-4089-BD56-0BF569D618DB}" type="pres">
      <dgm:prSet presAssocID="{0D589DEA-EBBA-492E-8FAF-F69A59C2E7B2}" presName="sibTrans" presStyleCnt="0"/>
      <dgm:spPr/>
      <dgm:t>
        <a:bodyPr/>
        <a:lstStyle/>
        <a:p>
          <a:endParaRPr lang="en-US"/>
        </a:p>
      </dgm:t>
    </dgm:pt>
    <dgm:pt modelId="{F81F8595-D15E-4D0E-88C2-8531CC8CF003}" type="pres">
      <dgm:prSet presAssocID="{A05B56CB-EF16-47BE-A6E9-4DF2624C6A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F6582-228F-4037-B1EB-D5D420EEEB46}" type="pres">
      <dgm:prSet presAssocID="{ECFDB762-B69B-45DB-AE58-3A1FEC69C359}" presName="sibTrans" presStyleCnt="0"/>
      <dgm:spPr/>
    </dgm:pt>
    <dgm:pt modelId="{D2026FB8-E668-4E30-B460-CAB5080FA335}" type="pres">
      <dgm:prSet presAssocID="{EF3FA325-6E3B-44F2-A203-DD264E1805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E87D5-649D-4563-8065-A101537B9BBD}" type="pres">
      <dgm:prSet presAssocID="{A37AA0A8-8D23-4D70-9C7F-D10BFA34CE84}" presName="sibTrans" presStyleCnt="0"/>
      <dgm:spPr/>
      <dgm:t>
        <a:bodyPr/>
        <a:lstStyle/>
        <a:p>
          <a:endParaRPr lang="en-US"/>
        </a:p>
      </dgm:t>
    </dgm:pt>
    <dgm:pt modelId="{B6587E7D-1194-48D8-9D34-1B56FCDDBCF9}" type="pres">
      <dgm:prSet presAssocID="{EFF07886-BE84-4729-AA7E-088122C3AA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1E902-1314-4468-9A58-25A8FD1097EC}" type="pres">
      <dgm:prSet presAssocID="{40A47F4E-703C-44E2-9705-86F2C6BDDFC8}" presName="sibTrans" presStyleCnt="0"/>
      <dgm:spPr/>
      <dgm:t>
        <a:bodyPr/>
        <a:lstStyle/>
        <a:p>
          <a:endParaRPr lang="en-US"/>
        </a:p>
      </dgm:t>
    </dgm:pt>
    <dgm:pt modelId="{BEFC9705-CF65-41C0-B0AC-EFC1918C6C16}" type="pres">
      <dgm:prSet presAssocID="{A93D5CF5-C77C-4D53-AA72-4003DC2F2D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E3424-D947-44AF-9B32-F5F39136C5FF}" type="presOf" srcId="{EF3FA325-6E3B-44F2-A203-DD264E1805F0}" destId="{D2026FB8-E668-4E30-B460-CAB5080FA335}" srcOrd="0" destOrd="0" presId="urn:microsoft.com/office/officeart/2005/8/layout/default#5"/>
    <dgm:cxn modelId="{FCCCE3A0-1D94-493C-BE93-626B44BA235F}" srcId="{0936614C-8A0B-4442-ABC4-C702F25F30B2}" destId="{B25297A9-4D2D-4AB7-B449-367FE5934916}" srcOrd="0" destOrd="0" parTransId="{D6497927-495A-46B8-8B01-14BA2A197D3B}" sibTransId="{2FD95AB0-B6ED-4B02-9524-484CBB87B72B}"/>
    <dgm:cxn modelId="{F63EB624-1ECB-416B-BD7F-A02EA7AECCD4}" type="presOf" srcId="{A93D5CF5-C77C-4D53-AA72-4003DC2F2DE7}" destId="{BEFC9705-CF65-41C0-B0AC-EFC1918C6C16}" srcOrd="0" destOrd="0" presId="urn:microsoft.com/office/officeart/2005/8/layout/default#5"/>
    <dgm:cxn modelId="{95882FA3-F918-4753-A25E-19B1A2D5AE73}" type="presOf" srcId="{0936614C-8A0B-4442-ABC4-C702F25F30B2}" destId="{70A9601A-D11C-4325-A06C-5BCE8BB8AD23}" srcOrd="0" destOrd="0" presId="urn:microsoft.com/office/officeart/2005/8/layout/default#5"/>
    <dgm:cxn modelId="{E412A2FD-4304-4C8E-9AD0-EF7EC14D807B}" srcId="{0936614C-8A0B-4442-ABC4-C702F25F30B2}" destId="{21C6432E-CE82-43B9-8B81-911BF4C24B1C}" srcOrd="1" destOrd="0" parTransId="{5BA724F3-A602-4AD6-9EF5-1CCA3A5850F1}" sibTransId="{0D589DEA-EBBA-492E-8FAF-F69A59C2E7B2}"/>
    <dgm:cxn modelId="{C72D8BD4-2E8D-4B44-8C7D-23C3162EDB6E}" srcId="{0936614C-8A0B-4442-ABC4-C702F25F30B2}" destId="{A93D5CF5-C77C-4D53-AA72-4003DC2F2DE7}" srcOrd="5" destOrd="0" parTransId="{05F5C1F7-2D73-4BC7-9CBE-6ED2D16B19D1}" sibTransId="{AAFF4FEF-7C95-4601-A933-34AC36D0D486}"/>
    <dgm:cxn modelId="{6B50050F-50BF-4CE6-8381-19934D720B0B}" type="presOf" srcId="{A05B56CB-EF16-47BE-A6E9-4DF2624C6AE9}" destId="{F81F8595-D15E-4D0E-88C2-8531CC8CF003}" srcOrd="0" destOrd="0" presId="urn:microsoft.com/office/officeart/2005/8/layout/default#5"/>
    <dgm:cxn modelId="{41DAF324-2B66-4415-BAEB-6DFAEBBB1688}" type="presOf" srcId="{21C6432E-CE82-43B9-8B81-911BF4C24B1C}" destId="{8BC56D5F-ABF4-487B-AD6C-6FE9AB04AD9A}" srcOrd="0" destOrd="0" presId="urn:microsoft.com/office/officeart/2005/8/layout/default#5"/>
    <dgm:cxn modelId="{43CE1D10-D721-47DD-91E9-FEA53D4A9080}" srcId="{0936614C-8A0B-4442-ABC4-C702F25F30B2}" destId="{EF3FA325-6E3B-44F2-A203-DD264E1805F0}" srcOrd="3" destOrd="0" parTransId="{2A536A35-5779-48D3-8775-10511619568D}" sibTransId="{A37AA0A8-8D23-4D70-9C7F-D10BFA34CE84}"/>
    <dgm:cxn modelId="{C507417A-6950-4ECB-AEE9-C441A134E0F8}" type="presOf" srcId="{B25297A9-4D2D-4AB7-B449-367FE5934916}" destId="{380FBD59-EFFD-4AEC-9D40-10831C584106}" srcOrd="0" destOrd="0" presId="urn:microsoft.com/office/officeart/2005/8/layout/default#5"/>
    <dgm:cxn modelId="{39CD163D-D110-4171-B99B-E3A79038FF92}" type="presOf" srcId="{EFF07886-BE84-4729-AA7E-088122C3AAB3}" destId="{B6587E7D-1194-48D8-9D34-1B56FCDDBCF9}" srcOrd="0" destOrd="0" presId="urn:microsoft.com/office/officeart/2005/8/layout/default#5"/>
    <dgm:cxn modelId="{A5BEB05C-06EF-4F57-854B-511E304F8B7D}" srcId="{0936614C-8A0B-4442-ABC4-C702F25F30B2}" destId="{EFF07886-BE84-4729-AA7E-088122C3AAB3}" srcOrd="4" destOrd="0" parTransId="{6CFEEBEE-3628-4F7F-90D7-6449240D324F}" sibTransId="{40A47F4E-703C-44E2-9705-86F2C6BDDFC8}"/>
    <dgm:cxn modelId="{3D1A53CC-F86D-48E4-A4B1-248FCA362C83}" srcId="{0936614C-8A0B-4442-ABC4-C702F25F30B2}" destId="{A05B56CB-EF16-47BE-A6E9-4DF2624C6AE9}" srcOrd="2" destOrd="0" parTransId="{D4BAB9CF-2D2C-4819-B706-FA266D5469E9}" sibTransId="{ECFDB762-B69B-45DB-AE58-3A1FEC69C359}"/>
    <dgm:cxn modelId="{2A530411-BB94-4332-BEF6-B73C4C983310}" type="presParOf" srcId="{70A9601A-D11C-4325-A06C-5BCE8BB8AD23}" destId="{380FBD59-EFFD-4AEC-9D40-10831C584106}" srcOrd="0" destOrd="0" presId="urn:microsoft.com/office/officeart/2005/8/layout/default#5"/>
    <dgm:cxn modelId="{91A2556D-A8B1-4E30-8721-042ABA50D15F}" type="presParOf" srcId="{70A9601A-D11C-4325-A06C-5BCE8BB8AD23}" destId="{26902912-116D-46D0-B5B4-04D73A6B49E3}" srcOrd="1" destOrd="0" presId="urn:microsoft.com/office/officeart/2005/8/layout/default#5"/>
    <dgm:cxn modelId="{61096DA6-DC71-4267-B690-AFC145424665}" type="presParOf" srcId="{70A9601A-D11C-4325-A06C-5BCE8BB8AD23}" destId="{8BC56D5F-ABF4-487B-AD6C-6FE9AB04AD9A}" srcOrd="2" destOrd="0" presId="urn:microsoft.com/office/officeart/2005/8/layout/default#5"/>
    <dgm:cxn modelId="{8EFC3E60-C2F4-4A72-BC4A-94FB3FAA3497}" type="presParOf" srcId="{70A9601A-D11C-4325-A06C-5BCE8BB8AD23}" destId="{FAFD38F1-B19E-4089-BD56-0BF569D618DB}" srcOrd="3" destOrd="0" presId="urn:microsoft.com/office/officeart/2005/8/layout/default#5"/>
    <dgm:cxn modelId="{43B8EA56-A11B-424F-92B6-1FA51798F2CA}" type="presParOf" srcId="{70A9601A-D11C-4325-A06C-5BCE8BB8AD23}" destId="{F81F8595-D15E-4D0E-88C2-8531CC8CF003}" srcOrd="4" destOrd="0" presId="urn:microsoft.com/office/officeart/2005/8/layout/default#5"/>
    <dgm:cxn modelId="{4CB6CF5F-BF68-4A15-ABB9-F03C01FA3376}" type="presParOf" srcId="{70A9601A-D11C-4325-A06C-5BCE8BB8AD23}" destId="{E74F6582-228F-4037-B1EB-D5D420EEEB46}" srcOrd="5" destOrd="0" presId="urn:microsoft.com/office/officeart/2005/8/layout/default#5"/>
    <dgm:cxn modelId="{16659A94-C1D8-4488-B338-F3EB9C5531B4}" type="presParOf" srcId="{70A9601A-D11C-4325-A06C-5BCE8BB8AD23}" destId="{D2026FB8-E668-4E30-B460-CAB5080FA335}" srcOrd="6" destOrd="0" presId="urn:microsoft.com/office/officeart/2005/8/layout/default#5"/>
    <dgm:cxn modelId="{68441E04-060D-4ECE-9FB2-44AB9E8A98FC}" type="presParOf" srcId="{70A9601A-D11C-4325-A06C-5BCE8BB8AD23}" destId="{004E87D5-649D-4563-8065-A101537B9BBD}" srcOrd="7" destOrd="0" presId="urn:microsoft.com/office/officeart/2005/8/layout/default#5"/>
    <dgm:cxn modelId="{D7221EC4-8609-41BE-9FDF-B9A27E4ABFD6}" type="presParOf" srcId="{70A9601A-D11C-4325-A06C-5BCE8BB8AD23}" destId="{B6587E7D-1194-48D8-9D34-1B56FCDDBCF9}" srcOrd="8" destOrd="0" presId="urn:microsoft.com/office/officeart/2005/8/layout/default#5"/>
    <dgm:cxn modelId="{6964A82B-8B28-48EF-AC6E-3C320FF72672}" type="presParOf" srcId="{70A9601A-D11C-4325-A06C-5BCE8BB8AD23}" destId="{C961E902-1314-4468-9A58-25A8FD1097EC}" srcOrd="9" destOrd="0" presId="urn:microsoft.com/office/officeart/2005/8/layout/default#5"/>
    <dgm:cxn modelId="{E74FA633-A264-41DD-9224-47688C8DBAB2}" type="presParOf" srcId="{70A9601A-D11C-4325-A06C-5BCE8BB8AD23}" destId="{BEFC9705-CF65-41C0-B0AC-EFC1918C6C16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D7FC74-8638-4E7E-AC61-1D032388C7C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B53488A-FBEF-45B1-BE4D-3E2DF7AF8B3D}">
      <dgm:prSet phldrT="[Text]"/>
      <dgm:spPr/>
      <dgm:t>
        <a:bodyPr/>
        <a:lstStyle/>
        <a:p>
          <a:r>
            <a:rPr lang="en-US" dirty="0" smtClean="0"/>
            <a:t>Ensure </a:t>
          </a:r>
          <a:endParaRPr lang="en-US" dirty="0"/>
        </a:p>
      </dgm:t>
    </dgm:pt>
    <dgm:pt modelId="{C63788B5-BFCF-4690-90F3-21069DBBA15A}" type="parTrans" cxnId="{E3BA8588-500C-467F-9794-20351059282D}">
      <dgm:prSet/>
      <dgm:spPr/>
      <dgm:t>
        <a:bodyPr/>
        <a:lstStyle/>
        <a:p>
          <a:endParaRPr lang="en-US"/>
        </a:p>
      </dgm:t>
    </dgm:pt>
    <dgm:pt modelId="{AE1D835F-7EF8-4349-8A86-517616909D50}" type="sibTrans" cxnId="{E3BA8588-500C-467F-9794-20351059282D}">
      <dgm:prSet/>
      <dgm:spPr/>
      <dgm:t>
        <a:bodyPr/>
        <a:lstStyle/>
        <a:p>
          <a:endParaRPr lang="en-US"/>
        </a:p>
      </dgm:t>
    </dgm:pt>
    <dgm:pt modelId="{3271F5FE-C75B-4EA8-96A5-36B89A62645A}">
      <dgm:prSet phldrT="[Text]"/>
      <dgm:spPr/>
      <dgm:t>
        <a:bodyPr/>
        <a:lstStyle/>
        <a:p>
          <a:r>
            <a:rPr lang="en-US" dirty="0" smtClean="0"/>
            <a:t>Coordinate with firefighters inside</a:t>
          </a:r>
          <a:endParaRPr lang="en-US" dirty="0"/>
        </a:p>
      </dgm:t>
    </dgm:pt>
    <dgm:pt modelId="{AE7EDCED-0C4F-49C3-B5EB-37F58B518174}" type="parTrans" cxnId="{0EC50B0D-51C3-411A-B7B0-D4EC4E017E96}">
      <dgm:prSet/>
      <dgm:spPr/>
      <dgm:t>
        <a:bodyPr/>
        <a:lstStyle/>
        <a:p>
          <a:endParaRPr lang="en-US"/>
        </a:p>
      </dgm:t>
    </dgm:pt>
    <dgm:pt modelId="{7C1C7CFE-8BE1-4212-BB9B-E36BB6643FF2}" type="sibTrans" cxnId="{0EC50B0D-51C3-411A-B7B0-D4EC4E017E96}">
      <dgm:prSet/>
      <dgm:spPr/>
      <dgm:t>
        <a:bodyPr/>
        <a:lstStyle/>
        <a:p>
          <a:endParaRPr lang="en-US"/>
        </a:p>
      </dgm:t>
    </dgm:pt>
    <dgm:pt modelId="{33DEB089-ACD0-4969-92F2-8527B9BF4F8D}">
      <dgm:prSet phldrT="[Text]"/>
      <dgm:spPr/>
      <dgm:t>
        <a:bodyPr/>
        <a:lstStyle/>
        <a:p>
          <a:r>
            <a:rPr lang="en-US" dirty="0" smtClean="0"/>
            <a:t>Ensure</a:t>
          </a:r>
          <a:endParaRPr lang="en-US" dirty="0"/>
        </a:p>
      </dgm:t>
    </dgm:pt>
    <dgm:pt modelId="{022453EC-F3F2-41BF-B3D7-753B53B25D49}" type="parTrans" cxnId="{D3657C2D-025D-4948-80FB-9D04330D4F81}">
      <dgm:prSet/>
      <dgm:spPr/>
      <dgm:t>
        <a:bodyPr/>
        <a:lstStyle/>
        <a:p>
          <a:endParaRPr lang="en-US"/>
        </a:p>
      </dgm:t>
    </dgm:pt>
    <dgm:pt modelId="{94038BDE-A116-4B79-B4B0-BB7D36AC5979}" type="sibTrans" cxnId="{D3657C2D-025D-4948-80FB-9D04330D4F81}">
      <dgm:prSet/>
      <dgm:spPr/>
      <dgm:t>
        <a:bodyPr/>
        <a:lstStyle/>
        <a:p>
          <a:endParaRPr lang="en-US"/>
        </a:p>
      </dgm:t>
    </dgm:pt>
    <dgm:pt modelId="{8B1EC40A-4C21-44A5-B60C-3B58D8CFE09C}">
      <dgm:prSet phldrT="[Text]"/>
      <dgm:spPr/>
      <dgm:t>
        <a:bodyPr/>
        <a:lstStyle/>
        <a:p>
          <a:r>
            <a:rPr lang="en-US" dirty="0" smtClean="0"/>
            <a:t>Roof safe</a:t>
          </a:r>
          <a:endParaRPr lang="en-US" dirty="0"/>
        </a:p>
      </dgm:t>
    </dgm:pt>
    <dgm:pt modelId="{D4212046-825E-4660-B73B-D7AF96535675}" type="parTrans" cxnId="{77D1148B-831D-446E-A486-35A2E6B5CB1B}">
      <dgm:prSet/>
      <dgm:spPr/>
      <dgm:t>
        <a:bodyPr/>
        <a:lstStyle/>
        <a:p>
          <a:endParaRPr lang="en-US"/>
        </a:p>
      </dgm:t>
    </dgm:pt>
    <dgm:pt modelId="{FD6AF389-D3E2-413A-A403-1C8A15C4C1F2}" type="sibTrans" cxnId="{77D1148B-831D-446E-A486-35A2E6B5CB1B}">
      <dgm:prSet/>
      <dgm:spPr/>
      <dgm:t>
        <a:bodyPr/>
        <a:lstStyle/>
        <a:p>
          <a:endParaRPr lang="en-US"/>
        </a:p>
      </dgm:t>
    </dgm:pt>
    <dgm:pt modelId="{FD942E2E-C418-4512-82B7-0D06C87983D3}">
      <dgm:prSet phldrT="[Text]"/>
      <dgm:spPr/>
      <dgm:t>
        <a:bodyPr/>
        <a:lstStyle/>
        <a:p>
          <a:r>
            <a:rPr lang="en-US" dirty="0" smtClean="0"/>
            <a:t>Only require openings made</a:t>
          </a:r>
          <a:endParaRPr lang="en-US" dirty="0"/>
        </a:p>
      </dgm:t>
    </dgm:pt>
    <dgm:pt modelId="{EF07ACB0-BCAC-4B81-BECC-466DB3A71412}" type="parTrans" cxnId="{A388C7A9-DF5A-452A-836F-17F3775B0DAE}">
      <dgm:prSet/>
      <dgm:spPr/>
      <dgm:t>
        <a:bodyPr/>
        <a:lstStyle/>
        <a:p>
          <a:endParaRPr lang="en-US"/>
        </a:p>
      </dgm:t>
    </dgm:pt>
    <dgm:pt modelId="{51FD15E1-3203-443A-A521-AD3E74D2055C}" type="sibTrans" cxnId="{A388C7A9-DF5A-452A-836F-17F3775B0DAE}">
      <dgm:prSet/>
      <dgm:spPr/>
      <dgm:t>
        <a:bodyPr/>
        <a:lstStyle/>
        <a:p>
          <a:endParaRPr lang="en-US"/>
        </a:p>
      </dgm:t>
    </dgm:pt>
    <dgm:pt modelId="{87CE3BBB-F572-4060-984D-E0CB8FD7421F}">
      <dgm:prSet phldrT="[Text]"/>
      <dgm:spPr/>
      <dgm:t>
        <a:bodyPr/>
        <a:lstStyle/>
        <a:p>
          <a:r>
            <a:rPr lang="en-US" dirty="0" smtClean="0"/>
            <a:t>Minimize secondary damage</a:t>
          </a:r>
          <a:endParaRPr lang="en-US" dirty="0"/>
        </a:p>
      </dgm:t>
    </dgm:pt>
    <dgm:pt modelId="{418413A1-C14E-4071-8862-8D05953A2A95}" type="parTrans" cxnId="{4CB6114A-F200-4B18-8B08-ECF59607A658}">
      <dgm:prSet/>
      <dgm:spPr/>
      <dgm:t>
        <a:bodyPr/>
        <a:lstStyle/>
        <a:p>
          <a:endParaRPr lang="en-US"/>
        </a:p>
      </dgm:t>
    </dgm:pt>
    <dgm:pt modelId="{64F11D98-D536-470B-A76F-F9724B145C9D}" type="sibTrans" cxnId="{4CB6114A-F200-4B18-8B08-ECF59607A658}">
      <dgm:prSet/>
      <dgm:spPr/>
      <dgm:t>
        <a:bodyPr/>
        <a:lstStyle/>
        <a:p>
          <a:endParaRPr lang="en-US"/>
        </a:p>
      </dgm:t>
    </dgm:pt>
    <dgm:pt modelId="{4F6D38DC-9DEA-4CEE-A4D6-CA24BAA8BCF4}">
      <dgm:prSet phldrT="[Text]"/>
      <dgm:spPr/>
      <dgm:t>
        <a:bodyPr/>
        <a:lstStyle/>
        <a:p>
          <a:r>
            <a:rPr lang="en-US" dirty="0" smtClean="0"/>
            <a:t>Two means of egress</a:t>
          </a:r>
          <a:endParaRPr lang="en-US" dirty="0"/>
        </a:p>
      </dgm:t>
    </dgm:pt>
    <dgm:pt modelId="{9D6F49C7-3654-491F-B47F-CB474B58BB1E}" type="parTrans" cxnId="{7300AF4A-D8EE-4C5A-8A50-3213018CACFF}">
      <dgm:prSet/>
      <dgm:spPr/>
      <dgm:t>
        <a:bodyPr/>
        <a:lstStyle/>
        <a:p>
          <a:endParaRPr lang="en-US"/>
        </a:p>
      </dgm:t>
    </dgm:pt>
    <dgm:pt modelId="{E65A6581-42A6-4AAF-99C1-C22174EBF785}" type="sibTrans" cxnId="{7300AF4A-D8EE-4C5A-8A50-3213018CACFF}">
      <dgm:prSet/>
      <dgm:spPr/>
      <dgm:t>
        <a:bodyPr/>
        <a:lstStyle/>
        <a:p>
          <a:endParaRPr lang="en-US"/>
        </a:p>
      </dgm:t>
    </dgm:pt>
    <dgm:pt modelId="{56F169B5-D9B7-4EFB-9EC4-9853E2696ECF}">
      <dgm:prSet/>
      <dgm:spPr/>
      <dgm:t>
        <a:bodyPr/>
        <a:lstStyle/>
        <a:p>
          <a:r>
            <a:rPr lang="en-US" dirty="0" smtClean="0"/>
            <a:t>Safety of personnel</a:t>
          </a:r>
          <a:endParaRPr lang="en-US" dirty="0"/>
        </a:p>
      </dgm:t>
    </dgm:pt>
    <dgm:pt modelId="{D7207482-E7FA-412B-AE0E-7FAC10EADD7E}" type="parTrans" cxnId="{19236C8A-DFDF-4C87-B7D3-390ED3B70134}">
      <dgm:prSet/>
      <dgm:spPr/>
      <dgm:t>
        <a:bodyPr/>
        <a:lstStyle/>
        <a:p>
          <a:endParaRPr lang="en-US"/>
        </a:p>
      </dgm:t>
    </dgm:pt>
    <dgm:pt modelId="{AE74E9C9-4863-4FC9-85A1-9AF8BA817D9E}" type="sibTrans" cxnId="{19236C8A-DFDF-4C87-B7D3-390ED3B70134}">
      <dgm:prSet/>
      <dgm:spPr/>
      <dgm:t>
        <a:bodyPr/>
        <a:lstStyle/>
        <a:p>
          <a:endParaRPr lang="en-US"/>
        </a:p>
      </dgm:t>
    </dgm:pt>
    <dgm:pt modelId="{91AEFDB1-E613-474C-BDAE-751AAF7A0EAF}">
      <dgm:prSet phldrT="[Text]"/>
      <dgm:spPr/>
      <dgm:t>
        <a:bodyPr/>
        <a:lstStyle/>
        <a:p>
          <a:r>
            <a:rPr lang="en-US" dirty="0" smtClean="0"/>
            <a:t>Adequate exhaust opening size</a:t>
          </a:r>
          <a:endParaRPr lang="en-US" dirty="0"/>
        </a:p>
      </dgm:t>
    </dgm:pt>
    <dgm:pt modelId="{BFB99012-E165-405D-9045-004EA9F52D1C}" type="parTrans" cxnId="{7C35CB7C-48F1-4B49-A4A8-AC6BF88EF6AD}">
      <dgm:prSet/>
      <dgm:spPr/>
      <dgm:t>
        <a:bodyPr/>
        <a:lstStyle/>
        <a:p>
          <a:endParaRPr lang="en-US"/>
        </a:p>
      </dgm:t>
    </dgm:pt>
    <dgm:pt modelId="{F7A76339-1A01-4ED0-A615-7CD4BE81B5D7}" type="sibTrans" cxnId="{7C35CB7C-48F1-4B49-A4A8-AC6BF88EF6AD}">
      <dgm:prSet/>
      <dgm:spPr/>
      <dgm:t>
        <a:bodyPr/>
        <a:lstStyle/>
        <a:p>
          <a:endParaRPr lang="en-US"/>
        </a:p>
      </dgm:t>
    </dgm:pt>
    <dgm:pt modelId="{23D58B26-5B0F-459B-A89F-E6EE0EE8A50C}">
      <dgm:prSet phldrT="[Text]"/>
      <dgm:spPr/>
      <dgm:t>
        <a:bodyPr/>
        <a:lstStyle/>
        <a:p>
          <a:r>
            <a:rPr lang="en-US" dirty="0" smtClean="0"/>
            <a:t>Team leaves when assignment completed</a:t>
          </a:r>
          <a:endParaRPr lang="en-US" dirty="0"/>
        </a:p>
      </dgm:t>
    </dgm:pt>
    <dgm:pt modelId="{9A022A0A-57C7-4097-984B-C323833AC9C3}" type="parTrans" cxnId="{C279DDD5-9EC8-4188-8217-48771C22C667}">
      <dgm:prSet/>
      <dgm:spPr/>
      <dgm:t>
        <a:bodyPr/>
        <a:lstStyle/>
        <a:p>
          <a:endParaRPr lang="en-US"/>
        </a:p>
      </dgm:t>
    </dgm:pt>
    <dgm:pt modelId="{E3A768B1-666E-48B1-AD55-641084DB95B1}" type="sibTrans" cxnId="{C279DDD5-9EC8-4188-8217-48771C22C667}">
      <dgm:prSet/>
      <dgm:spPr/>
      <dgm:t>
        <a:bodyPr/>
        <a:lstStyle/>
        <a:p>
          <a:endParaRPr lang="en-US"/>
        </a:p>
      </dgm:t>
    </dgm:pt>
    <dgm:pt modelId="{D2D4713B-6369-471E-8130-8D4FB63C0CA1}" type="pres">
      <dgm:prSet presAssocID="{D4D7FC74-8638-4E7E-AC61-1D032388C7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C0831D-8883-4D2B-BB5F-2EC7398AD4E9}" type="pres">
      <dgm:prSet presAssocID="{3B53488A-FBEF-45B1-BE4D-3E2DF7AF8B3D}" presName="composite" presStyleCnt="0"/>
      <dgm:spPr/>
    </dgm:pt>
    <dgm:pt modelId="{3441535E-C471-4F19-BEE8-82AE22EA58E9}" type="pres">
      <dgm:prSet presAssocID="{3B53488A-FBEF-45B1-BE4D-3E2DF7AF8B3D}" presName="LShape" presStyleLbl="alignNode1" presStyleIdx="0" presStyleCnt="7"/>
      <dgm:spPr/>
    </dgm:pt>
    <dgm:pt modelId="{4B78CEA1-62CA-4D59-B750-169A16BC25CE}" type="pres">
      <dgm:prSet presAssocID="{3B53488A-FBEF-45B1-BE4D-3E2DF7AF8B3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76D74-6B42-4117-892F-C1626E6B0676}" type="pres">
      <dgm:prSet presAssocID="{3B53488A-FBEF-45B1-BE4D-3E2DF7AF8B3D}" presName="Triangle" presStyleLbl="alignNode1" presStyleIdx="1" presStyleCnt="7"/>
      <dgm:spPr/>
    </dgm:pt>
    <dgm:pt modelId="{7C059250-4C20-4076-8D76-4F808B077F35}" type="pres">
      <dgm:prSet presAssocID="{AE1D835F-7EF8-4349-8A86-517616909D50}" presName="sibTrans" presStyleCnt="0"/>
      <dgm:spPr/>
    </dgm:pt>
    <dgm:pt modelId="{757F44CE-A29A-48E4-A477-7D26802C85E0}" type="pres">
      <dgm:prSet presAssocID="{AE1D835F-7EF8-4349-8A86-517616909D50}" presName="space" presStyleCnt="0"/>
      <dgm:spPr/>
    </dgm:pt>
    <dgm:pt modelId="{028CA76D-54DE-4718-B8C6-AE893B55ED71}" type="pres">
      <dgm:prSet presAssocID="{87CE3BBB-F572-4060-984D-E0CB8FD7421F}" presName="composite" presStyleCnt="0"/>
      <dgm:spPr/>
    </dgm:pt>
    <dgm:pt modelId="{D391B206-2555-487B-B3E0-9157888528DE}" type="pres">
      <dgm:prSet presAssocID="{87CE3BBB-F572-4060-984D-E0CB8FD7421F}" presName="LShape" presStyleLbl="alignNode1" presStyleIdx="2" presStyleCnt="7"/>
      <dgm:spPr/>
    </dgm:pt>
    <dgm:pt modelId="{A65C14F4-382B-41AE-B344-05DBE0D2E59B}" type="pres">
      <dgm:prSet presAssocID="{87CE3BBB-F572-4060-984D-E0CB8FD7421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7A80-3333-46FD-9879-4E41062D41F6}" type="pres">
      <dgm:prSet presAssocID="{87CE3BBB-F572-4060-984D-E0CB8FD7421F}" presName="Triangle" presStyleLbl="alignNode1" presStyleIdx="3" presStyleCnt="7"/>
      <dgm:spPr/>
    </dgm:pt>
    <dgm:pt modelId="{894524D1-BAE5-43F9-A11C-EC260C00767B}" type="pres">
      <dgm:prSet presAssocID="{64F11D98-D536-470B-A76F-F9724B145C9D}" presName="sibTrans" presStyleCnt="0"/>
      <dgm:spPr/>
    </dgm:pt>
    <dgm:pt modelId="{ECFF64D1-750A-41EA-99EB-74A4E9C1A3F8}" type="pres">
      <dgm:prSet presAssocID="{64F11D98-D536-470B-A76F-F9724B145C9D}" presName="space" presStyleCnt="0"/>
      <dgm:spPr/>
    </dgm:pt>
    <dgm:pt modelId="{BC3499A7-C73C-4873-893B-93078BF124AF}" type="pres">
      <dgm:prSet presAssocID="{3271F5FE-C75B-4EA8-96A5-36B89A62645A}" presName="composite" presStyleCnt="0"/>
      <dgm:spPr/>
    </dgm:pt>
    <dgm:pt modelId="{0A5B2599-DF21-4789-AD78-8C5C0FBCD1D6}" type="pres">
      <dgm:prSet presAssocID="{3271F5FE-C75B-4EA8-96A5-36B89A62645A}" presName="LShape" presStyleLbl="alignNode1" presStyleIdx="4" presStyleCnt="7"/>
      <dgm:spPr/>
    </dgm:pt>
    <dgm:pt modelId="{1B0F2842-D059-452A-9C5F-6C7D7647B882}" type="pres">
      <dgm:prSet presAssocID="{3271F5FE-C75B-4EA8-96A5-36B89A62645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4A5A6-7045-4E87-818D-DE165A2FD05C}" type="pres">
      <dgm:prSet presAssocID="{3271F5FE-C75B-4EA8-96A5-36B89A62645A}" presName="Triangle" presStyleLbl="alignNode1" presStyleIdx="5" presStyleCnt="7"/>
      <dgm:spPr/>
    </dgm:pt>
    <dgm:pt modelId="{F87CE13C-61E5-4F2F-8904-2FB24F9F880E}" type="pres">
      <dgm:prSet presAssocID="{7C1C7CFE-8BE1-4212-BB9B-E36BB6643FF2}" presName="sibTrans" presStyleCnt="0"/>
      <dgm:spPr/>
    </dgm:pt>
    <dgm:pt modelId="{331866CF-7E54-44B8-8B9D-8B69423D5AA1}" type="pres">
      <dgm:prSet presAssocID="{7C1C7CFE-8BE1-4212-BB9B-E36BB6643FF2}" presName="space" presStyleCnt="0"/>
      <dgm:spPr/>
    </dgm:pt>
    <dgm:pt modelId="{F2F8E1CA-8B1A-4B37-98E9-C2CAD13ACAEA}" type="pres">
      <dgm:prSet presAssocID="{33DEB089-ACD0-4969-92F2-8527B9BF4F8D}" presName="composite" presStyleCnt="0"/>
      <dgm:spPr/>
    </dgm:pt>
    <dgm:pt modelId="{783B7F99-A3FF-4068-9C0E-10F010448106}" type="pres">
      <dgm:prSet presAssocID="{33DEB089-ACD0-4969-92F2-8527B9BF4F8D}" presName="LShape" presStyleLbl="alignNode1" presStyleIdx="6" presStyleCnt="7"/>
      <dgm:spPr/>
    </dgm:pt>
    <dgm:pt modelId="{10F58376-9A98-4A06-99CF-49FD04612771}" type="pres">
      <dgm:prSet presAssocID="{33DEB089-ACD0-4969-92F2-8527B9BF4F8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8C7A9-DF5A-452A-836F-17F3775B0DAE}" srcId="{3B53488A-FBEF-45B1-BE4D-3E2DF7AF8B3D}" destId="{FD942E2E-C418-4512-82B7-0D06C87983D3}" srcOrd="1" destOrd="0" parTransId="{EF07ACB0-BCAC-4B81-BECC-466DB3A71412}" sibTransId="{51FD15E1-3203-443A-A521-AD3E74D2055C}"/>
    <dgm:cxn modelId="{144FA079-7EAB-461B-9542-A6F3A3BDE182}" type="presOf" srcId="{4F6D38DC-9DEA-4CEE-A4D6-CA24BAA8BCF4}" destId="{10F58376-9A98-4A06-99CF-49FD04612771}" srcOrd="0" destOrd="2" presId="urn:microsoft.com/office/officeart/2009/3/layout/StepUpProcess"/>
    <dgm:cxn modelId="{E3BA8588-500C-467F-9794-20351059282D}" srcId="{D4D7FC74-8638-4E7E-AC61-1D032388C7C2}" destId="{3B53488A-FBEF-45B1-BE4D-3E2DF7AF8B3D}" srcOrd="0" destOrd="0" parTransId="{C63788B5-BFCF-4690-90F3-21069DBBA15A}" sibTransId="{AE1D835F-7EF8-4349-8A86-517616909D50}"/>
    <dgm:cxn modelId="{7300AF4A-D8EE-4C5A-8A50-3213018CACFF}" srcId="{33DEB089-ACD0-4969-92F2-8527B9BF4F8D}" destId="{4F6D38DC-9DEA-4CEE-A4D6-CA24BAA8BCF4}" srcOrd="1" destOrd="0" parTransId="{9D6F49C7-3654-491F-B47F-CB474B58BB1E}" sibTransId="{E65A6581-42A6-4AAF-99C1-C22174EBF785}"/>
    <dgm:cxn modelId="{BC75978F-FADF-4BB6-9A11-8FDA6E11415F}" type="presOf" srcId="{8B1EC40A-4C21-44A5-B60C-3B58D8CFE09C}" destId="{4B78CEA1-62CA-4D59-B750-169A16BC25CE}" srcOrd="0" destOrd="1" presId="urn:microsoft.com/office/officeart/2009/3/layout/StepUpProcess"/>
    <dgm:cxn modelId="{F4479529-C5E6-4A8E-A6EA-2E49FC7BF7DA}" type="presOf" srcId="{23D58B26-5B0F-459B-A89F-E6EE0EE8A50C}" destId="{10F58376-9A98-4A06-99CF-49FD04612771}" srcOrd="0" destOrd="4" presId="urn:microsoft.com/office/officeart/2009/3/layout/StepUpProcess"/>
    <dgm:cxn modelId="{C3699196-2DED-47C4-805F-90110FFB678C}" type="presOf" srcId="{D4D7FC74-8638-4E7E-AC61-1D032388C7C2}" destId="{D2D4713B-6369-471E-8130-8D4FB63C0CA1}" srcOrd="0" destOrd="0" presId="urn:microsoft.com/office/officeart/2009/3/layout/StepUpProcess"/>
    <dgm:cxn modelId="{7C35CB7C-48F1-4B49-A4A8-AC6BF88EF6AD}" srcId="{33DEB089-ACD0-4969-92F2-8527B9BF4F8D}" destId="{91AEFDB1-E613-474C-BDAE-751AAF7A0EAF}" srcOrd="2" destOrd="0" parTransId="{BFB99012-E165-405D-9045-004EA9F52D1C}" sibTransId="{F7A76339-1A01-4ED0-A615-7CD4BE81B5D7}"/>
    <dgm:cxn modelId="{D3657C2D-025D-4948-80FB-9D04330D4F81}" srcId="{D4D7FC74-8638-4E7E-AC61-1D032388C7C2}" destId="{33DEB089-ACD0-4969-92F2-8527B9BF4F8D}" srcOrd="3" destOrd="0" parTransId="{022453EC-F3F2-41BF-B3D7-753B53B25D49}" sibTransId="{94038BDE-A116-4B79-B4B0-BB7D36AC5979}"/>
    <dgm:cxn modelId="{681D28D5-978D-4DA4-A279-E8CB2AFEB4B1}" type="presOf" srcId="{33DEB089-ACD0-4969-92F2-8527B9BF4F8D}" destId="{10F58376-9A98-4A06-99CF-49FD04612771}" srcOrd="0" destOrd="0" presId="urn:microsoft.com/office/officeart/2009/3/layout/StepUpProcess"/>
    <dgm:cxn modelId="{0EC50B0D-51C3-411A-B7B0-D4EC4E017E96}" srcId="{D4D7FC74-8638-4E7E-AC61-1D032388C7C2}" destId="{3271F5FE-C75B-4EA8-96A5-36B89A62645A}" srcOrd="2" destOrd="0" parTransId="{AE7EDCED-0C4F-49C3-B5EB-37F58B518174}" sibTransId="{7C1C7CFE-8BE1-4212-BB9B-E36BB6643FF2}"/>
    <dgm:cxn modelId="{E5C1D559-205C-4ACD-8176-EA7DC8537321}" type="presOf" srcId="{FD942E2E-C418-4512-82B7-0D06C87983D3}" destId="{4B78CEA1-62CA-4D59-B750-169A16BC25CE}" srcOrd="0" destOrd="2" presId="urn:microsoft.com/office/officeart/2009/3/layout/StepUpProcess"/>
    <dgm:cxn modelId="{77D1148B-831D-446E-A486-35A2E6B5CB1B}" srcId="{3B53488A-FBEF-45B1-BE4D-3E2DF7AF8B3D}" destId="{8B1EC40A-4C21-44A5-B60C-3B58D8CFE09C}" srcOrd="0" destOrd="0" parTransId="{D4212046-825E-4660-B73B-D7AF96535675}" sibTransId="{FD6AF389-D3E2-413A-A403-1C8A15C4C1F2}"/>
    <dgm:cxn modelId="{ACA33F93-3B46-457F-B967-DD118D7FC839}" type="presOf" srcId="{87CE3BBB-F572-4060-984D-E0CB8FD7421F}" destId="{A65C14F4-382B-41AE-B344-05DBE0D2E59B}" srcOrd="0" destOrd="0" presId="urn:microsoft.com/office/officeart/2009/3/layout/StepUpProcess"/>
    <dgm:cxn modelId="{3CD18193-866B-4B7B-8F88-9BA86CC7598C}" type="presOf" srcId="{3271F5FE-C75B-4EA8-96A5-36B89A62645A}" destId="{1B0F2842-D059-452A-9C5F-6C7D7647B882}" srcOrd="0" destOrd="0" presId="urn:microsoft.com/office/officeart/2009/3/layout/StepUpProcess"/>
    <dgm:cxn modelId="{4CB6114A-F200-4B18-8B08-ECF59607A658}" srcId="{D4D7FC74-8638-4E7E-AC61-1D032388C7C2}" destId="{87CE3BBB-F572-4060-984D-E0CB8FD7421F}" srcOrd="1" destOrd="0" parTransId="{418413A1-C14E-4071-8862-8D05953A2A95}" sibTransId="{64F11D98-D536-470B-A76F-F9724B145C9D}"/>
    <dgm:cxn modelId="{19236C8A-DFDF-4C87-B7D3-390ED3B70134}" srcId="{33DEB089-ACD0-4969-92F2-8527B9BF4F8D}" destId="{56F169B5-D9B7-4EFB-9EC4-9853E2696ECF}" srcOrd="0" destOrd="0" parTransId="{D7207482-E7FA-412B-AE0E-7FAC10EADD7E}" sibTransId="{AE74E9C9-4863-4FC9-85A1-9AF8BA817D9E}"/>
    <dgm:cxn modelId="{C279DDD5-9EC8-4188-8217-48771C22C667}" srcId="{33DEB089-ACD0-4969-92F2-8527B9BF4F8D}" destId="{23D58B26-5B0F-459B-A89F-E6EE0EE8A50C}" srcOrd="3" destOrd="0" parTransId="{9A022A0A-57C7-4097-984B-C323833AC9C3}" sibTransId="{E3A768B1-666E-48B1-AD55-641084DB95B1}"/>
    <dgm:cxn modelId="{4E4C13B6-44DC-4BE3-845E-4A506C5E3D74}" type="presOf" srcId="{3B53488A-FBEF-45B1-BE4D-3E2DF7AF8B3D}" destId="{4B78CEA1-62CA-4D59-B750-169A16BC25CE}" srcOrd="0" destOrd="0" presId="urn:microsoft.com/office/officeart/2009/3/layout/StepUpProcess"/>
    <dgm:cxn modelId="{1389790F-A054-4957-B0B0-A6C69A38442C}" type="presOf" srcId="{56F169B5-D9B7-4EFB-9EC4-9853E2696ECF}" destId="{10F58376-9A98-4A06-99CF-49FD04612771}" srcOrd="0" destOrd="1" presId="urn:microsoft.com/office/officeart/2009/3/layout/StepUpProcess"/>
    <dgm:cxn modelId="{4566A8DC-9522-4D81-A4EA-6A223F1AAAD9}" type="presOf" srcId="{91AEFDB1-E613-474C-BDAE-751AAF7A0EAF}" destId="{10F58376-9A98-4A06-99CF-49FD04612771}" srcOrd="0" destOrd="3" presId="urn:microsoft.com/office/officeart/2009/3/layout/StepUpProcess"/>
    <dgm:cxn modelId="{BF23CC71-B714-40B4-8381-41E092271C04}" type="presParOf" srcId="{D2D4713B-6369-471E-8130-8D4FB63C0CA1}" destId="{8EC0831D-8883-4D2B-BB5F-2EC7398AD4E9}" srcOrd="0" destOrd="0" presId="urn:microsoft.com/office/officeart/2009/3/layout/StepUpProcess"/>
    <dgm:cxn modelId="{3C47460A-D1E1-47B9-BBA5-87A5A222493A}" type="presParOf" srcId="{8EC0831D-8883-4D2B-BB5F-2EC7398AD4E9}" destId="{3441535E-C471-4F19-BEE8-82AE22EA58E9}" srcOrd="0" destOrd="0" presId="urn:microsoft.com/office/officeart/2009/3/layout/StepUpProcess"/>
    <dgm:cxn modelId="{BD3B4D69-8501-447A-9582-E2820919EF60}" type="presParOf" srcId="{8EC0831D-8883-4D2B-BB5F-2EC7398AD4E9}" destId="{4B78CEA1-62CA-4D59-B750-169A16BC25CE}" srcOrd="1" destOrd="0" presId="urn:microsoft.com/office/officeart/2009/3/layout/StepUpProcess"/>
    <dgm:cxn modelId="{7A00ED09-06A0-40BF-8EF7-66A57A889EA4}" type="presParOf" srcId="{8EC0831D-8883-4D2B-BB5F-2EC7398AD4E9}" destId="{0D276D74-6B42-4117-892F-C1626E6B0676}" srcOrd="2" destOrd="0" presId="urn:microsoft.com/office/officeart/2009/3/layout/StepUpProcess"/>
    <dgm:cxn modelId="{9EBB1D5C-B5AC-4217-BA72-F31938F7CC6C}" type="presParOf" srcId="{D2D4713B-6369-471E-8130-8D4FB63C0CA1}" destId="{7C059250-4C20-4076-8D76-4F808B077F35}" srcOrd="1" destOrd="0" presId="urn:microsoft.com/office/officeart/2009/3/layout/StepUpProcess"/>
    <dgm:cxn modelId="{3DDD2931-76B6-42FA-926F-AF0DE55A724F}" type="presParOf" srcId="{7C059250-4C20-4076-8D76-4F808B077F35}" destId="{757F44CE-A29A-48E4-A477-7D26802C85E0}" srcOrd="0" destOrd="0" presId="urn:microsoft.com/office/officeart/2009/3/layout/StepUpProcess"/>
    <dgm:cxn modelId="{8243FDDF-36E5-4766-A547-C32BF01EC9D1}" type="presParOf" srcId="{D2D4713B-6369-471E-8130-8D4FB63C0CA1}" destId="{028CA76D-54DE-4718-B8C6-AE893B55ED71}" srcOrd="2" destOrd="0" presId="urn:microsoft.com/office/officeart/2009/3/layout/StepUpProcess"/>
    <dgm:cxn modelId="{DAE8E187-7E39-44FA-AB2E-0936B444EA97}" type="presParOf" srcId="{028CA76D-54DE-4718-B8C6-AE893B55ED71}" destId="{D391B206-2555-487B-B3E0-9157888528DE}" srcOrd="0" destOrd="0" presId="urn:microsoft.com/office/officeart/2009/3/layout/StepUpProcess"/>
    <dgm:cxn modelId="{B3821F38-AF2D-4F0B-8ADC-B3664468D3E9}" type="presParOf" srcId="{028CA76D-54DE-4718-B8C6-AE893B55ED71}" destId="{A65C14F4-382B-41AE-B344-05DBE0D2E59B}" srcOrd="1" destOrd="0" presId="urn:microsoft.com/office/officeart/2009/3/layout/StepUpProcess"/>
    <dgm:cxn modelId="{69BB498D-8916-45C0-8A0C-6E9A556CC045}" type="presParOf" srcId="{028CA76D-54DE-4718-B8C6-AE893B55ED71}" destId="{2AD17A80-3333-46FD-9879-4E41062D41F6}" srcOrd="2" destOrd="0" presId="urn:microsoft.com/office/officeart/2009/3/layout/StepUpProcess"/>
    <dgm:cxn modelId="{883C1D6B-D8C1-4E47-978D-A7BEC25583F4}" type="presParOf" srcId="{D2D4713B-6369-471E-8130-8D4FB63C0CA1}" destId="{894524D1-BAE5-43F9-A11C-EC260C00767B}" srcOrd="3" destOrd="0" presId="urn:microsoft.com/office/officeart/2009/3/layout/StepUpProcess"/>
    <dgm:cxn modelId="{631E5EEE-E7A2-461D-BDE8-FE47D29DE3B0}" type="presParOf" srcId="{894524D1-BAE5-43F9-A11C-EC260C00767B}" destId="{ECFF64D1-750A-41EA-99EB-74A4E9C1A3F8}" srcOrd="0" destOrd="0" presId="urn:microsoft.com/office/officeart/2009/3/layout/StepUpProcess"/>
    <dgm:cxn modelId="{CFFADEDB-A07D-4C51-A41A-ED21249A5272}" type="presParOf" srcId="{D2D4713B-6369-471E-8130-8D4FB63C0CA1}" destId="{BC3499A7-C73C-4873-893B-93078BF124AF}" srcOrd="4" destOrd="0" presId="urn:microsoft.com/office/officeart/2009/3/layout/StepUpProcess"/>
    <dgm:cxn modelId="{0A7A0563-AA22-4D79-830C-78D90DF2457A}" type="presParOf" srcId="{BC3499A7-C73C-4873-893B-93078BF124AF}" destId="{0A5B2599-DF21-4789-AD78-8C5C0FBCD1D6}" srcOrd="0" destOrd="0" presId="urn:microsoft.com/office/officeart/2009/3/layout/StepUpProcess"/>
    <dgm:cxn modelId="{5943A842-819E-4F48-92D0-E4DCF6F182A0}" type="presParOf" srcId="{BC3499A7-C73C-4873-893B-93078BF124AF}" destId="{1B0F2842-D059-452A-9C5F-6C7D7647B882}" srcOrd="1" destOrd="0" presId="urn:microsoft.com/office/officeart/2009/3/layout/StepUpProcess"/>
    <dgm:cxn modelId="{48564681-A6E3-4C8A-B25B-31874C253AA3}" type="presParOf" srcId="{BC3499A7-C73C-4873-893B-93078BF124AF}" destId="{9A14A5A6-7045-4E87-818D-DE165A2FD05C}" srcOrd="2" destOrd="0" presId="urn:microsoft.com/office/officeart/2009/3/layout/StepUpProcess"/>
    <dgm:cxn modelId="{8BCBFDF8-9291-4612-8044-B82E2EBFCF4C}" type="presParOf" srcId="{D2D4713B-6369-471E-8130-8D4FB63C0CA1}" destId="{F87CE13C-61E5-4F2F-8904-2FB24F9F880E}" srcOrd="5" destOrd="0" presId="urn:microsoft.com/office/officeart/2009/3/layout/StepUpProcess"/>
    <dgm:cxn modelId="{503E6F02-A539-4F64-AADF-962EA30B77A7}" type="presParOf" srcId="{F87CE13C-61E5-4F2F-8904-2FB24F9F880E}" destId="{331866CF-7E54-44B8-8B9D-8B69423D5AA1}" srcOrd="0" destOrd="0" presId="urn:microsoft.com/office/officeart/2009/3/layout/StepUpProcess"/>
    <dgm:cxn modelId="{7DC44CC1-DBCD-4505-A346-37771A28209C}" type="presParOf" srcId="{D2D4713B-6369-471E-8130-8D4FB63C0CA1}" destId="{F2F8E1CA-8B1A-4B37-98E9-C2CAD13ACAEA}" srcOrd="6" destOrd="0" presId="urn:microsoft.com/office/officeart/2009/3/layout/StepUpProcess"/>
    <dgm:cxn modelId="{9FD4AC99-CC9D-47C4-A524-75CE588A81C3}" type="presParOf" srcId="{F2F8E1CA-8B1A-4B37-98E9-C2CAD13ACAEA}" destId="{783B7F99-A3FF-4068-9C0E-10F010448106}" srcOrd="0" destOrd="0" presId="urn:microsoft.com/office/officeart/2009/3/layout/StepUpProcess"/>
    <dgm:cxn modelId="{BB4523A4-B775-4E21-8457-297A512A4413}" type="presParOf" srcId="{F2F8E1CA-8B1A-4B37-98E9-C2CAD13ACAEA}" destId="{10F58376-9A98-4A06-99CF-49FD046127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B8EB8-FD85-432C-90A6-79AEF417802D}" type="doc">
      <dgm:prSet loTypeId="urn:microsoft.com/office/officeart/2005/8/layout/pList1#1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78A1478-A789-4697-A123-A0AD92837F22}">
      <dgm:prSet phldrT="[Text]"/>
      <dgm:spPr/>
      <dgm:t>
        <a:bodyPr/>
        <a:lstStyle/>
        <a:p>
          <a:r>
            <a:rPr lang="en-US" dirty="0" smtClean="0"/>
            <a:t>Kerf cut</a:t>
          </a:r>
          <a:endParaRPr lang="en-US" dirty="0"/>
        </a:p>
      </dgm:t>
    </dgm:pt>
    <dgm:pt modelId="{5AE2B39C-FC06-418A-80F4-FA86D343CA6E}" type="parTrans" cxnId="{B72C215C-7DD1-4737-A088-78944788824B}">
      <dgm:prSet/>
      <dgm:spPr/>
      <dgm:t>
        <a:bodyPr/>
        <a:lstStyle/>
        <a:p>
          <a:endParaRPr lang="en-US"/>
        </a:p>
      </dgm:t>
    </dgm:pt>
    <dgm:pt modelId="{C3623C83-111E-4804-8451-6444FDF98E28}" type="sibTrans" cxnId="{B72C215C-7DD1-4737-A088-78944788824B}">
      <dgm:prSet/>
      <dgm:spPr/>
      <dgm:t>
        <a:bodyPr/>
        <a:lstStyle/>
        <a:p>
          <a:endParaRPr lang="en-US"/>
        </a:p>
      </dgm:t>
    </dgm:pt>
    <dgm:pt modelId="{F2EAB12D-18EF-4F96-8E07-AF10BD2B251D}">
      <dgm:prSet phldrT="[Text]"/>
      <dgm:spPr/>
      <dgm:t>
        <a:bodyPr/>
        <a:lstStyle/>
        <a:p>
          <a:r>
            <a:rPr lang="en-US" dirty="0" smtClean="0"/>
            <a:t>Triangle cut</a:t>
          </a:r>
          <a:endParaRPr lang="en-US" dirty="0"/>
        </a:p>
      </dgm:t>
    </dgm:pt>
    <dgm:pt modelId="{A7DBC0B6-AFCC-4A39-B523-2E7C73915481}" type="parTrans" cxnId="{AEA9765A-20CE-4859-A442-38B73F9A798E}">
      <dgm:prSet/>
      <dgm:spPr/>
      <dgm:t>
        <a:bodyPr/>
        <a:lstStyle/>
        <a:p>
          <a:endParaRPr lang="en-US"/>
        </a:p>
      </dgm:t>
    </dgm:pt>
    <dgm:pt modelId="{740E05C4-8EBA-4DAC-87E2-68A5E0A73BCD}" type="sibTrans" cxnId="{AEA9765A-20CE-4859-A442-38B73F9A798E}">
      <dgm:prSet/>
      <dgm:spPr/>
      <dgm:t>
        <a:bodyPr/>
        <a:lstStyle/>
        <a:p>
          <a:endParaRPr lang="en-US"/>
        </a:p>
      </dgm:t>
    </dgm:pt>
    <dgm:pt modelId="{772B0BA8-5380-41DC-BE3C-81064F4B8879}" type="pres">
      <dgm:prSet presAssocID="{509B8EB8-FD85-432C-90A6-79AEF4178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D6983-6A2D-46D0-B434-ADB99F5D5542}" type="pres">
      <dgm:prSet presAssocID="{078A1478-A789-4697-A123-A0AD92837F22}" presName="compNode" presStyleCnt="0"/>
      <dgm:spPr/>
    </dgm:pt>
    <dgm:pt modelId="{F032E74A-3FB9-4E1B-B6B0-0210865B0881}" type="pres">
      <dgm:prSet presAssocID="{078A1478-A789-4697-A123-A0AD92837F22}" presName="pictRect" presStyleLbl="nod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</dgm:spPr>
    </dgm:pt>
    <dgm:pt modelId="{AC9B21EE-B88D-4034-9C76-377FC43842D4}" type="pres">
      <dgm:prSet presAssocID="{078A1478-A789-4697-A123-A0AD92837F22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51356-9FA2-407F-9A64-CDA237818218}" type="pres">
      <dgm:prSet presAssocID="{C3623C83-111E-4804-8451-6444FDF98E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B0F3A0-294F-41DE-B3D5-4F07192DC117}" type="pres">
      <dgm:prSet presAssocID="{F2EAB12D-18EF-4F96-8E07-AF10BD2B251D}" presName="compNode" presStyleCnt="0"/>
      <dgm:spPr/>
    </dgm:pt>
    <dgm:pt modelId="{CF6C69B8-D3A0-42AE-A885-4151CBBDF7BC}" type="pres">
      <dgm:prSet presAssocID="{F2EAB12D-18EF-4F96-8E07-AF10BD2B251D}" presName="pictRect" presStyleLbl="nod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t="-1000" b="-1000"/>
          </a:stretch>
        </a:blipFill>
      </dgm:spPr>
    </dgm:pt>
    <dgm:pt modelId="{3B072A78-151E-4FEC-934E-FFC3FC31C5C3}" type="pres">
      <dgm:prSet presAssocID="{F2EAB12D-18EF-4F96-8E07-AF10BD2B251D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81284-F0FB-443B-B632-9C3905579F07}" type="presOf" srcId="{509B8EB8-FD85-432C-90A6-79AEF417802D}" destId="{772B0BA8-5380-41DC-BE3C-81064F4B8879}" srcOrd="0" destOrd="0" presId="urn:microsoft.com/office/officeart/2005/8/layout/pList1#1"/>
    <dgm:cxn modelId="{F79C08AC-41E0-4025-A3D3-1E586A9B34E7}" type="presOf" srcId="{078A1478-A789-4697-A123-A0AD92837F22}" destId="{AC9B21EE-B88D-4034-9C76-377FC43842D4}" srcOrd="0" destOrd="0" presId="urn:microsoft.com/office/officeart/2005/8/layout/pList1#1"/>
    <dgm:cxn modelId="{AEA9765A-20CE-4859-A442-38B73F9A798E}" srcId="{509B8EB8-FD85-432C-90A6-79AEF417802D}" destId="{F2EAB12D-18EF-4F96-8E07-AF10BD2B251D}" srcOrd="1" destOrd="0" parTransId="{A7DBC0B6-AFCC-4A39-B523-2E7C73915481}" sibTransId="{740E05C4-8EBA-4DAC-87E2-68A5E0A73BCD}"/>
    <dgm:cxn modelId="{B72C215C-7DD1-4737-A088-78944788824B}" srcId="{509B8EB8-FD85-432C-90A6-79AEF417802D}" destId="{078A1478-A789-4697-A123-A0AD92837F22}" srcOrd="0" destOrd="0" parTransId="{5AE2B39C-FC06-418A-80F4-FA86D343CA6E}" sibTransId="{C3623C83-111E-4804-8451-6444FDF98E28}"/>
    <dgm:cxn modelId="{0C3C5F03-5779-4E48-B8E1-9DC344EA629F}" type="presOf" srcId="{F2EAB12D-18EF-4F96-8E07-AF10BD2B251D}" destId="{3B072A78-151E-4FEC-934E-FFC3FC31C5C3}" srcOrd="0" destOrd="0" presId="urn:microsoft.com/office/officeart/2005/8/layout/pList1#1"/>
    <dgm:cxn modelId="{383E9EB0-F242-48E9-8D30-480476E429E7}" type="presOf" srcId="{C3623C83-111E-4804-8451-6444FDF98E28}" destId="{E4951356-9FA2-407F-9A64-CDA237818218}" srcOrd="0" destOrd="0" presId="urn:microsoft.com/office/officeart/2005/8/layout/pList1#1"/>
    <dgm:cxn modelId="{94B27E96-F76B-408E-9337-A9633FD7460D}" type="presParOf" srcId="{772B0BA8-5380-41DC-BE3C-81064F4B8879}" destId="{D1ED6983-6A2D-46D0-B434-ADB99F5D5542}" srcOrd="0" destOrd="0" presId="urn:microsoft.com/office/officeart/2005/8/layout/pList1#1"/>
    <dgm:cxn modelId="{2E98D06A-6FCA-41E5-8F4F-DD62FB8F4D8B}" type="presParOf" srcId="{D1ED6983-6A2D-46D0-B434-ADB99F5D5542}" destId="{F032E74A-3FB9-4E1B-B6B0-0210865B0881}" srcOrd="0" destOrd="0" presId="urn:microsoft.com/office/officeart/2005/8/layout/pList1#1"/>
    <dgm:cxn modelId="{F7E13954-9102-4401-B459-1BFF118C0798}" type="presParOf" srcId="{D1ED6983-6A2D-46D0-B434-ADB99F5D5542}" destId="{AC9B21EE-B88D-4034-9C76-377FC43842D4}" srcOrd="1" destOrd="0" presId="urn:microsoft.com/office/officeart/2005/8/layout/pList1#1"/>
    <dgm:cxn modelId="{F9155CE5-7416-4EB9-88AB-0F3A733E61B3}" type="presParOf" srcId="{772B0BA8-5380-41DC-BE3C-81064F4B8879}" destId="{E4951356-9FA2-407F-9A64-CDA237818218}" srcOrd="1" destOrd="0" presId="urn:microsoft.com/office/officeart/2005/8/layout/pList1#1"/>
    <dgm:cxn modelId="{5A753E78-2BBE-4D8A-BA83-07E134A42863}" type="presParOf" srcId="{772B0BA8-5380-41DC-BE3C-81064F4B8879}" destId="{9FB0F3A0-294F-41DE-B3D5-4F07192DC117}" srcOrd="2" destOrd="0" presId="urn:microsoft.com/office/officeart/2005/8/layout/pList1#1"/>
    <dgm:cxn modelId="{1693ECFE-37CE-48DC-8D46-1430F3681216}" type="presParOf" srcId="{9FB0F3A0-294F-41DE-B3D5-4F07192DC117}" destId="{CF6C69B8-D3A0-42AE-A885-4151CBBDF7BC}" srcOrd="0" destOrd="0" presId="urn:microsoft.com/office/officeart/2005/8/layout/pList1#1"/>
    <dgm:cxn modelId="{78EC44A1-451D-4775-BBDB-BF2AE2E47AE5}" type="presParOf" srcId="{9FB0F3A0-294F-41DE-B3D5-4F07192DC117}" destId="{3B072A78-151E-4FEC-934E-FFC3FC31C5C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6DF00F-0A58-4EB0-A545-E46F71B964AA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08BB8A-6C9F-44FC-B008-B809658CB35A}">
      <dgm:prSet phldrT="[Text]"/>
      <dgm:spPr/>
      <dgm:t>
        <a:bodyPr/>
        <a:lstStyle/>
        <a:p>
          <a:r>
            <a:rPr lang="en-US" dirty="0" smtClean="0"/>
            <a:t>Critical points when cutting</a:t>
          </a:r>
          <a:endParaRPr lang="en-US" dirty="0"/>
        </a:p>
      </dgm:t>
    </dgm:pt>
    <dgm:pt modelId="{B37613B2-8775-4B1A-A067-FA0B68E5EA1A}" type="parTrans" cxnId="{ED263E57-A92B-4A66-9F0E-1ABF64749AC2}">
      <dgm:prSet/>
      <dgm:spPr/>
      <dgm:t>
        <a:bodyPr/>
        <a:lstStyle/>
        <a:p>
          <a:endParaRPr lang="en-US"/>
        </a:p>
      </dgm:t>
    </dgm:pt>
    <dgm:pt modelId="{0D5E640F-7036-458F-B80F-37A50EBF73DC}" type="sibTrans" cxnId="{ED263E57-A92B-4A66-9F0E-1ABF64749AC2}">
      <dgm:prSet/>
      <dgm:spPr/>
      <dgm:t>
        <a:bodyPr/>
        <a:lstStyle/>
        <a:p>
          <a:endParaRPr lang="en-US"/>
        </a:p>
      </dgm:t>
    </dgm:pt>
    <dgm:pt modelId="{A2E176E7-9A0C-4162-AA4A-B577FF1ABFD7}">
      <dgm:prSet phldrT="[Text]"/>
      <dgm:spPr/>
      <dgm:t>
        <a:bodyPr/>
        <a:lstStyle/>
        <a:p>
          <a:r>
            <a:rPr lang="en-US" dirty="0" smtClean="0"/>
            <a:t>Square or rectangular</a:t>
          </a:r>
          <a:endParaRPr lang="en-US" dirty="0"/>
        </a:p>
      </dgm:t>
    </dgm:pt>
    <dgm:pt modelId="{659E07F3-A110-4DED-811B-2DE2E556EA7A}" type="parTrans" cxnId="{31B91A3C-2F69-4D9B-8558-61C5FC249B2B}">
      <dgm:prSet/>
      <dgm:spPr/>
      <dgm:t>
        <a:bodyPr/>
        <a:lstStyle/>
        <a:p>
          <a:endParaRPr lang="en-US"/>
        </a:p>
      </dgm:t>
    </dgm:pt>
    <dgm:pt modelId="{1BDD1DDE-D65B-49A1-B2F6-1D58513405F7}" type="sibTrans" cxnId="{31B91A3C-2F69-4D9B-8558-61C5FC249B2B}">
      <dgm:prSet/>
      <dgm:spPr/>
      <dgm:t>
        <a:bodyPr/>
        <a:lstStyle/>
        <a:p>
          <a:endParaRPr lang="en-US"/>
        </a:p>
      </dgm:t>
    </dgm:pt>
    <dgm:pt modelId="{71771BB7-07AC-4A93-B544-2A614531056B}">
      <dgm:prSet phldrT="[Text]"/>
      <dgm:spPr/>
      <dgm:t>
        <a:bodyPr/>
        <a:lstStyle/>
        <a:p>
          <a:r>
            <a:rPr lang="en-US" dirty="0" smtClean="0"/>
            <a:t>Easier to repair after fire</a:t>
          </a:r>
          <a:endParaRPr lang="en-US" dirty="0"/>
        </a:p>
      </dgm:t>
    </dgm:pt>
    <dgm:pt modelId="{19F8D9E2-86FF-4D9F-B493-075519A6A5F6}" type="parTrans" cxnId="{81F441E6-386E-4107-AF17-444EC1E8AADD}">
      <dgm:prSet/>
      <dgm:spPr/>
      <dgm:t>
        <a:bodyPr/>
        <a:lstStyle/>
        <a:p>
          <a:endParaRPr lang="en-US"/>
        </a:p>
      </dgm:t>
    </dgm:pt>
    <dgm:pt modelId="{BEC4B7C3-3B21-42AF-B9A4-FB0CAC853437}" type="sibTrans" cxnId="{81F441E6-386E-4107-AF17-444EC1E8AADD}">
      <dgm:prSet/>
      <dgm:spPr/>
      <dgm:t>
        <a:bodyPr/>
        <a:lstStyle/>
        <a:p>
          <a:endParaRPr lang="en-US"/>
        </a:p>
      </dgm:t>
    </dgm:pt>
    <dgm:pt modelId="{A2F862CF-E756-463F-8233-FE2CAEF12185}">
      <dgm:prSet phldrT="[Text]"/>
      <dgm:spPr/>
      <dgm:t>
        <a:bodyPr/>
        <a:lstStyle/>
        <a:p>
          <a:r>
            <a:rPr lang="en-US" dirty="0" smtClean="0"/>
            <a:t>One opening better than several small ones</a:t>
          </a:r>
          <a:endParaRPr lang="en-US" dirty="0"/>
        </a:p>
      </dgm:t>
    </dgm:pt>
    <dgm:pt modelId="{2FA305D5-3586-4E6C-A57D-098C29DEB9A7}" type="parTrans" cxnId="{7847E735-CC0A-4E72-B177-02FD6D9C6A43}">
      <dgm:prSet/>
      <dgm:spPr/>
      <dgm:t>
        <a:bodyPr/>
        <a:lstStyle/>
        <a:p>
          <a:endParaRPr lang="en-US"/>
        </a:p>
      </dgm:t>
    </dgm:pt>
    <dgm:pt modelId="{2AEE61AE-BC7B-4997-BBD5-6E5CCDB88F98}" type="sibTrans" cxnId="{7847E735-CC0A-4E72-B177-02FD6D9C6A43}">
      <dgm:prSet/>
      <dgm:spPr/>
      <dgm:t>
        <a:bodyPr/>
        <a:lstStyle/>
        <a:p>
          <a:endParaRPr lang="en-US"/>
        </a:p>
      </dgm:t>
    </dgm:pt>
    <dgm:pt modelId="{00DC5104-4300-4B22-A40F-C5FFB29354FD}" type="pres">
      <dgm:prSet presAssocID="{116DF00F-0A58-4EB0-A545-E46F71B964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2B4E8-4A72-4E5D-A6EF-E94E2212CEA4}" type="pres">
      <dgm:prSet presAssocID="{C308BB8A-6C9F-44FC-B008-B809658CB35A}" presName="root1" presStyleCnt="0"/>
      <dgm:spPr/>
    </dgm:pt>
    <dgm:pt modelId="{1850CF4B-D00E-4959-A779-8EFC704CBCCF}" type="pres">
      <dgm:prSet presAssocID="{C308BB8A-6C9F-44FC-B008-B809658CB3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98067-D4DE-4436-A2EF-6124A93D5888}" type="pres">
      <dgm:prSet presAssocID="{C308BB8A-6C9F-44FC-B008-B809658CB35A}" presName="level2hierChild" presStyleCnt="0"/>
      <dgm:spPr/>
    </dgm:pt>
    <dgm:pt modelId="{83D752F6-DAE3-4ECC-B85B-CFA3C586083B}" type="pres">
      <dgm:prSet presAssocID="{659E07F3-A110-4DED-811B-2DE2E556EA7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B0394E3-3C98-4D77-9393-CA6D62021472}" type="pres">
      <dgm:prSet presAssocID="{659E07F3-A110-4DED-811B-2DE2E556EA7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8E9F14-96F9-4BD9-84C8-755C118CF002}" type="pres">
      <dgm:prSet presAssocID="{A2E176E7-9A0C-4162-AA4A-B577FF1ABFD7}" presName="root2" presStyleCnt="0"/>
      <dgm:spPr/>
    </dgm:pt>
    <dgm:pt modelId="{5F1543E7-DD68-483B-99A4-964F56759AFC}" type="pres">
      <dgm:prSet presAssocID="{A2E176E7-9A0C-4162-AA4A-B577FF1ABFD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9171E-32DE-42BC-8530-340426D750D1}" type="pres">
      <dgm:prSet presAssocID="{A2E176E7-9A0C-4162-AA4A-B577FF1ABFD7}" presName="level3hierChild" presStyleCnt="0"/>
      <dgm:spPr/>
    </dgm:pt>
    <dgm:pt modelId="{9FF6E47D-2231-4B8C-9A90-5FECEA04CE38}" type="pres">
      <dgm:prSet presAssocID="{19F8D9E2-86FF-4D9F-B493-075519A6A5F6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980B08EE-C495-41EA-981C-A7001A16A74D}" type="pres">
      <dgm:prSet presAssocID="{19F8D9E2-86FF-4D9F-B493-075519A6A5F6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F6CF4CE-BE25-47BF-A20D-5033D67D23A4}" type="pres">
      <dgm:prSet presAssocID="{71771BB7-07AC-4A93-B544-2A614531056B}" presName="root2" presStyleCnt="0"/>
      <dgm:spPr/>
    </dgm:pt>
    <dgm:pt modelId="{6D152ED1-9973-4ECC-81AF-D0637ED89930}" type="pres">
      <dgm:prSet presAssocID="{71771BB7-07AC-4A93-B544-2A614531056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2569F-DE86-4549-B0EC-CCFF7E65E50A}" type="pres">
      <dgm:prSet presAssocID="{71771BB7-07AC-4A93-B544-2A614531056B}" presName="level3hierChild" presStyleCnt="0"/>
      <dgm:spPr/>
    </dgm:pt>
    <dgm:pt modelId="{CC66D38B-8FF2-48D1-93FD-7E2BF47B8C42}" type="pres">
      <dgm:prSet presAssocID="{2FA305D5-3586-4E6C-A57D-098C29DEB9A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C7885A8-5342-48CA-8080-96E97DE1FDC3}" type="pres">
      <dgm:prSet presAssocID="{2FA305D5-3586-4E6C-A57D-098C29DEB9A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2859144-8688-4E2D-A0CB-6C299C48A87D}" type="pres">
      <dgm:prSet presAssocID="{A2F862CF-E756-463F-8233-FE2CAEF12185}" presName="root2" presStyleCnt="0"/>
      <dgm:spPr/>
    </dgm:pt>
    <dgm:pt modelId="{6D752BBD-9B60-4F34-8A1C-225BEB5F1F96}" type="pres">
      <dgm:prSet presAssocID="{A2F862CF-E756-463F-8233-FE2CAEF1218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F93F0-9DDC-4ADD-8083-EAED247AEBF2}" type="pres">
      <dgm:prSet presAssocID="{A2F862CF-E756-463F-8233-FE2CAEF12185}" presName="level3hierChild" presStyleCnt="0"/>
      <dgm:spPr/>
    </dgm:pt>
  </dgm:ptLst>
  <dgm:cxnLst>
    <dgm:cxn modelId="{4C9BC072-FD91-4240-985A-8F0BD92C9B51}" type="presOf" srcId="{2FA305D5-3586-4E6C-A57D-098C29DEB9A7}" destId="{CC66D38B-8FF2-48D1-93FD-7E2BF47B8C42}" srcOrd="0" destOrd="0" presId="urn:microsoft.com/office/officeart/2005/8/layout/hierarchy2"/>
    <dgm:cxn modelId="{81F441E6-386E-4107-AF17-444EC1E8AADD}" srcId="{A2E176E7-9A0C-4162-AA4A-B577FF1ABFD7}" destId="{71771BB7-07AC-4A93-B544-2A614531056B}" srcOrd="0" destOrd="0" parTransId="{19F8D9E2-86FF-4D9F-B493-075519A6A5F6}" sibTransId="{BEC4B7C3-3B21-42AF-B9A4-FB0CAC853437}"/>
    <dgm:cxn modelId="{C4253872-A729-4846-8F13-0F90D1A0FA45}" type="presOf" srcId="{A2E176E7-9A0C-4162-AA4A-B577FF1ABFD7}" destId="{5F1543E7-DD68-483B-99A4-964F56759AFC}" srcOrd="0" destOrd="0" presId="urn:microsoft.com/office/officeart/2005/8/layout/hierarchy2"/>
    <dgm:cxn modelId="{7C4D5A87-48A9-4FF4-A75E-7A1F016BAA18}" type="presOf" srcId="{659E07F3-A110-4DED-811B-2DE2E556EA7A}" destId="{CB0394E3-3C98-4D77-9393-CA6D62021472}" srcOrd="1" destOrd="0" presId="urn:microsoft.com/office/officeart/2005/8/layout/hierarchy2"/>
    <dgm:cxn modelId="{157BAE75-9A8C-4F74-A0AF-2338154AD2F8}" type="presOf" srcId="{116DF00F-0A58-4EB0-A545-E46F71B964AA}" destId="{00DC5104-4300-4B22-A40F-C5FFB29354FD}" srcOrd="0" destOrd="0" presId="urn:microsoft.com/office/officeart/2005/8/layout/hierarchy2"/>
    <dgm:cxn modelId="{F48D0FE2-5527-4A5B-9386-2A6FC55341EF}" type="presOf" srcId="{A2F862CF-E756-463F-8233-FE2CAEF12185}" destId="{6D752BBD-9B60-4F34-8A1C-225BEB5F1F96}" srcOrd="0" destOrd="0" presId="urn:microsoft.com/office/officeart/2005/8/layout/hierarchy2"/>
    <dgm:cxn modelId="{31B91A3C-2F69-4D9B-8558-61C5FC249B2B}" srcId="{C308BB8A-6C9F-44FC-B008-B809658CB35A}" destId="{A2E176E7-9A0C-4162-AA4A-B577FF1ABFD7}" srcOrd="0" destOrd="0" parTransId="{659E07F3-A110-4DED-811B-2DE2E556EA7A}" sibTransId="{1BDD1DDE-D65B-49A1-B2F6-1D58513405F7}"/>
    <dgm:cxn modelId="{64A4E3B7-5EF3-4F1F-BF32-C99A1D33259F}" type="presOf" srcId="{19F8D9E2-86FF-4D9F-B493-075519A6A5F6}" destId="{9FF6E47D-2231-4B8C-9A90-5FECEA04CE38}" srcOrd="0" destOrd="0" presId="urn:microsoft.com/office/officeart/2005/8/layout/hierarchy2"/>
    <dgm:cxn modelId="{5109FF46-CE1F-44F0-B1BB-65F1CD0CCC16}" type="presOf" srcId="{659E07F3-A110-4DED-811B-2DE2E556EA7A}" destId="{83D752F6-DAE3-4ECC-B85B-CFA3C586083B}" srcOrd="0" destOrd="0" presId="urn:microsoft.com/office/officeart/2005/8/layout/hierarchy2"/>
    <dgm:cxn modelId="{ED263E57-A92B-4A66-9F0E-1ABF64749AC2}" srcId="{116DF00F-0A58-4EB0-A545-E46F71B964AA}" destId="{C308BB8A-6C9F-44FC-B008-B809658CB35A}" srcOrd="0" destOrd="0" parTransId="{B37613B2-8775-4B1A-A067-FA0B68E5EA1A}" sibTransId="{0D5E640F-7036-458F-B80F-37A50EBF73DC}"/>
    <dgm:cxn modelId="{1EFD79E6-DDEF-46F9-A206-A16C56993B4F}" type="presOf" srcId="{71771BB7-07AC-4A93-B544-2A614531056B}" destId="{6D152ED1-9973-4ECC-81AF-D0637ED89930}" srcOrd="0" destOrd="0" presId="urn:microsoft.com/office/officeart/2005/8/layout/hierarchy2"/>
    <dgm:cxn modelId="{7847E735-CC0A-4E72-B177-02FD6D9C6A43}" srcId="{C308BB8A-6C9F-44FC-B008-B809658CB35A}" destId="{A2F862CF-E756-463F-8233-FE2CAEF12185}" srcOrd="1" destOrd="0" parTransId="{2FA305D5-3586-4E6C-A57D-098C29DEB9A7}" sibTransId="{2AEE61AE-BC7B-4997-BBD5-6E5CCDB88F98}"/>
    <dgm:cxn modelId="{09F65DFE-3DB3-4196-85AA-8C2C771490B8}" type="presOf" srcId="{19F8D9E2-86FF-4D9F-B493-075519A6A5F6}" destId="{980B08EE-C495-41EA-981C-A7001A16A74D}" srcOrd="1" destOrd="0" presId="urn:microsoft.com/office/officeart/2005/8/layout/hierarchy2"/>
    <dgm:cxn modelId="{91266C63-2A65-4F32-B99E-F95A6E2F2585}" type="presOf" srcId="{2FA305D5-3586-4E6C-A57D-098C29DEB9A7}" destId="{7C7885A8-5342-48CA-8080-96E97DE1FDC3}" srcOrd="1" destOrd="0" presId="urn:microsoft.com/office/officeart/2005/8/layout/hierarchy2"/>
    <dgm:cxn modelId="{A022E862-0694-4C35-9F74-3D7EBFEC3482}" type="presOf" srcId="{C308BB8A-6C9F-44FC-B008-B809658CB35A}" destId="{1850CF4B-D00E-4959-A779-8EFC704CBCCF}" srcOrd="0" destOrd="0" presId="urn:microsoft.com/office/officeart/2005/8/layout/hierarchy2"/>
    <dgm:cxn modelId="{2C0EC45A-E542-4E9D-AB61-71E68C7EF983}" type="presParOf" srcId="{00DC5104-4300-4B22-A40F-C5FFB29354FD}" destId="{E882B4E8-4A72-4E5D-A6EF-E94E2212CEA4}" srcOrd="0" destOrd="0" presId="urn:microsoft.com/office/officeart/2005/8/layout/hierarchy2"/>
    <dgm:cxn modelId="{FF29AA2E-F007-4B0A-BF23-05248E746F73}" type="presParOf" srcId="{E882B4E8-4A72-4E5D-A6EF-E94E2212CEA4}" destId="{1850CF4B-D00E-4959-A779-8EFC704CBCCF}" srcOrd="0" destOrd="0" presId="urn:microsoft.com/office/officeart/2005/8/layout/hierarchy2"/>
    <dgm:cxn modelId="{86D4AA17-B726-4823-8ABC-91CAA4400A7E}" type="presParOf" srcId="{E882B4E8-4A72-4E5D-A6EF-E94E2212CEA4}" destId="{85B98067-D4DE-4436-A2EF-6124A93D5888}" srcOrd="1" destOrd="0" presId="urn:microsoft.com/office/officeart/2005/8/layout/hierarchy2"/>
    <dgm:cxn modelId="{22D05EC7-FFAA-4B4D-A671-CAB903AC2EA9}" type="presParOf" srcId="{85B98067-D4DE-4436-A2EF-6124A93D5888}" destId="{83D752F6-DAE3-4ECC-B85B-CFA3C586083B}" srcOrd="0" destOrd="0" presId="urn:microsoft.com/office/officeart/2005/8/layout/hierarchy2"/>
    <dgm:cxn modelId="{299D7B0E-91A9-4F3B-8C2E-81DFAAF863A8}" type="presParOf" srcId="{83D752F6-DAE3-4ECC-B85B-CFA3C586083B}" destId="{CB0394E3-3C98-4D77-9393-CA6D62021472}" srcOrd="0" destOrd="0" presId="urn:microsoft.com/office/officeart/2005/8/layout/hierarchy2"/>
    <dgm:cxn modelId="{92C09F3B-F357-4B0D-B27C-12F1DF4B23FD}" type="presParOf" srcId="{85B98067-D4DE-4436-A2EF-6124A93D5888}" destId="{308E9F14-96F9-4BD9-84C8-755C118CF002}" srcOrd="1" destOrd="0" presId="urn:microsoft.com/office/officeart/2005/8/layout/hierarchy2"/>
    <dgm:cxn modelId="{8D0746A4-C6A1-4FDD-837F-D7A78F1A005D}" type="presParOf" srcId="{308E9F14-96F9-4BD9-84C8-755C118CF002}" destId="{5F1543E7-DD68-483B-99A4-964F56759AFC}" srcOrd="0" destOrd="0" presId="urn:microsoft.com/office/officeart/2005/8/layout/hierarchy2"/>
    <dgm:cxn modelId="{0C30CFBA-8605-4EBE-8CAF-2C64F567DFE2}" type="presParOf" srcId="{308E9F14-96F9-4BD9-84C8-755C118CF002}" destId="{62A9171E-32DE-42BC-8530-340426D750D1}" srcOrd="1" destOrd="0" presId="urn:microsoft.com/office/officeart/2005/8/layout/hierarchy2"/>
    <dgm:cxn modelId="{1C721FAC-4EA3-45CB-9C1D-658F71022C7A}" type="presParOf" srcId="{62A9171E-32DE-42BC-8530-340426D750D1}" destId="{9FF6E47D-2231-4B8C-9A90-5FECEA04CE38}" srcOrd="0" destOrd="0" presId="urn:microsoft.com/office/officeart/2005/8/layout/hierarchy2"/>
    <dgm:cxn modelId="{3DA3C360-DE1C-45F5-ADC6-5DC9844CC978}" type="presParOf" srcId="{9FF6E47D-2231-4B8C-9A90-5FECEA04CE38}" destId="{980B08EE-C495-41EA-981C-A7001A16A74D}" srcOrd="0" destOrd="0" presId="urn:microsoft.com/office/officeart/2005/8/layout/hierarchy2"/>
    <dgm:cxn modelId="{00B8A565-EECD-4A98-93F8-4CF5987067B3}" type="presParOf" srcId="{62A9171E-32DE-42BC-8530-340426D750D1}" destId="{3F6CF4CE-BE25-47BF-A20D-5033D67D23A4}" srcOrd="1" destOrd="0" presId="urn:microsoft.com/office/officeart/2005/8/layout/hierarchy2"/>
    <dgm:cxn modelId="{989D36B5-3A51-48CB-AB0D-9BE8D5270E32}" type="presParOf" srcId="{3F6CF4CE-BE25-47BF-A20D-5033D67D23A4}" destId="{6D152ED1-9973-4ECC-81AF-D0637ED89930}" srcOrd="0" destOrd="0" presId="urn:microsoft.com/office/officeart/2005/8/layout/hierarchy2"/>
    <dgm:cxn modelId="{1516C3F8-87EA-4889-953B-93EB1B6F130D}" type="presParOf" srcId="{3F6CF4CE-BE25-47BF-A20D-5033D67D23A4}" destId="{5522569F-DE86-4549-B0EC-CCFF7E65E50A}" srcOrd="1" destOrd="0" presId="urn:microsoft.com/office/officeart/2005/8/layout/hierarchy2"/>
    <dgm:cxn modelId="{21D1C987-66DF-4B4B-AFE6-8EF16DDAC74B}" type="presParOf" srcId="{85B98067-D4DE-4436-A2EF-6124A93D5888}" destId="{CC66D38B-8FF2-48D1-93FD-7E2BF47B8C42}" srcOrd="2" destOrd="0" presId="urn:microsoft.com/office/officeart/2005/8/layout/hierarchy2"/>
    <dgm:cxn modelId="{3D9081A1-B38C-4466-ABF2-71512676D538}" type="presParOf" srcId="{CC66D38B-8FF2-48D1-93FD-7E2BF47B8C42}" destId="{7C7885A8-5342-48CA-8080-96E97DE1FDC3}" srcOrd="0" destOrd="0" presId="urn:microsoft.com/office/officeart/2005/8/layout/hierarchy2"/>
    <dgm:cxn modelId="{76C831FD-F5FB-4643-A678-98CD58DEBB9E}" type="presParOf" srcId="{85B98067-D4DE-4436-A2EF-6124A93D5888}" destId="{02859144-8688-4E2D-A0CB-6C299C48A87D}" srcOrd="3" destOrd="0" presId="urn:microsoft.com/office/officeart/2005/8/layout/hierarchy2"/>
    <dgm:cxn modelId="{4EA26F43-6C82-41CD-9F24-FBF573AEEDBD}" type="presParOf" srcId="{02859144-8688-4E2D-A0CB-6C299C48A87D}" destId="{6D752BBD-9B60-4F34-8A1C-225BEB5F1F96}" srcOrd="0" destOrd="0" presId="urn:microsoft.com/office/officeart/2005/8/layout/hierarchy2"/>
    <dgm:cxn modelId="{71031676-3942-498E-9806-0B931427548C}" type="presParOf" srcId="{02859144-8688-4E2D-A0CB-6C299C48A87D}" destId="{2CFF93F0-9DDC-4ADD-8083-EAED247AEB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7EC6-1E36-430F-846B-06EDD4B9928C}">
      <dsp:nvSpPr>
        <dsp:cNvPr id="0" name=""/>
        <dsp:cNvSpPr/>
      </dsp:nvSpPr>
      <dsp:spPr>
        <a:xfrm rot="5400000">
          <a:off x="-362024" y="1041830"/>
          <a:ext cx="1600775" cy="19327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C7377-04D2-4E10-BE8C-A8B821B9B28C}">
      <dsp:nvSpPr>
        <dsp:cNvPr id="0" name=""/>
        <dsp:cNvSpPr/>
      </dsp:nvSpPr>
      <dsp:spPr>
        <a:xfrm>
          <a:off x="3956" y="16870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Need for ventilation</a:t>
          </a:r>
          <a:endParaRPr lang="en-US" sz="2400" kern="1200" dirty="0"/>
        </a:p>
      </dsp:txBody>
      <dsp:txXfrm>
        <a:off x="41694" y="54608"/>
        <a:ext cx="2071992" cy="1213005"/>
      </dsp:txXfrm>
    </dsp:sp>
    <dsp:sp modelId="{18E6937C-8299-4DEE-AA63-8ACAA305FF49}">
      <dsp:nvSpPr>
        <dsp:cNvPr id="0" name=""/>
        <dsp:cNvSpPr/>
      </dsp:nvSpPr>
      <dsp:spPr>
        <a:xfrm rot="5400000">
          <a:off x="-362024" y="2652432"/>
          <a:ext cx="1600775" cy="193272"/>
        </a:xfrm>
        <a:prstGeom prst="rect">
          <a:avLst/>
        </a:prstGeom>
        <a:solidFill>
          <a:schemeClr val="accent2">
            <a:shade val="90000"/>
            <a:hueOff val="0"/>
            <a:satOff val="-3944"/>
            <a:lumOff val="100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E2A72-3CD2-4DAB-ABC0-664491851A24}">
      <dsp:nvSpPr>
        <dsp:cNvPr id="0" name=""/>
        <dsp:cNvSpPr/>
      </dsp:nvSpPr>
      <dsp:spPr>
        <a:xfrm>
          <a:off x="3956" y="1627471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4103"/>
            <a:lumOff val="121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it can be done safely, effectively</a:t>
          </a:r>
          <a:endParaRPr lang="en-US" sz="2400" kern="1200" dirty="0"/>
        </a:p>
      </dsp:txBody>
      <dsp:txXfrm>
        <a:off x="41694" y="1665209"/>
        <a:ext cx="2071992" cy="1213005"/>
      </dsp:txXfrm>
    </dsp:sp>
    <dsp:sp modelId="{AC0C17B4-E714-4AEC-9AAC-018D0E9AAB40}">
      <dsp:nvSpPr>
        <dsp:cNvPr id="0" name=""/>
        <dsp:cNvSpPr/>
      </dsp:nvSpPr>
      <dsp:spPr>
        <a:xfrm>
          <a:off x="443276" y="3457733"/>
          <a:ext cx="2846307" cy="19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E25EC-29A0-4D2F-A862-82876D29D2C9}">
      <dsp:nvSpPr>
        <dsp:cNvPr id="0" name=""/>
        <dsp:cNvSpPr/>
      </dsp:nvSpPr>
      <dsp:spPr>
        <a:xfrm>
          <a:off x="3956" y="3238073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Age, type of structure involved</a:t>
          </a:r>
          <a:endParaRPr lang="en-US" sz="2400" kern="1200" dirty="0"/>
        </a:p>
      </dsp:txBody>
      <dsp:txXfrm>
        <a:off x="41694" y="3275811"/>
        <a:ext cx="2071992" cy="1213005"/>
      </dsp:txXfrm>
    </dsp:sp>
    <dsp:sp modelId="{5CBCB7E9-DB2E-4159-8502-B5554FDD4050}">
      <dsp:nvSpPr>
        <dsp:cNvPr id="0" name=""/>
        <dsp:cNvSpPr/>
      </dsp:nvSpPr>
      <dsp:spPr>
        <a:xfrm rot="16200000">
          <a:off x="2494109" y="2652432"/>
          <a:ext cx="1600775" cy="193272"/>
        </a:xfrm>
        <a:prstGeom prst="rect">
          <a:avLst/>
        </a:prstGeom>
        <a:solidFill>
          <a:schemeClr val="accent2">
            <a:shade val="90000"/>
            <a:hueOff val="0"/>
            <a:satOff val="-11833"/>
            <a:lumOff val="30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CBB0-4A63-47A7-9F30-E8AF27CDB953}">
      <dsp:nvSpPr>
        <dsp:cNvPr id="0" name=""/>
        <dsp:cNvSpPr/>
      </dsp:nvSpPr>
      <dsp:spPr>
        <a:xfrm>
          <a:off x="2860090" y="3238073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2310"/>
            <a:lumOff val="36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Location, duration, extent of fire</a:t>
          </a:r>
          <a:endParaRPr lang="en-US" sz="2400" kern="1200" dirty="0"/>
        </a:p>
      </dsp:txBody>
      <dsp:txXfrm>
        <a:off x="2897828" y="3275811"/>
        <a:ext cx="2071992" cy="1213005"/>
      </dsp:txXfrm>
    </dsp:sp>
    <dsp:sp modelId="{954A9CB8-BDC6-4F92-990A-50466789A3F0}">
      <dsp:nvSpPr>
        <dsp:cNvPr id="0" name=""/>
        <dsp:cNvSpPr/>
      </dsp:nvSpPr>
      <dsp:spPr>
        <a:xfrm rot="16200000">
          <a:off x="2494109" y="1041830"/>
          <a:ext cx="1600775" cy="193272"/>
        </a:xfrm>
        <a:prstGeom prst="rect">
          <a:avLst/>
        </a:prstGeom>
        <a:solidFill>
          <a:schemeClr val="accent2">
            <a:shade val="90000"/>
            <a:hueOff val="0"/>
            <a:satOff val="-11833"/>
            <a:lumOff val="30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8CFB7-AE60-43CB-B421-67BE04C1586E}">
      <dsp:nvSpPr>
        <dsp:cNvPr id="0" name=""/>
        <dsp:cNvSpPr/>
      </dsp:nvSpPr>
      <dsp:spPr>
        <a:xfrm>
          <a:off x="2860090" y="1627471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Safety precautions</a:t>
          </a:r>
          <a:endParaRPr lang="en-US" sz="2400" kern="1200" dirty="0"/>
        </a:p>
      </dsp:txBody>
      <dsp:txXfrm>
        <a:off x="2897828" y="1665209"/>
        <a:ext cx="2071992" cy="1213005"/>
      </dsp:txXfrm>
    </dsp:sp>
    <dsp:sp modelId="{9E03E4F8-C31C-4E21-B731-210EEA50FB60}">
      <dsp:nvSpPr>
        <dsp:cNvPr id="0" name=""/>
        <dsp:cNvSpPr/>
      </dsp:nvSpPr>
      <dsp:spPr>
        <a:xfrm>
          <a:off x="3299410" y="236530"/>
          <a:ext cx="2846307" cy="19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950CA-8C0E-4F30-B751-52FFC2A398B0}">
      <dsp:nvSpPr>
        <dsp:cNvPr id="0" name=""/>
        <dsp:cNvSpPr/>
      </dsp:nvSpPr>
      <dsp:spPr>
        <a:xfrm>
          <a:off x="2860090" y="16870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2310"/>
            <a:lumOff val="36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Escape routes</a:t>
          </a:r>
          <a:endParaRPr lang="en-US" sz="2400" kern="1200" dirty="0"/>
        </a:p>
      </dsp:txBody>
      <dsp:txXfrm>
        <a:off x="2897828" y="54608"/>
        <a:ext cx="2071992" cy="1213005"/>
      </dsp:txXfrm>
    </dsp:sp>
    <dsp:sp modelId="{38A9C4E4-E4E2-46C9-94AF-2234CB8D295F}">
      <dsp:nvSpPr>
        <dsp:cNvPr id="0" name=""/>
        <dsp:cNvSpPr/>
      </dsp:nvSpPr>
      <dsp:spPr>
        <a:xfrm rot="5400000">
          <a:off x="5350243" y="1041830"/>
          <a:ext cx="1600775" cy="193272"/>
        </a:xfrm>
        <a:prstGeom prst="rect">
          <a:avLst/>
        </a:prstGeom>
        <a:solidFill>
          <a:schemeClr val="accent2">
            <a:shade val="90000"/>
            <a:hueOff val="0"/>
            <a:satOff val="-3944"/>
            <a:lumOff val="100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76E89-40C3-4089-A416-57B6A91746FF}">
      <dsp:nvSpPr>
        <dsp:cNvPr id="0" name=""/>
        <dsp:cNvSpPr/>
      </dsp:nvSpPr>
      <dsp:spPr>
        <a:xfrm>
          <a:off x="5716224" y="16870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Location for ventilation</a:t>
          </a:r>
          <a:endParaRPr lang="en-US" sz="2400" kern="1200" dirty="0"/>
        </a:p>
      </dsp:txBody>
      <dsp:txXfrm>
        <a:off x="5753962" y="54608"/>
        <a:ext cx="2071992" cy="1213005"/>
      </dsp:txXfrm>
    </dsp:sp>
    <dsp:sp modelId="{1065220D-F437-4468-AEF0-37770F423FD7}">
      <dsp:nvSpPr>
        <dsp:cNvPr id="0" name=""/>
        <dsp:cNvSpPr/>
      </dsp:nvSpPr>
      <dsp:spPr>
        <a:xfrm>
          <a:off x="5716224" y="1627471"/>
          <a:ext cx="2147468" cy="128848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4103"/>
            <a:lumOff val="121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Personnel, tools moved</a:t>
          </a:r>
          <a:endParaRPr lang="en-US" sz="2400" kern="1200" dirty="0"/>
        </a:p>
      </dsp:txBody>
      <dsp:txXfrm>
        <a:off x="5753962" y="1665209"/>
        <a:ext cx="2071992" cy="12130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BA435-0A89-4E71-80F7-F08A3CE6B946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0DC3C-6A05-47B6-9CB2-22285E0F43EB}">
      <dsp:nvSpPr>
        <dsp:cNvPr id="0" name=""/>
        <dsp:cNvSpPr/>
      </dsp:nvSpPr>
      <dsp:spPr>
        <a:xfrm>
          <a:off x="491143" y="333920"/>
          <a:ext cx="7221656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Pitched roof, shingle-covered</a:t>
          </a:r>
          <a:endParaRPr lang="en-US" sz="3300" kern="1200" dirty="0"/>
        </a:p>
      </dsp:txBody>
      <dsp:txXfrm>
        <a:off x="491143" y="333920"/>
        <a:ext cx="7221656" cy="668188"/>
      </dsp:txXfrm>
    </dsp:sp>
    <dsp:sp modelId="{23A1202E-336B-4AFD-8285-D3728E50CF4A}">
      <dsp:nvSpPr>
        <dsp:cNvPr id="0" name=""/>
        <dsp:cNvSpPr/>
      </dsp:nvSpPr>
      <dsp:spPr>
        <a:xfrm>
          <a:off x="73525" y="25039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8CBB7-9919-4D98-B0D7-01059B8DB7D9}">
      <dsp:nvSpPr>
        <dsp:cNvPr id="0" name=""/>
        <dsp:cNvSpPr/>
      </dsp:nvSpPr>
      <dsp:spPr>
        <a:xfrm>
          <a:off x="874231" y="1336377"/>
          <a:ext cx="6838569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Pitched roof, slate or tile-covered</a:t>
          </a:r>
          <a:endParaRPr lang="en-US" sz="3300" kern="1200" dirty="0"/>
        </a:p>
      </dsp:txBody>
      <dsp:txXfrm>
        <a:off x="874231" y="1336377"/>
        <a:ext cx="6838569" cy="668188"/>
      </dsp:txXfrm>
    </dsp:sp>
    <dsp:sp modelId="{A54C9791-F1A6-42C0-BE9D-2993F835876B}">
      <dsp:nvSpPr>
        <dsp:cNvPr id="0" name=""/>
        <dsp:cNvSpPr/>
      </dsp:nvSpPr>
      <dsp:spPr>
        <a:xfrm>
          <a:off x="456613" y="1252853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F8785-05EE-41CB-B1DD-FAF42DD46206}">
      <dsp:nvSpPr>
        <dsp:cNvPr id="0" name=""/>
        <dsp:cNvSpPr/>
      </dsp:nvSpPr>
      <dsp:spPr>
        <a:xfrm>
          <a:off x="874231" y="2338834"/>
          <a:ext cx="6838569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Arched roofs</a:t>
          </a:r>
          <a:endParaRPr lang="en-US" sz="3300" kern="1200" dirty="0"/>
        </a:p>
      </dsp:txBody>
      <dsp:txXfrm>
        <a:off x="874231" y="2338834"/>
        <a:ext cx="6838569" cy="668188"/>
      </dsp:txXfrm>
    </dsp:sp>
    <dsp:sp modelId="{B1BFCF29-2501-48E9-8617-65096D7D63AE}">
      <dsp:nvSpPr>
        <dsp:cNvPr id="0" name=""/>
        <dsp:cNvSpPr/>
      </dsp:nvSpPr>
      <dsp:spPr>
        <a:xfrm>
          <a:off x="456613" y="2255310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F6A2-FAC5-42B7-B8D3-510DB1A136F6}">
      <dsp:nvSpPr>
        <dsp:cNvPr id="0" name=""/>
        <dsp:cNvSpPr/>
      </dsp:nvSpPr>
      <dsp:spPr>
        <a:xfrm>
          <a:off x="491143" y="3341290"/>
          <a:ext cx="7221656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Metal roofs</a:t>
          </a:r>
          <a:endParaRPr lang="en-US" sz="3300" kern="1200" dirty="0"/>
        </a:p>
      </dsp:txBody>
      <dsp:txXfrm>
        <a:off x="491143" y="3341290"/>
        <a:ext cx="7221656" cy="668188"/>
      </dsp:txXfrm>
    </dsp:sp>
    <dsp:sp modelId="{08621908-1C10-4AC7-A6DF-55FE8B053A42}">
      <dsp:nvSpPr>
        <dsp:cNvPr id="0" name=""/>
        <dsp:cNvSpPr/>
      </dsp:nvSpPr>
      <dsp:spPr>
        <a:xfrm>
          <a:off x="73525" y="325776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EA38-BBFF-4E97-BDBA-ADEA4639A286}">
      <dsp:nvSpPr>
        <dsp:cNvPr id="0" name=""/>
        <dsp:cNvSpPr/>
      </dsp:nvSpPr>
      <dsp:spPr>
        <a:xfrm>
          <a:off x="1054" y="639646"/>
          <a:ext cx="2835696" cy="113427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Opening created ahead of fire</a:t>
          </a:r>
          <a:endParaRPr lang="en-US" sz="2200" kern="1200" dirty="0"/>
        </a:p>
      </dsp:txBody>
      <dsp:txXfrm>
        <a:off x="568193" y="639646"/>
        <a:ext cx="1701418" cy="1134278"/>
      </dsp:txXfrm>
    </dsp:sp>
    <dsp:sp modelId="{8F53E42A-2E43-44EE-B223-1A33F2BCE361}">
      <dsp:nvSpPr>
        <dsp:cNvPr id="0" name=""/>
        <dsp:cNvSpPr/>
      </dsp:nvSpPr>
      <dsp:spPr>
        <a:xfrm>
          <a:off x="1054" y="1915710"/>
          <a:ext cx="2268557" cy="22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Only after vertical ventilation opening made</a:t>
          </a:r>
          <a:endParaRPr lang="en-US" sz="2200" kern="1200" dirty="0"/>
        </a:p>
      </dsp:txBody>
      <dsp:txXfrm>
        <a:off x="1054" y="1915710"/>
        <a:ext cx="2268557" cy="2235717"/>
      </dsp:txXfrm>
    </dsp:sp>
    <dsp:sp modelId="{58857B5E-AD8E-44B4-A1C4-58DE7397B114}">
      <dsp:nvSpPr>
        <dsp:cNvPr id="0" name=""/>
        <dsp:cNvSpPr/>
      </dsp:nvSpPr>
      <dsp:spPr>
        <a:xfrm>
          <a:off x="2620751" y="639646"/>
          <a:ext cx="2835696" cy="1134278"/>
        </a:xfrm>
        <a:prstGeom prst="chevr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Created by</a:t>
          </a:r>
        </a:p>
      </dsp:txBody>
      <dsp:txXfrm>
        <a:off x="3187890" y="639646"/>
        <a:ext cx="1701418" cy="1134278"/>
      </dsp:txXfrm>
    </dsp:sp>
    <dsp:sp modelId="{DB6CFD6D-753C-4171-BE9E-F0D2F6C75EBD}">
      <dsp:nvSpPr>
        <dsp:cNvPr id="0" name=""/>
        <dsp:cNvSpPr/>
      </dsp:nvSpPr>
      <dsp:spPr>
        <a:xfrm>
          <a:off x="2620751" y="1915710"/>
          <a:ext cx="2268557" cy="22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Two parallel cuts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Remove roof material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Push ceiling material down</a:t>
          </a:r>
        </a:p>
      </dsp:txBody>
      <dsp:txXfrm>
        <a:off x="2620751" y="1915710"/>
        <a:ext cx="2268557" cy="2235717"/>
      </dsp:txXfrm>
    </dsp:sp>
    <dsp:sp modelId="{C88B2286-D52F-44EE-837F-714324960FF1}">
      <dsp:nvSpPr>
        <dsp:cNvPr id="0" name=""/>
        <dsp:cNvSpPr/>
      </dsp:nvSpPr>
      <dsp:spPr>
        <a:xfrm>
          <a:off x="5240448" y="639646"/>
          <a:ext cx="2835696" cy="1134278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Improper cut</a:t>
          </a:r>
        </a:p>
      </dsp:txBody>
      <dsp:txXfrm>
        <a:off x="5807587" y="639646"/>
        <a:ext cx="1701418" cy="1134278"/>
      </dsp:txXfrm>
    </dsp:sp>
    <dsp:sp modelId="{3F5BFB28-4AD1-4B0E-800B-48533437A0A2}">
      <dsp:nvSpPr>
        <dsp:cNvPr id="0" name=""/>
        <dsp:cNvSpPr/>
      </dsp:nvSpPr>
      <dsp:spPr>
        <a:xfrm>
          <a:off x="5240448" y="1915710"/>
          <a:ext cx="2268557" cy="22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Places firefighters in dangerous position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May cause fire spread more rapidly</a:t>
          </a:r>
        </a:p>
      </dsp:txBody>
      <dsp:txXfrm>
        <a:off x="5240448" y="1915710"/>
        <a:ext cx="2268557" cy="22357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43EEE-7C70-43E5-A192-727286E8CF3D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6AD41-6A52-4835-B778-F9CBA3DFCDB9}">
      <dsp:nvSpPr>
        <dsp:cNvPr id="0" name=""/>
        <dsp:cNvSpPr/>
      </dsp:nvSpPr>
      <dsp:spPr>
        <a:xfrm>
          <a:off x="0" y="0"/>
          <a:ext cx="1554480" cy="434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554480" cy="4343400"/>
      </dsp:txXfrm>
    </dsp:sp>
    <dsp:sp modelId="{22A4E453-4E08-4070-9D9D-FB89DB9602B9}">
      <dsp:nvSpPr>
        <dsp:cNvPr id="0" name=""/>
        <dsp:cNvSpPr/>
      </dsp:nvSpPr>
      <dsp:spPr>
        <a:xfrm>
          <a:off x="1671066" y="22851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Plan ahead</a:t>
          </a:r>
          <a:endParaRPr lang="en-US" sz="1800" kern="1200" dirty="0"/>
        </a:p>
      </dsp:txBody>
      <dsp:txXfrm>
        <a:off x="1671066" y="22851"/>
        <a:ext cx="6101334" cy="457032"/>
      </dsp:txXfrm>
    </dsp:sp>
    <dsp:sp modelId="{7D48BB6A-AA88-4876-846F-A8AE559F1451}">
      <dsp:nvSpPr>
        <dsp:cNvPr id="0" name=""/>
        <dsp:cNvSpPr/>
      </dsp:nvSpPr>
      <dsp:spPr>
        <a:xfrm>
          <a:off x="1554480" y="479884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4285-1CA0-4496-8FE7-60B752BB694C}">
      <dsp:nvSpPr>
        <dsp:cNvPr id="0" name=""/>
        <dsp:cNvSpPr/>
      </dsp:nvSpPr>
      <dsp:spPr>
        <a:xfrm>
          <a:off x="1671066" y="502735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and maintain communication</a:t>
          </a:r>
          <a:endParaRPr lang="en-US" sz="1800" kern="1200" dirty="0"/>
        </a:p>
      </dsp:txBody>
      <dsp:txXfrm>
        <a:off x="1671066" y="502735"/>
        <a:ext cx="6101334" cy="457032"/>
      </dsp:txXfrm>
    </dsp:sp>
    <dsp:sp modelId="{BEFC4296-FC8F-4A80-900A-1D1B87FCE30D}">
      <dsp:nvSpPr>
        <dsp:cNvPr id="0" name=""/>
        <dsp:cNvSpPr/>
      </dsp:nvSpPr>
      <dsp:spPr>
        <a:xfrm>
          <a:off x="1554480" y="959768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3547-325F-4623-9D56-BE7A3C55D9C4}">
      <dsp:nvSpPr>
        <dsp:cNvPr id="0" name=""/>
        <dsp:cNvSpPr/>
      </dsp:nvSpPr>
      <dsp:spPr>
        <a:xfrm>
          <a:off x="1671066" y="982620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aware</a:t>
          </a:r>
          <a:endParaRPr lang="en-US" sz="1800" kern="1200" dirty="0"/>
        </a:p>
      </dsp:txBody>
      <dsp:txXfrm>
        <a:off x="1671066" y="982620"/>
        <a:ext cx="6101334" cy="457032"/>
      </dsp:txXfrm>
    </dsp:sp>
    <dsp:sp modelId="{22820AC8-C743-44A6-BAEE-C97AA62EEF19}">
      <dsp:nvSpPr>
        <dsp:cNvPr id="0" name=""/>
        <dsp:cNvSpPr/>
      </dsp:nvSpPr>
      <dsp:spPr>
        <a:xfrm>
          <a:off x="1554480" y="1439652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B030B-EDD0-4FBC-9538-01BC6A14B412}">
      <dsp:nvSpPr>
        <dsp:cNvPr id="0" name=""/>
        <dsp:cNvSpPr/>
      </dsp:nvSpPr>
      <dsp:spPr>
        <a:xfrm>
          <a:off x="1671066" y="1462504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Have clear understanding of objectives</a:t>
          </a:r>
          <a:endParaRPr lang="en-US" sz="1800" kern="1200" dirty="0"/>
        </a:p>
      </dsp:txBody>
      <dsp:txXfrm>
        <a:off x="1671066" y="1462504"/>
        <a:ext cx="6101334" cy="457032"/>
      </dsp:txXfrm>
    </dsp:sp>
    <dsp:sp modelId="{648B8521-CC52-4682-894B-5158B4A99674}">
      <dsp:nvSpPr>
        <dsp:cNvPr id="0" name=""/>
        <dsp:cNvSpPr/>
      </dsp:nvSpPr>
      <dsp:spPr>
        <a:xfrm>
          <a:off x="1554480" y="1919536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E8F9-DF68-4AB4-A29F-1D1DDDD1C35B}">
      <dsp:nvSpPr>
        <dsp:cNvPr id="0" name=""/>
        <dsp:cNvSpPr/>
      </dsp:nvSpPr>
      <dsp:spPr>
        <a:xfrm>
          <a:off x="1671066" y="1942388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Have charged </a:t>
          </a:r>
          <a:r>
            <a:rPr lang="en-US" sz="1800" kern="1200" dirty="0" err="1" smtClean="0"/>
            <a:t>hoseline</a:t>
          </a:r>
          <a:r>
            <a:rPr lang="en-US" sz="1800" kern="1200" dirty="0" smtClean="0"/>
            <a:t> present</a:t>
          </a:r>
          <a:endParaRPr lang="en-US" sz="1800" kern="1200" dirty="0"/>
        </a:p>
      </dsp:txBody>
      <dsp:txXfrm>
        <a:off x="1671066" y="1942388"/>
        <a:ext cx="6101334" cy="457032"/>
      </dsp:txXfrm>
    </dsp:sp>
    <dsp:sp modelId="{85483CDE-634E-4819-9946-43FF2290F473}">
      <dsp:nvSpPr>
        <dsp:cNvPr id="0" name=""/>
        <dsp:cNvSpPr/>
      </dsp:nvSpPr>
      <dsp:spPr>
        <a:xfrm>
          <a:off x="1554480" y="2399420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AA3D3-A33B-4980-B800-E12B2F94581C}">
      <dsp:nvSpPr>
        <dsp:cNvPr id="0" name=""/>
        <dsp:cNvSpPr/>
      </dsp:nvSpPr>
      <dsp:spPr>
        <a:xfrm>
          <a:off x="1671066" y="2422272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Wear full PPE and SCBA</a:t>
          </a:r>
          <a:endParaRPr lang="en-US" sz="1800" kern="1200" dirty="0"/>
        </a:p>
      </dsp:txBody>
      <dsp:txXfrm>
        <a:off x="1671066" y="2422272"/>
        <a:ext cx="6101334" cy="457032"/>
      </dsp:txXfrm>
    </dsp:sp>
    <dsp:sp modelId="{70C90C8F-D631-4000-BED1-F0A91E61A05F}">
      <dsp:nvSpPr>
        <dsp:cNvPr id="0" name=""/>
        <dsp:cNvSpPr/>
      </dsp:nvSpPr>
      <dsp:spPr>
        <a:xfrm>
          <a:off x="1554480" y="2879305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0B1F-A622-4272-9A57-049E3CD80800}">
      <dsp:nvSpPr>
        <dsp:cNvPr id="0" name=""/>
        <dsp:cNvSpPr/>
      </dsp:nvSpPr>
      <dsp:spPr>
        <a:xfrm>
          <a:off x="1671066" y="2902156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Have two means of escape</a:t>
          </a:r>
          <a:endParaRPr lang="en-US" sz="1800" kern="1200" dirty="0"/>
        </a:p>
      </dsp:txBody>
      <dsp:txXfrm>
        <a:off x="1671066" y="2902156"/>
        <a:ext cx="6101334" cy="457032"/>
      </dsp:txXfrm>
    </dsp:sp>
    <dsp:sp modelId="{8D1BA4A6-20C5-40E9-980F-9A047E9992AB}">
      <dsp:nvSpPr>
        <dsp:cNvPr id="0" name=""/>
        <dsp:cNvSpPr/>
      </dsp:nvSpPr>
      <dsp:spPr>
        <a:xfrm>
          <a:off x="1554480" y="3359189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6E75-970C-4569-8575-37F5B4321C32}">
      <dsp:nvSpPr>
        <dsp:cNvPr id="0" name=""/>
        <dsp:cNvSpPr/>
      </dsp:nvSpPr>
      <dsp:spPr>
        <a:xfrm>
          <a:off x="1671066" y="3382041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Assign roof safety officer</a:t>
          </a:r>
          <a:endParaRPr lang="en-US" sz="1800" kern="1200" dirty="0"/>
        </a:p>
      </dsp:txBody>
      <dsp:txXfrm>
        <a:off x="1671066" y="3382041"/>
        <a:ext cx="6101334" cy="457032"/>
      </dsp:txXfrm>
    </dsp:sp>
    <dsp:sp modelId="{3D5577B8-78AA-4083-A230-85C2D9641E35}">
      <dsp:nvSpPr>
        <dsp:cNvPr id="0" name=""/>
        <dsp:cNvSpPr/>
      </dsp:nvSpPr>
      <dsp:spPr>
        <a:xfrm>
          <a:off x="1554480" y="3839073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4F9D-D0AC-4AB1-8E8F-C3F57009C4F3}">
      <dsp:nvSpPr>
        <dsp:cNvPr id="0" name=""/>
        <dsp:cNvSpPr/>
      </dsp:nvSpPr>
      <dsp:spPr>
        <a:xfrm>
          <a:off x="1671066" y="3861925"/>
          <a:ext cx="6101334" cy="45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Cut small inspection holes on both fire, safe working side</a:t>
          </a:r>
          <a:endParaRPr lang="en-US" sz="1800" kern="1200" dirty="0"/>
        </a:p>
      </dsp:txBody>
      <dsp:txXfrm>
        <a:off x="1671066" y="3861925"/>
        <a:ext cx="6101334" cy="457032"/>
      </dsp:txXfrm>
    </dsp:sp>
    <dsp:sp modelId="{98B60CDD-AA25-4951-AC6F-C57111A6FE17}">
      <dsp:nvSpPr>
        <dsp:cNvPr id="0" name=""/>
        <dsp:cNvSpPr/>
      </dsp:nvSpPr>
      <dsp:spPr>
        <a:xfrm>
          <a:off x="1554480" y="4318957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15B6F-0F07-4498-A9CF-C5692D867B01}">
      <dsp:nvSpPr>
        <dsp:cNvPr id="0" name=""/>
        <dsp:cNvSpPr/>
      </dsp:nvSpPr>
      <dsp:spPr>
        <a:xfrm>
          <a:off x="0" y="617220"/>
          <a:ext cx="7772400" cy="310896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22D25-AC14-44E1-837E-F3E6D1EADF15}">
      <dsp:nvSpPr>
        <dsp:cNvPr id="0" name=""/>
        <dsp:cNvSpPr/>
      </dsp:nvSpPr>
      <dsp:spPr>
        <a:xfrm>
          <a:off x="932688" y="1161288"/>
          <a:ext cx="2564892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Factors that can reduce effectiveness</a:t>
          </a:r>
          <a:endParaRPr lang="en-US" sz="3100" kern="1200" dirty="0"/>
        </a:p>
      </dsp:txBody>
      <dsp:txXfrm>
        <a:off x="932688" y="1161288"/>
        <a:ext cx="2564892" cy="1523390"/>
      </dsp:txXfrm>
    </dsp:sp>
    <dsp:sp modelId="{EF1A1F4D-D6A2-47E0-82A3-3C840101F537}">
      <dsp:nvSpPr>
        <dsp:cNvPr id="0" name=""/>
        <dsp:cNvSpPr/>
      </dsp:nvSpPr>
      <dsp:spPr>
        <a:xfrm>
          <a:off x="3886200" y="1658721"/>
          <a:ext cx="3031236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Not a solution to all ventilation problems</a:t>
          </a:r>
          <a:endParaRPr lang="en-US" sz="3100" kern="1200" dirty="0"/>
        </a:p>
      </dsp:txBody>
      <dsp:txXfrm>
        <a:off x="3886200" y="1658721"/>
        <a:ext cx="3031236" cy="15233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026BD-BFDE-463C-B49F-6EBD3E37CAAD}">
      <dsp:nvSpPr>
        <dsp:cNvPr id="0" name=""/>
        <dsp:cNvSpPr/>
      </dsp:nvSpPr>
      <dsp:spPr>
        <a:xfrm>
          <a:off x="7587416" y="664989"/>
          <a:ext cx="184983" cy="3423643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BE8DB-1FAF-4417-9248-AE0155BA6A1E}">
      <dsp:nvSpPr>
        <dsp:cNvPr id="0" name=""/>
        <dsp:cNvSpPr/>
      </dsp:nvSpPr>
      <dsp:spPr>
        <a:xfrm>
          <a:off x="184983" y="664989"/>
          <a:ext cx="4811115" cy="3423643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1FF6D-ABC9-4B80-A90C-65074D195C6F}">
      <dsp:nvSpPr>
        <dsp:cNvPr id="0" name=""/>
        <dsp:cNvSpPr/>
      </dsp:nvSpPr>
      <dsp:spPr>
        <a:xfrm>
          <a:off x="0" y="254766"/>
          <a:ext cx="4626132" cy="3238468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B3994-65C0-456A-B424-4AA3263C6CA5}">
      <dsp:nvSpPr>
        <dsp:cNvPr id="0" name=""/>
        <dsp:cNvSpPr/>
      </dsp:nvSpPr>
      <dsp:spPr>
        <a:xfrm>
          <a:off x="373075" y="3494384"/>
          <a:ext cx="4438040" cy="40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Basement fire</a:t>
          </a:r>
          <a:endParaRPr lang="en-US" sz="1800" kern="1200" dirty="0"/>
        </a:p>
      </dsp:txBody>
      <dsp:txXfrm>
        <a:off x="373075" y="3494384"/>
        <a:ext cx="4438040" cy="406389"/>
      </dsp:txXfrm>
    </dsp:sp>
    <dsp:sp modelId="{41BEDE1D-2E0A-496C-8A29-AFE570A26688}">
      <dsp:nvSpPr>
        <dsp:cNvPr id="0" name=""/>
        <dsp:cNvSpPr/>
      </dsp:nvSpPr>
      <dsp:spPr>
        <a:xfrm>
          <a:off x="5191963" y="664989"/>
          <a:ext cx="2199589" cy="342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Heat, smoke spread upward 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 can be difficult without ventilation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Several ventilation methods</a:t>
          </a:r>
          <a:endParaRPr lang="en-US" sz="1800" kern="1200" dirty="0"/>
        </a:p>
      </dsp:txBody>
      <dsp:txXfrm>
        <a:off x="5191963" y="664989"/>
        <a:ext cx="2199589" cy="3423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605A4-6E7E-4E7A-9259-51785EF1B803}">
      <dsp:nvSpPr>
        <dsp:cNvPr id="0" name=""/>
        <dsp:cNvSpPr/>
      </dsp:nvSpPr>
      <dsp:spPr>
        <a:xfrm>
          <a:off x="4062412" y="1004951"/>
          <a:ext cx="210881" cy="92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861"/>
              </a:lnTo>
              <a:lnTo>
                <a:pt x="210881" y="9238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26DBB-AD50-4431-9253-BEB36F4C6038}">
      <dsp:nvSpPr>
        <dsp:cNvPr id="0" name=""/>
        <dsp:cNvSpPr/>
      </dsp:nvSpPr>
      <dsp:spPr>
        <a:xfrm>
          <a:off x="3851531" y="1004951"/>
          <a:ext cx="210881" cy="923861"/>
        </a:xfrm>
        <a:custGeom>
          <a:avLst/>
          <a:gdLst/>
          <a:ahLst/>
          <a:cxnLst/>
          <a:rect l="0" t="0" r="0" b="0"/>
          <a:pathLst>
            <a:path>
              <a:moveTo>
                <a:pt x="210881" y="0"/>
              </a:moveTo>
              <a:lnTo>
                <a:pt x="210881" y="923861"/>
              </a:lnTo>
              <a:lnTo>
                <a:pt x="0" y="9238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84916-2BA3-46AE-8C30-F212FD4416A7}">
      <dsp:nvSpPr>
        <dsp:cNvPr id="0" name=""/>
        <dsp:cNvSpPr/>
      </dsp:nvSpPr>
      <dsp:spPr>
        <a:xfrm>
          <a:off x="4062412" y="1004951"/>
          <a:ext cx="2430157" cy="184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841"/>
              </a:lnTo>
              <a:lnTo>
                <a:pt x="2430157" y="1636841"/>
              </a:lnTo>
              <a:lnTo>
                <a:pt x="2430157" y="18477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07DBD-9A28-4B44-B330-6A84EA1FC6E9}">
      <dsp:nvSpPr>
        <dsp:cNvPr id="0" name=""/>
        <dsp:cNvSpPr/>
      </dsp:nvSpPr>
      <dsp:spPr>
        <a:xfrm>
          <a:off x="4016692" y="1004951"/>
          <a:ext cx="91440" cy="1847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77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D086-F5E2-46AE-B12E-5DA70754DCAA}">
      <dsp:nvSpPr>
        <dsp:cNvPr id="0" name=""/>
        <dsp:cNvSpPr/>
      </dsp:nvSpPr>
      <dsp:spPr>
        <a:xfrm>
          <a:off x="1632254" y="1004951"/>
          <a:ext cx="2430157" cy="1847723"/>
        </a:xfrm>
        <a:custGeom>
          <a:avLst/>
          <a:gdLst/>
          <a:ahLst/>
          <a:cxnLst/>
          <a:rect l="0" t="0" r="0" b="0"/>
          <a:pathLst>
            <a:path>
              <a:moveTo>
                <a:pt x="2430157" y="0"/>
              </a:moveTo>
              <a:lnTo>
                <a:pt x="2430157" y="1636841"/>
              </a:lnTo>
              <a:lnTo>
                <a:pt x="0" y="1636841"/>
              </a:lnTo>
              <a:lnTo>
                <a:pt x="0" y="18477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000EA-00BD-4831-86D1-B02EF31B3ECD}">
      <dsp:nvSpPr>
        <dsp:cNvPr id="0" name=""/>
        <dsp:cNvSpPr/>
      </dsp:nvSpPr>
      <dsp:spPr>
        <a:xfrm>
          <a:off x="3058215" y="753"/>
          <a:ext cx="2008394" cy="10041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Windowless buildings</a:t>
          </a:r>
          <a:endParaRPr lang="en-US" sz="1700" kern="1200" dirty="0"/>
        </a:p>
      </dsp:txBody>
      <dsp:txXfrm>
        <a:off x="3058215" y="753"/>
        <a:ext cx="2008394" cy="1004197"/>
      </dsp:txXfrm>
    </dsp:sp>
    <dsp:sp modelId="{15838F7D-9FE6-4BFD-80FD-A6AA22E57832}">
      <dsp:nvSpPr>
        <dsp:cNvPr id="0" name=""/>
        <dsp:cNvSpPr/>
      </dsp:nvSpPr>
      <dsp:spPr>
        <a:xfrm>
          <a:off x="628057" y="2852674"/>
          <a:ext cx="2008394" cy="1004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Problems vary</a:t>
          </a:r>
          <a:endParaRPr lang="en-US" sz="1700" kern="1200" dirty="0"/>
        </a:p>
      </dsp:txBody>
      <dsp:txXfrm>
        <a:off x="628057" y="2852674"/>
        <a:ext cx="2008394" cy="1004197"/>
      </dsp:txXfrm>
    </dsp:sp>
    <dsp:sp modelId="{9A4C02FC-ABB4-4383-A5BA-DA6B4E2F8FC7}">
      <dsp:nvSpPr>
        <dsp:cNvPr id="0" name=""/>
        <dsp:cNvSpPr/>
      </dsp:nvSpPr>
      <dsp:spPr>
        <a:xfrm>
          <a:off x="3058215" y="2852674"/>
          <a:ext cx="2008394" cy="1004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Usually requires mechanical for smoke removal</a:t>
          </a:r>
          <a:endParaRPr lang="en-US" sz="1700" kern="1200" dirty="0"/>
        </a:p>
      </dsp:txBody>
      <dsp:txXfrm>
        <a:off x="3058215" y="2852674"/>
        <a:ext cx="2008394" cy="1004197"/>
      </dsp:txXfrm>
    </dsp:sp>
    <dsp:sp modelId="{9C877DF7-199B-4E04-B751-085B5AABBA16}">
      <dsp:nvSpPr>
        <dsp:cNvPr id="0" name=""/>
        <dsp:cNvSpPr/>
      </dsp:nvSpPr>
      <dsp:spPr>
        <a:xfrm>
          <a:off x="5488372" y="2852674"/>
          <a:ext cx="2008394" cy="1004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Allow systems to work if designed to contain combustion products</a:t>
          </a:r>
          <a:endParaRPr lang="en-US" sz="1700" kern="1200" dirty="0"/>
        </a:p>
      </dsp:txBody>
      <dsp:txXfrm>
        <a:off x="5488372" y="2852674"/>
        <a:ext cx="2008394" cy="1004197"/>
      </dsp:txXfrm>
    </dsp:sp>
    <dsp:sp modelId="{08BC0F6F-6ED9-4CFF-80CE-2750C3224C3A}">
      <dsp:nvSpPr>
        <dsp:cNvPr id="0" name=""/>
        <dsp:cNvSpPr/>
      </dsp:nvSpPr>
      <dsp:spPr>
        <a:xfrm>
          <a:off x="1843136" y="1426714"/>
          <a:ext cx="2008394" cy="1004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Complicate operations</a:t>
          </a:r>
          <a:endParaRPr lang="en-US" sz="1700" kern="1200" dirty="0"/>
        </a:p>
      </dsp:txBody>
      <dsp:txXfrm>
        <a:off x="1843136" y="1426714"/>
        <a:ext cx="2008394" cy="1004197"/>
      </dsp:txXfrm>
    </dsp:sp>
    <dsp:sp modelId="{08B825F3-EA9E-4724-81A0-C9282A37D33C}">
      <dsp:nvSpPr>
        <dsp:cNvPr id="0" name=""/>
        <dsp:cNvSpPr/>
      </dsp:nvSpPr>
      <dsp:spPr>
        <a:xfrm>
          <a:off x="4273293" y="1426714"/>
          <a:ext cx="2008394" cy="1004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Can cause delays</a:t>
          </a:r>
          <a:endParaRPr lang="en-US" sz="1700" kern="1200" dirty="0"/>
        </a:p>
      </dsp:txBody>
      <dsp:txXfrm>
        <a:off x="4273293" y="1426714"/>
        <a:ext cx="2008394" cy="10041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07416-7786-4492-8216-81F8E596D93B}">
      <dsp:nvSpPr>
        <dsp:cNvPr id="0" name=""/>
        <dsp:cNvSpPr/>
      </dsp:nvSpPr>
      <dsp:spPr>
        <a:xfrm>
          <a:off x="7587416" y="664989"/>
          <a:ext cx="184983" cy="3423643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5B293-9B33-4069-AFCE-B628BD0B9DFE}">
      <dsp:nvSpPr>
        <dsp:cNvPr id="0" name=""/>
        <dsp:cNvSpPr/>
      </dsp:nvSpPr>
      <dsp:spPr>
        <a:xfrm>
          <a:off x="184983" y="664989"/>
          <a:ext cx="4811115" cy="3423643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93C77-840E-4EFA-ADC8-9D9D5714FB20}">
      <dsp:nvSpPr>
        <dsp:cNvPr id="0" name=""/>
        <dsp:cNvSpPr/>
      </dsp:nvSpPr>
      <dsp:spPr>
        <a:xfrm>
          <a:off x="0" y="254766"/>
          <a:ext cx="4626132" cy="323846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449B8-028C-4AE0-8CED-956D17AA7B81}">
      <dsp:nvSpPr>
        <dsp:cNvPr id="0" name=""/>
        <dsp:cNvSpPr/>
      </dsp:nvSpPr>
      <dsp:spPr>
        <a:xfrm>
          <a:off x="373075" y="3494384"/>
          <a:ext cx="4438040" cy="40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High-rise fires</a:t>
          </a:r>
          <a:endParaRPr lang="en-US" sz="1800" kern="1200" dirty="0"/>
        </a:p>
      </dsp:txBody>
      <dsp:txXfrm>
        <a:off x="373075" y="3494384"/>
        <a:ext cx="4438040" cy="406389"/>
      </dsp:txXfrm>
    </dsp:sp>
    <dsp:sp modelId="{EAAB7842-9CB0-4096-BD3C-0CB8BC8F96A8}">
      <dsp:nvSpPr>
        <dsp:cNvPr id="0" name=""/>
        <dsp:cNvSpPr/>
      </dsp:nvSpPr>
      <dsp:spPr>
        <a:xfrm>
          <a:off x="5191963" y="664989"/>
          <a:ext cx="2199589" cy="342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Higher life safety considerations present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personnel required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 smoke spread, hot gas layer development</a:t>
          </a:r>
          <a:endParaRPr lang="en-US" sz="1800" kern="1200" dirty="0"/>
        </a:p>
      </dsp:txBody>
      <dsp:txXfrm>
        <a:off x="5191963" y="664989"/>
        <a:ext cx="2199589" cy="34236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395DB-F46F-4579-A1D2-7BDC77208C44}">
      <dsp:nvSpPr>
        <dsp:cNvPr id="0" name=""/>
        <dsp:cNvSpPr/>
      </dsp:nvSpPr>
      <dsp:spPr>
        <a:xfrm>
          <a:off x="1454595" y="-4455"/>
          <a:ext cx="4863209" cy="4863209"/>
        </a:xfrm>
        <a:prstGeom prst="circularArrow">
          <a:avLst>
            <a:gd name="adj1" fmla="val 5274"/>
            <a:gd name="adj2" fmla="val 312630"/>
            <a:gd name="adj3" fmla="val 14232453"/>
            <a:gd name="adj4" fmla="val 1712449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F1875-8D64-4675-AC60-47769BA1D089}">
      <dsp:nvSpPr>
        <dsp:cNvPr id="0" name=""/>
        <dsp:cNvSpPr/>
      </dsp:nvSpPr>
      <dsp:spPr>
        <a:xfrm>
          <a:off x="2963986" y="1540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Usually accomplished horizontally</a:t>
          </a:r>
          <a:endParaRPr lang="en-US" sz="1300" kern="1200" dirty="0"/>
        </a:p>
      </dsp:txBody>
      <dsp:txXfrm>
        <a:off x="3009005" y="46559"/>
        <a:ext cx="1754388" cy="832175"/>
      </dsp:txXfrm>
    </dsp:sp>
    <dsp:sp modelId="{F6E8E021-CAD7-4011-855B-159EE8C88DA1}">
      <dsp:nvSpPr>
        <dsp:cNvPr id="0" name=""/>
        <dsp:cNvSpPr/>
      </dsp:nvSpPr>
      <dsp:spPr>
        <a:xfrm>
          <a:off x="4672571" y="987992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Only one stairwell may penetrate roof</a:t>
          </a:r>
          <a:endParaRPr lang="en-US" sz="1300" kern="1200" dirty="0"/>
        </a:p>
      </dsp:txBody>
      <dsp:txXfrm>
        <a:off x="4717590" y="1033011"/>
        <a:ext cx="1754388" cy="832175"/>
      </dsp:txXfrm>
    </dsp:sp>
    <dsp:sp modelId="{F48446BB-B615-4D61-AB87-2043BF6C8D01}">
      <dsp:nvSpPr>
        <dsp:cNvPr id="0" name=""/>
        <dsp:cNvSpPr/>
      </dsp:nvSpPr>
      <dsp:spPr>
        <a:xfrm>
          <a:off x="4672571" y="2960896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doors on uninvolved floors</a:t>
          </a:r>
          <a:endParaRPr lang="en-US" sz="1300" kern="1200" dirty="0"/>
        </a:p>
      </dsp:txBody>
      <dsp:txXfrm>
        <a:off x="4717590" y="3005915"/>
        <a:ext cx="1754388" cy="832175"/>
      </dsp:txXfrm>
    </dsp:sp>
    <dsp:sp modelId="{C88E8BCC-A1C8-43D6-99F4-F11CA817B018}">
      <dsp:nvSpPr>
        <dsp:cNvPr id="0" name=""/>
        <dsp:cNvSpPr/>
      </dsp:nvSpPr>
      <dsp:spPr>
        <a:xfrm>
          <a:off x="2963986" y="3947349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Ventilating draws smoke up into stairwell between fire floor and roof</a:t>
          </a:r>
          <a:endParaRPr lang="en-US" sz="1300" kern="1200" dirty="0"/>
        </a:p>
      </dsp:txBody>
      <dsp:txXfrm>
        <a:off x="3009005" y="3992368"/>
        <a:ext cx="1754388" cy="832175"/>
      </dsp:txXfrm>
    </dsp:sp>
    <dsp:sp modelId="{47D786F3-F3AE-4BB2-8DD2-204593D3DF0F}">
      <dsp:nvSpPr>
        <dsp:cNvPr id="0" name=""/>
        <dsp:cNvSpPr/>
      </dsp:nvSpPr>
      <dsp:spPr>
        <a:xfrm>
          <a:off x="1255401" y="2960896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PPV fans should be located at bottom floor</a:t>
          </a:r>
          <a:endParaRPr lang="en-US" sz="1300" kern="1200" dirty="0"/>
        </a:p>
      </dsp:txBody>
      <dsp:txXfrm>
        <a:off x="1300420" y="3005915"/>
        <a:ext cx="1754388" cy="832175"/>
      </dsp:txXfrm>
    </dsp:sp>
    <dsp:sp modelId="{9DD33633-1466-4189-868E-AF3DBDFD907B}">
      <dsp:nvSpPr>
        <dsp:cNvPr id="0" name=""/>
        <dsp:cNvSpPr/>
      </dsp:nvSpPr>
      <dsp:spPr>
        <a:xfrm>
          <a:off x="1255401" y="987992"/>
          <a:ext cx="1844426" cy="922213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Ventilation fans may be built into top of stairwell</a:t>
          </a:r>
          <a:endParaRPr lang="en-US" sz="1300" kern="1200" dirty="0"/>
        </a:p>
      </dsp:txBody>
      <dsp:txXfrm>
        <a:off x="1300420" y="1033011"/>
        <a:ext cx="1754388" cy="8321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AE63A-07ED-4CC3-8602-291EE7E033AA}">
      <dsp:nvSpPr>
        <dsp:cNvPr id="0" name=""/>
        <dsp:cNvSpPr/>
      </dsp:nvSpPr>
      <dsp:spPr>
        <a:xfrm>
          <a:off x="299485" y="1926"/>
          <a:ext cx="3316132" cy="198967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Modern HVAC may contribute to fire spread</a:t>
          </a:r>
          <a:endParaRPr lang="en-US" sz="2800" kern="1200" dirty="0"/>
        </a:p>
      </dsp:txBody>
      <dsp:txXfrm>
        <a:off x="299485" y="1926"/>
        <a:ext cx="3316132" cy="1989679"/>
      </dsp:txXfrm>
    </dsp:sp>
    <dsp:sp modelId="{D772FB1A-2757-4538-8E98-C08816489C72}">
      <dsp:nvSpPr>
        <dsp:cNvPr id="0" name=""/>
        <dsp:cNvSpPr/>
      </dsp:nvSpPr>
      <dsp:spPr>
        <a:xfrm>
          <a:off x="3947232" y="1926"/>
          <a:ext cx="3316132" cy="1989679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 usually controlled from panel in basement, ground level</a:t>
          </a:r>
          <a:endParaRPr lang="en-US" sz="2800" kern="1200" dirty="0"/>
        </a:p>
      </dsp:txBody>
      <dsp:txXfrm>
        <a:off x="3947232" y="1926"/>
        <a:ext cx="3316132" cy="1989679"/>
      </dsp:txXfrm>
    </dsp:sp>
    <dsp:sp modelId="{038636CB-C840-4DC5-A127-99C136FFCBD8}">
      <dsp:nvSpPr>
        <dsp:cNvPr id="0" name=""/>
        <dsp:cNvSpPr/>
      </dsp:nvSpPr>
      <dsp:spPr>
        <a:xfrm>
          <a:off x="299485" y="2323219"/>
          <a:ext cx="3316132" cy="1989679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Restoring system responsibility of building staff</a:t>
          </a:r>
          <a:endParaRPr lang="en-US" sz="2800" kern="1200" dirty="0"/>
        </a:p>
      </dsp:txBody>
      <dsp:txXfrm>
        <a:off x="299485" y="2323219"/>
        <a:ext cx="3316132" cy="1989679"/>
      </dsp:txXfrm>
    </dsp:sp>
    <dsp:sp modelId="{D04FAA08-C36D-4CAC-9E23-EB345F9F4040}">
      <dsp:nvSpPr>
        <dsp:cNvPr id="0" name=""/>
        <dsp:cNvSpPr/>
      </dsp:nvSpPr>
      <dsp:spPr>
        <a:xfrm>
          <a:off x="3947232" y="2323219"/>
          <a:ext cx="3316132" cy="1989679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Ductwork may create additional fire damage</a:t>
          </a:r>
          <a:endParaRPr lang="en-US" sz="2800" kern="1200" dirty="0"/>
        </a:p>
      </dsp:txBody>
      <dsp:txXfrm>
        <a:off x="3947232" y="2323219"/>
        <a:ext cx="3316132" cy="198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B1C99-C303-40BB-A7E4-76B2624A5D6C}">
      <dsp:nvSpPr>
        <dsp:cNvPr id="0" name=""/>
        <dsp:cNvSpPr/>
      </dsp:nvSpPr>
      <dsp:spPr>
        <a:xfrm>
          <a:off x="3108960" y="530"/>
          <a:ext cx="4663440" cy="2067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Personnel working above ground level on peaked, flat surfaces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Working above fire, on weakened roofs</a:t>
          </a:r>
          <a:endParaRPr lang="en-US" sz="2100" kern="1200" dirty="0"/>
        </a:p>
      </dsp:txBody>
      <dsp:txXfrm>
        <a:off x="3108960" y="259003"/>
        <a:ext cx="3888023" cy="1550835"/>
      </dsp:txXfrm>
    </dsp:sp>
    <dsp:sp modelId="{B74B1937-73D8-458B-B8C9-B4AE034F46FD}">
      <dsp:nvSpPr>
        <dsp:cNvPr id="0" name=""/>
        <dsp:cNvSpPr/>
      </dsp:nvSpPr>
      <dsp:spPr>
        <a:xfrm>
          <a:off x="0" y="530"/>
          <a:ext cx="3108960" cy="20677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Risks</a:t>
          </a:r>
          <a:endParaRPr lang="en-US" sz="3800" kern="1200" dirty="0"/>
        </a:p>
      </dsp:txBody>
      <dsp:txXfrm>
        <a:off x="100941" y="101471"/>
        <a:ext cx="2907078" cy="1865898"/>
      </dsp:txXfrm>
    </dsp:sp>
    <dsp:sp modelId="{CABF1CAA-3C38-436C-90F2-EC41C1D34564}">
      <dsp:nvSpPr>
        <dsp:cNvPr id="0" name=""/>
        <dsp:cNvSpPr/>
      </dsp:nvSpPr>
      <dsp:spPr>
        <a:xfrm>
          <a:off x="3108960" y="2275089"/>
          <a:ext cx="4663440" cy="2067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Offensive – Aids in reaching, extinguishing fire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Defensive – Stop spread of fire, contains in one area</a:t>
          </a:r>
          <a:endParaRPr lang="en-US" sz="2100" kern="1200" dirty="0"/>
        </a:p>
      </dsp:txBody>
      <dsp:txXfrm>
        <a:off x="3108960" y="2533562"/>
        <a:ext cx="3888023" cy="1550835"/>
      </dsp:txXfrm>
    </dsp:sp>
    <dsp:sp modelId="{58D50895-E5A2-4EA0-BB72-923372299ABD}">
      <dsp:nvSpPr>
        <dsp:cNvPr id="0" name=""/>
        <dsp:cNvSpPr/>
      </dsp:nvSpPr>
      <dsp:spPr>
        <a:xfrm>
          <a:off x="0" y="2275089"/>
          <a:ext cx="3108960" cy="206778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Determine if offensive or defensive</a:t>
          </a:r>
          <a:endParaRPr lang="en-US" sz="3800" kern="1200" dirty="0"/>
        </a:p>
      </dsp:txBody>
      <dsp:txXfrm>
        <a:off x="100941" y="2376030"/>
        <a:ext cx="2907078" cy="1865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9C951-9970-4240-B895-7AF111A9DA33}">
      <dsp:nvSpPr>
        <dsp:cNvPr id="0" name=""/>
        <dsp:cNvSpPr/>
      </dsp:nvSpPr>
      <dsp:spPr>
        <a:xfrm>
          <a:off x="631821" y="513"/>
          <a:ext cx="1892907" cy="11357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31821" y="513"/>
        <a:ext cx="1892907" cy="1135744"/>
      </dsp:txXfrm>
    </dsp:sp>
    <dsp:sp modelId="{32FD6C3D-6D15-472B-B2FE-3D729A7D9B4C}">
      <dsp:nvSpPr>
        <dsp:cNvPr id="0" name=""/>
        <dsp:cNvSpPr/>
      </dsp:nvSpPr>
      <dsp:spPr>
        <a:xfrm>
          <a:off x="2714020" y="513"/>
          <a:ext cx="1892907" cy="11357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714020" y="513"/>
        <a:ext cx="1892907" cy="1135744"/>
      </dsp:txXfrm>
    </dsp:sp>
    <dsp:sp modelId="{E251A240-1701-4682-AF07-C3990A8AEBD9}">
      <dsp:nvSpPr>
        <dsp:cNvPr id="0" name=""/>
        <dsp:cNvSpPr/>
      </dsp:nvSpPr>
      <dsp:spPr>
        <a:xfrm>
          <a:off x="230165" y="223138"/>
          <a:ext cx="1892907" cy="2445837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Note obstructions, excessive weight</a:t>
          </a:r>
          <a:endParaRPr lang="en-US" sz="1800" kern="1200" dirty="0"/>
        </a:p>
      </dsp:txBody>
      <dsp:txXfrm>
        <a:off x="230165" y="223138"/>
        <a:ext cx="1892907" cy="2445837"/>
      </dsp:txXfrm>
    </dsp:sp>
    <dsp:sp modelId="{061F99EA-80C0-4377-AA21-8074E6BCAAC3}">
      <dsp:nvSpPr>
        <dsp:cNvPr id="0" name=""/>
        <dsp:cNvSpPr/>
      </dsp:nvSpPr>
      <dsp:spPr>
        <a:xfrm>
          <a:off x="2714020" y="1980595"/>
          <a:ext cx="1892907" cy="113574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secondary means of escape</a:t>
          </a:r>
          <a:endParaRPr lang="en-US" sz="1800" kern="1200" dirty="0"/>
        </a:p>
      </dsp:txBody>
      <dsp:txXfrm>
        <a:off x="2714020" y="1980595"/>
        <a:ext cx="1892907" cy="1135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22829-A957-4F3E-B40D-AE04CC0E3DE9}">
      <dsp:nvSpPr>
        <dsp:cNvPr id="0" name=""/>
        <dsp:cNvSpPr/>
      </dsp:nvSpPr>
      <dsp:spPr>
        <a:xfrm>
          <a:off x="412908" y="892"/>
          <a:ext cx="2170807" cy="130248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main structural supports not cut</a:t>
          </a:r>
          <a:endParaRPr lang="en-US" sz="2000" kern="1200" dirty="0"/>
        </a:p>
      </dsp:txBody>
      <dsp:txXfrm>
        <a:off x="412908" y="892"/>
        <a:ext cx="2170807" cy="1302484"/>
      </dsp:txXfrm>
    </dsp:sp>
    <dsp:sp modelId="{35FFAC75-EEA8-4B01-A348-773A037440A3}">
      <dsp:nvSpPr>
        <dsp:cNvPr id="0" name=""/>
        <dsp:cNvSpPr/>
      </dsp:nvSpPr>
      <dsp:spPr>
        <a:xfrm>
          <a:off x="2800796" y="892"/>
          <a:ext cx="2170807" cy="1302484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Guard opening</a:t>
          </a:r>
          <a:endParaRPr lang="en-US" sz="2000" kern="1200" dirty="0"/>
        </a:p>
      </dsp:txBody>
      <dsp:txXfrm>
        <a:off x="2800796" y="892"/>
        <a:ext cx="2170807" cy="1302484"/>
      </dsp:txXfrm>
    </dsp:sp>
    <dsp:sp modelId="{E0B79183-BBA2-4F67-B6C3-D5817CB1E76F}">
      <dsp:nvSpPr>
        <dsp:cNvPr id="0" name=""/>
        <dsp:cNvSpPr/>
      </dsp:nvSpPr>
      <dsp:spPr>
        <a:xfrm>
          <a:off x="5188684" y="892"/>
          <a:ext cx="2170807" cy="1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88684" y="892"/>
        <a:ext cx="2170807" cy="1302484"/>
      </dsp:txXfrm>
    </dsp:sp>
    <dsp:sp modelId="{0FD23FA9-0D2A-4FDA-AA91-86B1B51F7F8E}">
      <dsp:nvSpPr>
        <dsp:cNvPr id="0" name=""/>
        <dsp:cNvSpPr/>
      </dsp:nvSpPr>
      <dsp:spPr>
        <a:xfrm>
          <a:off x="412908" y="1520457"/>
          <a:ext cx="2170807" cy="1302484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Evacuate promptly</a:t>
          </a:r>
          <a:endParaRPr lang="en-US" sz="2000" kern="1200" dirty="0"/>
        </a:p>
      </dsp:txBody>
      <dsp:txXfrm>
        <a:off x="412908" y="1520457"/>
        <a:ext cx="2170807" cy="1302484"/>
      </dsp:txXfrm>
    </dsp:sp>
    <dsp:sp modelId="{7289E1B5-7073-4ED6-B191-FD845272854A}">
      <dsp:nvSpPr>
        <dsp:cNvPr id="0" name=""/>
        <dsp:cNvSpPr/>
      </dsp:nvSpPr>
      <dsp:spPr>
        <a:xfrm>
          <a:off x="2800796" y="1520457"/>
          <a:ext cx="2170807" cy="1302484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Prevent personnel from sliding, falling off roof</a:t>
          </a:r>
          <a:endParaRPr lang="en-US" sz="2000" kern="1200" dirty="0"/>
        </a:p>
      </dsp:txBody>
      <dsp:txXfrm>
        <a:off x="2800796" y="1520457"/>
        <a:ext cx="2170807" cy="1302484"/>
      </dsp:txXfrm>
    </dsp:sp>
    <dsp:sp modelId="{CAB00F61-6226-46E8-BB45-22CAC21601BA}">
      <dsp:nvSpPr>
        <dsp:cNvPr id="0" name=""/>
        <dsp:cNvSpPr/>
      </dsp:nvSpPr>
      <dsp:spPr>
        <a:xfrm>
          <a:off x="5188684" y="1520457"/>
          <a:ext cx="2170807" cy="1302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88684" y="1520457"/>
        <a:ext cx="2170807" cy="1302484"/>
      </dsp:txXfrm>
    </dsp:sp>
    <dsp:sp modelId="{14AC1416-6843-4181-85F8-F75D1017CF9D}">
      <dsp:nvSpPr>
        <dsp:cNvPr id="0" name=""/>
        <dsp:cNvSpPr/>
      </dsp:nvSpPr>
      <dsp:spPr>
        <a:xfrm>
          <a:off x="2800796" y="3040022"/>
          <a:ext cx="2170807" cy="130248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Secure ladder firmly</a:t>
          </a:r>
          <a:endParaRPr lang="en-US" sz="2000" kern="1200" dirty="0"/>
        </a:p>
      </dsp:txBody>
      <dsp:txXfrm>
        <a:off x="2800796" y="3040022"/>
        <a:ext cx="2170807" cy="1302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27D5-87BC-42F8-9E23-BC02623319CA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Caution when around electric wires, solar panels, guy wires</a:t>
          </a:r>
          <a:endParaRPr lang="en-US" sz="2300" kern="1200" dirty="0"/>
        </a:p>
      </dsp:txBody>
      <dsp:txXfrm>
        <a:off x="0" y="592931"/>
        <a:ext cx="2428875" cy="1457324"/>
      </dsp:txXfrm>
    </dsp:sp>
    <dsp:sp modelId="{CA4568D5-C455-4431-B6A0-AF9B63C1D4C4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Wear full PPE</a:t>
          </a:r>
          <a:endParaRPr lang="en-US" sz="2300" kern="1200" dirty="0"/>
        </a:p>
      </dsp:txBody>
      <dsp:txXfrm>
        <a:off x="2671762" y="592931"/>
        <a:ext cx="2428875" cy="1457324"/>
      </dsp:txXfrm>
    </dsp:sp>
    <dsp:sp modelId="{FA5A9245-D20C-4F6A-9C50-E8C44143A735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Keep out of range of swinging axes, power saws</a:t>
          </a:r>
          <a:endParaRPr lang="en-US" sz="2300" kern="1200" dirty="0"/>
        </a:p>
      </dsp:txBody>
      <dsp:txXfrm>
        <a:off x="5343525" y="592931"/>
        <a:ext cx="2428875" cy="1457324"/>
      </dsp:txXfrm>
    </dsp:sp>
    <dsp:sp modelId="{288E8252-FF0C-42C6-A2A2-3C4AAAC61DCA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Remain aware of overhead obstructions</a:t>
          </a:r>
          <a:endParaRPr lang="en-US" sz="2300" kern="1200" dirty="0"/>
        </a:p>
      </dsp:txBody>
      <dsp:txXfrm>
        <a:off x="0" y="2293143"/>
        <a:ext cx="2428875" cy="1457324"/>
      </dsp:txXfrm>
    </dsp:sp>
    <dsp:sp modelId="{9422D363-12D8-4022-B129-4DD027B88B9A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Power tool cautions</a:t>
          </a:r>
        </a:p>
      </dsp:txBody>
      <dsp:txXfrm>
        <a:off x="2671762" y="2293143"/>
        <a:ext cx="2428875" cy="1457324"/>
      </dsp:txXfrm>
    </dsp:sp>
    <dsp:sp modelId="{9941ECD9-BD98-4A8A-A0BD-8A427DBA59F3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Extend ground ladders above edge of roof or top of wall</a:t>
          </a:r>
        </a:p>
      </dsp:txBody>
      <dsp:txXfrm>
        <a:off x="5343525" y="2293143"/>
        <a:ext cx="2428875" cy="1457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FBD59-EFFD-4AEC-9D40-10831C584106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Ensure aerial platform even or slightly above roof</a:t>
          </a:r>
          <a:endParaRPr lang="en-US" sz="2300" kern="1200" dirty="0"/>
        </a:p>
      </dsp:txBody>
      <dsp:txXfrm>
        <a:off x="0" y="592931"/>
        <a:ext cx="2428875" cy="1457324"/>
      </dsp:txXfrm>
    </dsp:sp>
    <dsp:sp modelId="{8BC56D5F-ABF4-487B-AD6C-6FE9AB04AD9A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Check roof structural integrity</a:t>
          </a:r>
          <a:endParaRPr lang="en-US" sz="2300" kern="1200" dirty="0"/>
        </a:p>
      </dsp:txBody>
      <dsp:txXfrm>
        <a:off x="2671762" y="592931"/>
        <a:ext cx="2428875" cy="1457324"/>
      </dsp:txXfrm>
    </dsp:sp>
    <dsp:sp modelId="{F81F8595-D15E-4D0E-88C2-8531CC8CF003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343525" y="592931"/>
        <a:ext cx="2428875" cy="1457324"/>
      </dsp:txXfrm>
    </dsp:sp>
    <dsp:sp modelId="{D2026FB8-E668-4E30-B460-CAB5080FA335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Walk on load-bearing walls, strongest parts</a:t>
          </a:r>
          <a:endParaRPr lang="en-US" sz="2300" kern="1200" dirty="0"/>
        </a:p>
      </dsp:txBody>
      <dsp:txXfrm>
        <a:off x="0" y="2293143"/>
        <a:ext cx="2428875" cy="1457324"/>
      </dsp:txXfrm>
    </dsp:sp>
    <dsp:sp modelId="{B6587E7D-1194-48D8-9D34-1B56FCDDBCF9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Penetrate ceiling to enhance ventilation</a:t>
          </a:r>
          <a:endParaRPr lang="en-US" sz="2300" kern="1200" dirty="0"/>
        </a:p>
      </dsp:txBody>
      <dsp:txXfrm>
        <a:off x="2671762" y="2293143"/>
        <a:ext cx="2428875" cy="1457324"/>
      </dsp:txXfrm>
    </dsp:sp>
    <dsp:sp modelId="{BEFC9705-CF65-41C0-B0AC-EFC1918C6C16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343525" y="2293143"/>
        <a:ext cx="2428875" cy="1457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1535E-C471-4F19-BEE8-82AE22EA58E9}">
      <dsp:nvSpPr>
        <dsp:cNvPr id="0" name=""/>
        <dsp:cNvSpPr/>
      </dsp:nvSpPr>
      <dsp:spPr>
        <a:xfrm rot="5400000">
          <a:off x="388803" y="1906932"/>
          <a:ext cx="1166233" cy="194058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CEA1-62CA-4D59-B750-169A16BC25CE}">
      <dsp:nvSpPr>
        <dsp:cNvPr id="0" name=""/>
        <dsp:cNvSpPr/>
      </dsp:nvSpPr>
      <dsp:spPr>
        <a:xfrm>
          <a:off x="194129" y="2486750"/>
          <a:ext cx="1751972" cy="15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Roof safe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Only require openings made</a:t>
          </a:r>
          <a:endParaRPr lang="en-US" sz="1200" kern="1200" dirty="0"/>
        </a:p>
      </dsp:txBody>
      <dsp:txXfrm>
        <a:off x="194129" y="2486750"/>
        <a:ext cx="1751972" cy="1535706"/>
      </dsp:txXfrm>
    </dsp:sp>
    <dsp:sp modelId="{0D276D74-6B42-4117-892F-C1626E6B0676}">
      <dsp:nvSpPr>
        <dsp:cNvPr id="0" name=""/>
        <dsp:cNvSpPr/>
      </dsp:nvSpPr>
      <dsp:spPr>
        <a:xfrm>
          <a:off x="1615541" y="1764064"/>
          <a:ext cx="330560" cy="33056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47"/>
              <a:lumOff val="4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1B206-2555-487B-B3E0-9157888528DE}">
      <dsp:nvSpPr>
        <dsp:cNvPr id="0" name=""/>
        <dsp:cNvSpPr/>
      </dsp:nvSpPr>
      <dsp:spPr>
        <a:xfrm rot="5400000">
          <a:off x="2533560" y="1376210"/>
          <a:ext cx="1166233" cy="194058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C14F4-382B-41AE-B344-05DBE0D2E59B}">
      <dsp:nvSpPr>
        <dsp:cNvPr id="0" name=""/>
        <dsp:cNvSpPr/>
      </dsp:nvSpPr>
      <dsp:spPr>
        <a:xfrm>
          <a:off x="2338886" y="1956028"/>
          <a:ext cx="1751972" cy="15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Minimize secondary damage</a:t>
          </a:r>
          <a:endParaRPr lang="en-US" sz="1600" kern="1200" dirty="0"/>
        </a:p>
      </dsp:txBody>
      <dsp:txXfrm>
        <a:off x="2338886" y="1956028"/>
        <a:ext cx="1751972" cy="1535706"/>
      </dsp:txXfrm>
    </dsp:sp>
    <dsp:sp modelId="{2AD17A80-3333-46FD-9879-4E41062D41F6}">
      <dsp:nvSpPr>
        <dsp:cNvPr id="0" name=""/>
        <dsp:cNvSpPr/>
      </dsp:nvSpPr>
      <dsp:spPr>
        <a:xfrm>
          <a:off x="3760298" y="1233342"/>
          <a:ext cx="330560" cy="33056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2599-DF21-4789-AD78-8C5C0FBCD1D6}">
      <dsp:nvSpPr>
        <dsp:cNvPr id="0" name=""/>
        <dsp:cNvSpPr/>
      </dsp:nvSpPr>
      <dsp:spPr>
        <a:xfrm rot="5400000">
          <a:off x="4678317" y="845488"/>
          <a:ext cx="1166233" cy="194058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F2842-D059-452A-9C5F-6C7D7647B882}">
      <dsp:nvSpPr>
        <dsp:cNvPr id="0" name=""/>
        <dsp:cNvSpPr/>
      </dsp:nvSpPr>
      <dsp:spPr>
        <a:xfrm>
          <a:off x="4483643" y="1425305"/>
          <a:ext cx="1751972" cy="15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Coordinate with firefighters inside</a:t>
          </a:r>
          <a:endParaRPr lang="en-US" sz="1600" kern="1200" dirty="0"/>
        </a:p>
      </dsp:txBody>
      <dsp:txXfrm>
        <a:off x="4483643" y="1425305"/>
        <a:ext cx="1751972" cy="1535706"/>
      </dsp:txXfrm>
    </dsp:sp>
    <dsp:sp modelId="{9A14A5A6-7045-4E87-818D-DE165A2FD05C}">
      <dsp:nvSpPr>
        <dsp:cNvPr id="0" name=""/>
        <dsp:cNvSpPr/>
      </dsp:nvSpPr>
      <dsp:spPr>
        <a:xfrm>
          <a:off x="5905055" y="702620"/>
          <a:ext cx="330560" cy="33056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234"/>
              <a:lumOff val="23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7F99-A3FF-4068-9C0E-10F010448106}">
      <dsp:nvSpPr>
        <dsp:cNvPr id="0" name=""/>
        <dsp:cNvSpPr/>
      </dsp:nvSpPr>
      <dsp:spPr>
        <a:xfrm rot="5400000">
          <a:off x="6823073" y="314766"/>
          <a:ext cx="1166233" cy="194058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58376-9A98-4A06-99CF-49FD04612771}">
      <dsp:nvSpPr>
        <dsp:cNvPr id="0" name=""/>
        <dsp:cNvSpPr/>
      </dsp:nvSpPr>
      <dsp:spPr>
        <a:xfrm>
          <a:off x="6628400" y="894583"/>
          <a:ext cx="1751972" cy="15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Safety of personnel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Two means of egress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Adequate exhaust opening size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Team leaves when assignment completed</a:t>
          </a:r>
          <a:endParaRPr lang="en-US" sz="1200" kern="1200" dirty="0"/>
        </a:p>
      </dsp:txBody>
      <dsp:txXfrm>
        <a:off x="6628400" y="894583"/>
        <a:ext cx="1751972" cy="1535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2E74A-3FB9-4E1B-B6B0-0210865B0881}">
      <dsp:nvSpPr>
        <dsp:cNvPr id="0" name=""/>
        <dsp:cNvSpPr/>
      </dsp:nvSpPr>
      <dsp:spPr>
        <a:xfrm>
          <a:off x="2502" y="211396"/>
          <a:ext cx="3698685" cy="2548394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21EE-B88D-4034-9C76-377FC43842D4}">
      <dsp:nvSpPr>
        <dsp:cNvPr id="0" name=""/>
        <dsp:cNvSpPr/>
      </dsp:nvSpPr>
      <dsp:spPr>
        <a:xfrm>
          <a:off x="2502" y="27597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Kerf cut</a:t>
          </a:r>
          <a:endParaRPr lang="en-US" sz="4600" kern="1200" dirty="0"/>
        </a:p>
      </dsp:txBody>
      <dsp:txXfrm>
        <a:off x="2502" y="2759790"/>
        <a:ext cx="3698685" cy="1372212"/>
      </dsp:txXfrm>
    </dsp:sp>
    <dsp:sp modelId="{CF6C69B8-D3A0-42AE-A885-4151CBBDF7BC}">
      <dsp:nvSpPr>
        <dsp:cNvPr id="0" name=""/>
        <dsp:cNvSpPr/>
      </dsp:nvSpPr>
      <dsp:spPr>
        <a:xfrm>
          <a:off x="4071211" y="211396"/>
          <a:ext cx="3698685" cy="2548394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2A78-151E-4FEC-934E-FFC3FC31C5C3}">
      <dsp:nvSpPr>
        <dsp:cNvPr id="0" name=""/>
        <dsp:cNvSpPr/>
      </dsp:nvSpPr>
      <dsp:spPr>
        <a:xfrm>
          <a:off x="4071211" y="27597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Triangle cut</a:t>
          </a:r>
          <a:endParaRPr lang="en-US" sz="4600" kern="1200" dirty="0"/>
        </a:p>
      </dsp:txBody>
      <dsp:txXfrm>
        <a:off x="4071211" y="2759790"/>
        <a:ext cx="3698685" cy="1372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0CF4B-D00E-4959-A779-8EFC704CBCCF}">
      <dsp:nvSpPr>
        <dsp:cNvPr id="0" name=""/>
        <dsp:cNvSpPr/>
      </dsp:nvSpPr>
      <dsp:spPr>
        <a:xfrm>
          <a:off x="1741" y="1660587"/>
          <a:ext cx="2044451" cy="1022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Critical points when cutting</a:t>
          </a:r>
          <a:endParaRPr lang="en-US" sz="1900" kern="1200" dirty="0"/>
        </a:p>
      </dsp:txBody>
      <dsp:txXfrm>
        <a:off x="31681" y="1690527"/>
        <a:ext cx="1984571" cy="962345"/>
      </dsp:txXfrm>
    </dsp:sp>
    <dsp:sp modelId="{83D752F6-DAE3-4ECC-B85B-CFA3C586083B}">
      <dsp:nvSpPr>
        <dsp:cNvPr id="0" name=""/>
        <dsp:cNvSpPr/>
      </dsp:nvSpPr>
      <dsp:spPr>
        <a:xfrm rot="19457599">
          <a:off x="1951533" y="1856628"/>
          <a:ext cx="1007100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007100" y="211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9906" y="1852632"/>
        <a:ext cx="50355" cy="50355"/>
      </dsp:txXfrm>
    </dsp:sp>
    <dsp:sp modelId="{5F1543E7-DD68-483B-99A4-964F56759AFC}">
      <dsp:nvSpPr>
        <dsp:cNvPr id="0" name=""/>
        <dsp:cNvSpPr/>
      </dsp:nvSpPr>
      <dsp:spPr>
        <a:xfrm>
          <a:off x="2863974" y="1072807"/>
          <a:ext cx="2044451" cy="1022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Square or rectangular</a:t>
          </a:r>
          <a:endParaRPr lang="en-US" sz="1900" kern="1200" dirty="0"/>
        </a:p>
      </dsp:txBody>
      <dsp:txXfrm>
        <a:off x="2893914" y="1102747"/>
        <a:ext cx="1984571" cy="962345"/>
      </dsp:txXfrm>
    </dsp:sp>
    <dsp:sp modelId="{9FF6E47D-2231-4B8C-9A90-5FECEA04CE38}">
      <dsp:nvSpPr>
        <dsp:cNvPr id="0" name=""/>
        <dsp:cNvSpPr/>
      </dsp:nvSpPr>
      <dsp:spPr>
        <a:xfrm>
          <a:off x="4908425" y="1562738"/>
          <a:ext cx="817780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817780" y="211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6871" y="1563475"/>
        <a:ext cx="40889" cy="40889"/>
      </dsp:txXfrm>
    </dsp:sp>
    <dsp:sp modelId="{6D152ED1-9973-4ECC-81AF-D0637ED89930}">
      <dsp:nvSpPr>
        <dsp:cNvPr id="0" name=""/>
        <dsp:cNvSpPr/>
      </dsp:nvSpPr>
      <dsp:spPr>
        <a:xfrm>
          <a:off x="5726206" y="1072807"/>
          <a:ext cx="2044451" cy="1022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Easier to repair after fire</a:t>
          </a:r>
          <a:endParaRPr lang="en-US" sz="1900" kern="1200" dirty="0"/>
        </a:p>
      </dsp:txBody>
      <dsp:txXfrm>
        <a:off x="5756146" y="1102747"/>
        <a:ext cx="1984571" cy="962345"/>
      </dsp:txXfrm>
    </dsp:sp>
    <dsp:sp modelId="{CC66D38B-8FF2-48D1-93FD-7E2BF47B8C42}">
      <dsp:nvSpPr>
        <dsp:cNvPr id="0" name=""/>
        <dsp:cNvSpPr/>
      </dsp:nvSpPr>
      <dsp:spPr>
        <a:xfrm rot="2142401">
          <a:off x="1951533" y="2444408"/>
          <a:ext cx="1007100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007100" y="211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9906" y="2440412"/>
        <a:ext cx="50355" cy="50355"/>
      </dsp:txXfrm>
    </dsp:sp>
    <dsp:sp modelId="{6D752BBD-9B60-4F34-8A1C-225BEB5F1F96}">
      <dsp:nvSpPr>
        <dsp:cNvPr id="0" name=""/>
        <dsp:cNvSpPr/>
      </dsp:nvSpPr>
      <dsp:spPr>
        <a:xfrm>
          <a:off x="2863974" y="2248366"/>
          <a:ext cx="2044451" cy="1022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One opening better than several small ones</a:t>
          </a:r>
          <a:endParaRPr lang="en-US" sz="1900" kern="1200" dirty="0"/>
        </a:p>
      </dsp:txBody>
      <dsp:txXfrm>
        <a:off x="2893914" y="2278306"/>
        <a:ext cx="1984571" cy="96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5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E9D932E-8CB4-4565-B0CC-5286469CD9A1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6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947B6B32-FFF1-430B-9C5B-A45160B7184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A040DB45-E290-4BBB-9865-CCE3BF6F536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4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5ADE3CF7-1BD2-4890-8587-230F1E19597E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F4C4-B5A0-4590-8ED6-859E647480D6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3F68-DFFB-4BE1-A2F4-3D783DAA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WARNING!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Never direct a fire stream into a vertical exhaust opening when interior attack crews are inside the structure because it will force smoke, heat, and steam down on them.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38F4FE4-A1CE-429A-BFBA-1CE42107C11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Knowing what to expect when sounding a roof is important.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D14B5E3-5579-41D6-9855-D628C318CBF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963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4" y="1558926"/>
            <a:ext cx="4638675" cy="468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Work in groups of at least two, but with no more personnel than absolutely necessary to perform the assigned task.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4F32545-8B4F-40D0-8A6A-F7BBDD4D9F4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Roof-cutting operations require specific resources and skills.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2D6243-19F0-4783-BB0A-1F0B2EBF2F9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168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1570039"/>
            <a:ext cx="6829425" cy="454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10"/>
          <p:cNvSpPr>
            <a:spLocks noChangeArrowheads="1"/>
          </p:cNvSpPr>
          <p:nvPr/>
        </p:nvSpPr>
        <p:spPr bwMode="auto">
          <a:xfrm rot="5400000">
            <a:off x="7841457" y="4150519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Matt Daly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 bwMode="auto">
          <a:xfrm>
            <a:off x="2190750" y="438150"/>
            <a:ext cx="8134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Roof ventilation leaders have specific responsibilities to perform. 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41D7C3C-14F4-4E7F-8472-1DCF65462E6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0" y="150495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9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Various types of inspection holes can be used during ventilation.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2CA7F87-2ACD-4D2D-9DA4-9D01C818B64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0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391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Offensive ventilation methods depend on the opening and roof type.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5524178-8503-49AF-ADF1-6A618509DB6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6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 square or rectangle is the most common opening made in a flat roof.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0129021-3DEF-4A00-8CE7-C7CC21567CF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578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617663"/>
            <a:ext cx="6538912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Different types of roofs require different ventilation tactics.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6C4D3B3-43E5-4B9F-9CA2-EF43DF7FE7F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7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439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trench cut is strictly a defensive ventilation method. 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F090FD7-CF76-4F95-AFAC-E29C4636E31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782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616076"/>
            <a:ext cx="3086100" cy="464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types of vertical 	ventilation.</a:t>
            </a:r>
          </a:p>
        </p:txBody>
      </p:sp>
      <p:sp>
        <p:nvSpPr>
          <p:cNvPr id="6041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7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DFD10D9-813F-4CD8-A600-6BA77FE4097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439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process for making a trench cut follows specific procedures.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7A4E152-216C-45AC-8F5E-8CBEAA25C54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71700" y="1609726"/>
          <a:ext cx="80772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9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types of vertical 	ventilation?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23180AB-330A-4A9C-B67C-2B83D20A644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439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ventilation team members should follow safety practices.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6B34E71-B1C8-4026-BB58-166F6B92727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24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You should know the precautions against upsetting vertical ventilation. 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24D9F8D-EA82-4A94-BD4C-E3E3D0B8A9F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WARNING!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Do not direct a fire stream into a ventilation opening during offensive interior operations.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A8886D7-52E3-41CB-9C6B-14A2665F1A1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differences are there between 	horizontal and vertical ventilation?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8CE6F38-115F-4BEF-A6CE-BEB156DB26B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Recognize other types of ventilation 	situations.</a:t>
            </a:r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8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B99474-E707-4FE6-9629-88611500F05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24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Other types of ventilation situations, such as basement fires, may arise.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438B18E-37C7-427A-9A5D-0DB6E7302FF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2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24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Other types of ventilation situations exist, such as windowless buildings.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1A6D5AC-9B82-455F-A283-94D5C46823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38376" y="1552575"/>
          <a:ext cx="8124825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8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24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High-rise fires are also another type of ventilation situation that may arise. 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69E4795-D819-42B9-9EEA-A5D77B11144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806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8595" r="8644"/>
          <a:stretch>
            <a:fillRect/>
          </a:stretch>
        </p:blipFill>
        <p:spPr bwMode="auto">
          <a:xfrm>
            <a:off x="2209800" y="1905000"/>
            <a:ext cx="462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28850" y="209550"/>
            <a:ext cx="7181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Vertical ventilation occurs after the Incident Commander considers several factors.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5D263C6-C13C-4B0D-B74E-B846DDD272D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52576"/>
          <a:ext cx="7867650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248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Tactical ventilation must be considered during preincident planning.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0C7E138-07E8-474A-9BEF-3634E32C35B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61332"/>
          <a:ext cx="7772400" cy="487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WARNING!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Do not use stairwells or elevator shafts simultaneously for both evacuation and ventilation.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EFCA774-79C4-4A1F-872B-466C9AB4255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other types of ventilation 	situations might firefighters 	encounter?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4E360DB-DDDA-40BA-8CE9-D6223BD6A18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the effects of building 	systems on tactical ventilation.</a:t>
            </a:r>
          </a:p>
        </p:txBody>
      </p:sp>
      <p:sp>
        <p:nvSpPr>
          <p:cNvPr id="921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9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165F9DD-EE1F-420B-B8AE-F05D65C4E9A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53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Ventilation will have several effects on building systems.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38096DD-EB20-44B9-BA72-E8E60827AA6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562851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53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Built-in smoke control systems are designed to confine fire.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7DE50CA-1598-4740-8EF4-BFB8791C414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9421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1905000"/>
            <a:ext cx="5368925" cy="420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WARNING!</a:t>
            </a:r>
          </a:p>
        </p:txBody>
      </p:sp>
      <p:sp>
        <p:nvSpPr>
          <p:cNvPr id="9523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Do not attempt to operate building systems that assist in ventilation.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8BAD44C-6910-448C-AC7E-0F6D4EB6AC1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can a built-in heating 	ventilation and air conditioning 	(HVAC) system affect tactical 	ventilation?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96EB0CE-E274-4927-B58A-ECB1ED7A665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Tactical ventilation of a burning building allows heat, smoke, and fire gases to escape to the atmosphere and also draws fresh air into the building.  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Properly applied tactical ventilation allows firefighters to see better, locate victims more easily, and find the seat of the fire sooner.</a:t>
            </a:r>
          </a:p>
        </p:txBody>
      </p:sp>
      <p:sp>
        <p:nvSpPr>
          <p:cNvPr id="972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697270-1B4C-4621-867A-19E28DCA729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524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Tactical ventilation limits fire spread and channels heat and smoke away from trapped victims; but must be correctly coordinated.</a:t>
            </a:r>
          </a:p>
        </p:txBody>
      </p:sp>
      <p:sp>
        <p:nvSpPr>
          <p:cNvPr id="983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D4E01D6-4BAB-485A-A1FD-C00FA9552AD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822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Vertical ventilation presents several risks the IC must assess.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6A54BE0-D334-4233-9E07-A2494F3E806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1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Firefighters must understand fire behavior, know various ventilation methods and have knowledge of roof construction and know how to create exhaust openings in all types of roofs that have a variety of openings in order to perform ventilation correctly.</a:t>
            </a:r>
          </a:p>
        </p:txBody>
      </p:sp>
      <p:sp>
        <p:nvSpPr>
          <p:cNvPr id="9933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A702C51-86BC-4296-B7D5-898AE9DAA63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Safety precautions should be used during vertical ventilation.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9F76118-F6B0-409C-AA7C-BCD9716CCB1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8839200" y="577056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pic>
        <p:nvPicPr>
          <p:cNvPr id="6349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14474" b="17323"/>
          <a:stretch>
            <a:fillRect/>
          </a:stretch>
        </p:blipFill>
        <p:spPr bwMode="auto">
          <a:xfrm>
            <a:off x="1598613" y="1444625"/>
            <a:ext cx="2906712" cy="386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4" y="1749426"/>
            <a:ext cx="30257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/>
        </p:nvGraphicFramePr>
        <p:xfrm>
          <a:off x="4711090" y="2215662"/>
          <a:ext cx="523875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3496" name="Group 14"/>
          <p:cNvGrpSpPr>
            <a:grpSpLocks/>
          </p:cNvGrpSpPr>
          <p:nvPr/>
        </p:nvGrpSpPr>
        <p:grpSpPr bwMode="auto">
          <a:xfrm>
            <a:off x="1806576" y="4279901"/>
            <a:ext cx="2493963" cy="1495425"/>
            <a:chOff x="639" y="2010651"/>
            <a:chExt cx="2494033" cy="1496420"/>
          </a:xfrm>
        </p:grpSpPr>
        <p:sp>
          <p:nvSpPr>
            <p:cNvPr id="16" name="Rectangle 15"/>
            <p:cNvSpPr/>
            <p:nvPr/>
          </p:nvSpPr>
          <p:spPr>
            <a:xfrm>
              <a:off x="639" y="2010651"/>
              <a:ext cx="2494033" cy="14964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7387"/>
                <a:lumOff val="18966"/>
                <a:alphaOff val="0"/>
              </a:schemeClr>
            </a:fillRef>
            <a:effectRef idx="0">
              <a:schemeClr val="accent2">
                <a:shade val="80000"/>
                <a:hueOff val="0"/>
                <a:satOff val="-7387"/>
                <a:lumOff val="189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39" y="2010651"/>
              <a:ext cx="2494033" cy="1496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Check wind direction, velocity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7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Safety precautions should be used during vertical ventilation.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21D0179-8D89-4F74-9117-C00D028FCA1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38325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5"/>
          <a:stretch>
            <a:fillRect/>
          </a:stretch>
        </p:blipFill>
        <p:spPr bwMode="auto">
          <a:xfrm>
            <a:off x="7048501" y="2667000"/>
            <a:ext cx="31226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1097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Roof ladders are only meant to prevent slipping and are not intended to be used on fire-weakened roofs.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0C710E6-95EA-470F-A9D0-EE0618093FB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Safety precautions should be used during vertical ventilation.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0F971B7-E9D3-41E5-809D-A180ED34E57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19325" y="15621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972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Safety precautions should be used during vertical ventilation.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A066D20-EC60-4649-AA83-40C62980D54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58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642" r="15775"/>
          <a:stretch>
            <a:fillRect/>
          </a:stretch>
        </p:blipFill>
        <p:spPr bwMode="auto">
          <a:xfrm>
            <a:off x="7716839" y="1743075"/>
            <a:ext cx="22955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Widescreen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PowerPoint Presentation</vt:lpstr>
      <vt:lpstr> Learning Objective 7</vt:lpstr>
      <vt:lpstr>Vertical ventilation occurs after the Incident Commander considers several factors.</vt:lpstr>
      <vt:lpstr>Vertical ventilation presents several risks the IC must assess.</vt:lpstr>
      <vt:lpstr>Safety precautions should be used during vertical ventilation.</vt:lpstr>
      <vt:lpstr>Safety precautions should be used during vertical ventilation.</vt:lpstr>
      <vt:lpstr>CAUTION</vt:lpstr>
      <vt:lpstr>Safety precautions should be used during vertical ventilation.</vt:lpstr>
      <vt:lpstr>Safety precautions should be used during vertical ventilation.</vt:lpstr>
      <vt:lpstr>WARNING!</vt:lpstr>
      <vt:lpstr>Knowing what to expect when sounding a roof is important.</vt:lpstr>
      <vt:lpstr>CAUTION</vt:lpstr>
      <vt:lpstr>Roof-cutting operations require specific resources and skills.</vt:lpstr>
      <vt:lpstr>Roof ventilation leaders have specific responsibilities to perform. </vt:lpstr>
      <vt:lpstr>Various types of inspection holes can be used during ventilation.</vt:lpstr>
      <vt:lpstr>Offensive ventilation methods depend on the opening and roof type.</vt:lpstr>
      <vt:lpstr>A square or rectangle is the most common opening made in a flat roof.</vt:lpstr>
      <vt:lpstr>Different types of roofs require different ventilation tactics.</vt:lpstr>
      <vt:lpstr>The trench cut is strictly a defensive ventilation method. </vt:lpstr>
      <vt:lpstr>The process for making a trench cut follows specific procedures.</vt:lpstr>
      <vt:lpstr>REVIEW QUESTION</vt:lpstr>
      <vt:lpstr>All ventilation team members should follow safety practices.</vt:lpstr>
      <vt:lpstr>You should know the precautions against upsetting vertical ventilation. </vt:lpstr>
      <vt:lpstr>WARNING!</vt:lpstr>
      <vt:lpstr>REVIEW QUESTION</vt:lpstr>
      <vt:lpstr> Learning Objective 8</vt:lpstr>
      <vt:lpstr>Other types of ventilation situations, such as basement fires, may arise.</vt:lpstr>
      <vt:lpstr>Other types of ventilation situations exist, such as windowless buildings.</vt:lpstr>
      <vt:lpstr>High-rise fires are also another type of ventilation situation that may arise. </vt:lpstr>
      <vt:lpstr>Tactical ventilation must be considered during preincident planning.</vt:lpstr>
      <vt:lpstr>WARNING!</vt:lpstr>
      <vt:lpstr>REVIEW QUESTION</vt:lpstr>
      <vt:lpstr> Learning Objective 9</vt:lpstr>
      <vt:lpstr>Ventilation will have several effects on building systems.</vt:lpstr>
      <vt:lpstr>Built-in smoke control systems are designed to confine fire.</vt:lpstr>
      <vt:lpstr>WARNING!</vt:lpstr>
      <vt:lpstr>REVIEW QUESTION</vt:lpstr>
      <vt:lpstr> Summary</vt:lpstr>
      <vt:lpstr> Summary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2015-12-29T23:57:55Z</dcterms:created>
  <dcterms:modified xsi:type="dcterms:W3CDTF">2015-12-29T23:58:38Z</dcterms:modified>
</cp:coreProperties>
</file>