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E6EFA19-88CA-4312-85DA-8FF8C922C71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06E7F-437F-4B7B-AF32-894F1ACCAB3C}" type="doc">
      <dgm:prSet loTypeId="urn:microsoft.com/office/officeart/2005/8/layout/equation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70608A3-2592-4C97-AA4D-1E0A7A536BE8}">
      <dgm:prSet phldrT="[Text]"/>
      <dgm:spPr/>
      <dgm:t>
        <a:bodyPr/>
        <a:lstStyle/>
        <a:p>
          <a:r>
            <a:rPr lang="en-US" dirty="0" smtClean="0"/>
            <a:t>NFPA® 1963</a:t>
          </a:r>
          <a:endParaRPr lang="en-US" dirty="0"/>
        </a:p>
      </dgm:t>
    </dgm:pt>
    <dgm:pt modelId="{ADE2E740-01A4-4733-BED5-A9D1B13B485F}" type="parTrans" cxnId="{B3521120-9361-437F-A719-35B3D5683E98}">
      <dgm:prSet/>
      <dgm:spPr/>
      <dgm:t>
        <a:bodyPr/>
        <a:lstStyle/>
        <a:p>
          <a:endParaRPr lang="en-US"/>
        </a:p>
      </dgm:t>
    </dgm:pt>
    <dgm:pt modelId="{BABA3E37-ACF7-4861-98C1-C8BE871E8334}" type="sibTrans" cxnId="{B3521120-9361-437F-A719-35B3D5683E98}">
      <dgm:prSet/>
      <dgm:spPr/>
      <dgm:t>
        <a:bodyPr/>
        <a:lstStyle/>
        <a:p>
          <a:endParaRPr lang="en-US" dirty="0"/>
        </a:p>
      </dgm:t>
    </dgm:pt>
    <dgm:pt modelId="{9140C0CF-1567-4719-B3D5-A7F73EE0B954}">
      <dgm:prSet phldrT="[Text]"/>
      <dgm:spPr/>
      <dgm:t>
        <a:bodyPr/>
        <a:lstStyle/>
        <a:p>
          <a:r>
            <a:rPr lang="en-US" dirty="0" smtClean="0"/>
            <a:t>Straight tip (Smooth bore)</a:t>
          </a:r>
          <a:endParaRPr lang="en-US" dirty="0"/>
        </a:p>
      </dgm:t>
    </dgm:pt>
    <dgm:pt modelId="{C7B98631-80A2-4308-912D-A296FBE3D832}" type="parTrans" cxnId="{D8DAFCE3-69B6-4193-9782-62ED0B243344}">
      <dgm:prSet/>
      <dgm:spPr/>
      <dgm:t>
        <a:bodyPr/>
        <a:lstStyle/>
        <a:p>
          <a:endParaRPr lang="en-US"/>
        </a:p>
      </dgm:t>
    </dgm:pt>
    <dgm:pt modelId="{12801C5A-C33B-4D1A-B3D5-23D4C0BA88CA}" type="sibTrans" cxnId="{D8DAFCE3-69B6-4193-9782-62ED0B243344}">
      <dgm:prSet/>
      <dgm:spPr/>
      <dgm:t>
        <a:bodyPr/>
        <a:lstStyle/>
        <a:p>
          <a:endParaRPr lang="en-US"/>
        </a:p>
      </dgm:t>
    </dgm:pt>
    <dgm:pt modelId="{8B7A69ED-4DA8-432D-9CE3-0558DA15C878}">
      <dgm:prSet phldrT="[Text]"/>
      <dgm:spPr/>
      <dgm:t>
        <a:bodyPr/>
        <a:lstStyle/>
        <a:p>
          <a:r>
            <a:rPr lang="en-US" dirty="0" smtClean="0"/>
            <a:t>Not in standard</a:t>
          </a:r>
          <a:endParaRPr lang="en-US" dirty="0"/>
        </a:p>
      </dgm:t>
    </dgm:pt>
    <dgm:pt modelId="{7725F4C0-AB67-42B1-905D-688EDD2584B4}" type="parTrans" cxnId="{AD0C07D5-8C00-4205-9760-449BA13D16B1}">
      <dgm:prSet/>
      <dgm:spPr/>
      <dgm:t>
        <a:bodyPr/>
        <a:lstStyle/>
        <a:p>
          <a:endParaRPr lang="en-US"/>
        </a:p>
      </dgm:t>
    </dgm:pt>
    <dgm:pt modelId="{73009A43-FF93-4698-997F-F2888DEA1D0A}" type="sibTrans" cxnId="{AD0C07D5-8C00-4205-9760-449BA13D16B1}">
      <dgm:prSet/>
      <dgm:spPr/>
      <dgm:t>
        <a:bodyPr/>
        <a:lstStyle/>
        <a:p>
          <a:endParaRPr lang="en-US" dirty="0"/>
        </a:p>
      </dgm:t>
    </dgm:pt>
    <dgm:pt modelId="{742123C7-FC69-4A17-9EE7-AC1DA0CD12DF}">
      <dgm:prSet phldrT="[Text]"/>
      <dgm:spPr/>
      <dgm:t>
        <a:bodyPr/>
        <a:lstStyle/>
        <a:p>
          <a:r>
            <a:rPr lang="en-US" dirty="0" smtClean="0"/>
            <a:t>Broken-stream devices</a:t>
          </a:r>
          <a:endParaRPr lang="en-US" dirty="0"/>
        </a:p>
      </dgm:t>
    </dgm:pt>
    <dgm:pt modelId="{290CF6C9-165C-4CA3-BD82-7F77FDA12DA0}" type="parTrans" cxnId="{865598B1-1283-4EFD-9AB9-75C8126CE59F}">
      <dgm:prSet/>
      <dgm:spPr/>
      <dgm:t>
        <a:bodyPr/>
        <a:lstStyle/>
        <a:p>
          <a:endParaRPr lang="en-US"/>
        </a:p>
      </dgm:t>
    </dgm:pt>
    <dgm:pt modelId="{8598E3D9-9DA5-46C8-81F5-77F789C084E2}" type="sibTrans" cxnId="{865598B1-1283-4EFD-9AB9-75C8126CE59F}">
      <dgm:prSet/>
      <dgm:spPr/>
      <dgm:t>
        <a:bodyPr/>
        <a:lstStyle/>
        <a:p>
          <a:endParaRPr lang="en-US"/>
        </a:p>
      </dgm:t>
    </dgm:pt>
    <dgm:pt modelId="{B98F6590-4754-4973-989A-8393E8DA0887}">
      <dgm:prSet phldrT="[Text]"/>
      <dgm:spPr/>
      <dgm:t>
        <a:bodyPr/>
        <a:lstStyle/>
        <a:p>
          <a:r>
            <a:rPr lang="en-US" dirty="0" smtClean="0"/>
            <a:t>Functions of both</a:t>
          </a:r>
          <a:endParaRPr lang="en-US" dirty="0"/>
        </a:p>
      </dgm:t>
    </dgm:pt>
    <dgm:pt modelId="{E19F1EBA-6BF9-4A85-8BFD-F78634E91E95}" type="parTrans" cxnId="{C2A37632-0956-45FF-B9C8-96ABBBEE31C1}">
      <dgm:prSet/>
      <dgm:spPr/>
      <dgm:t>
        <a:bodyPr/>
        <a:lstStyle/>
        <a:p>
          <a:endParaRPr lang="en-US"/>
        </a:p>
      </dgm:t>
    </dgm:pt>
    <dgm:pt modelId="{9D3E997D-C386-411D-875A-9C90C9AD9BBB}" type="sibTrans" cxnId="{C2A37632-0956-45FF-B9C8-96ABBBEE31C1}">
      <dgm:prSet/>
      <dgm:spPr/>
      <dgm:t>
        <a:bodyPr/>
        <a:lstStyle/>
        <a:p>
          <a:endParaRPr lang="en-US"/>
        </a:p>
      </dgm:t>
    </dgm:pt>
    <dgm:pt modelId="{93C936CF-538E-445A-AA7D-EEFA8B97817A}">
      <dgm:prSet phldrT="[Text]"/>
      <dgm:spPr/>
      <dgm:t>
        <a:bodyPr/>
        <a:lstStyle/>
        <a:p>
          <a:r>
            <a:rPr lang="en-US" dirty="0" smtClean="0"/>
            <a:t>Control water flow</a:t>
          </a:r>
          <a:endParaRPr lang="en-US" dirty="0"/>
        </a:p>
      </dgm:t>
    </dgm:pt>
    <dgm:pt modelId="{D66ACE10-1CE8-42E7-9C34-92FA5CD2EDB9}" type="parTrans" cxnId="{D45B6C5E-730A-475F-AC2B-45BFA1092678}">
      <dgm:prSet/>
      <dgm:spPr/>
      <dgm:t>
        <a:bodyPr/>
        <a:lstStyle/>
        <a:p>
          <a:endParaRPr lang="en-US"/>
        </a:p>
      </dgm:t>
    </dgm:pt>
    <dgm:pt modelId="{1EAC3B77-E39B-4E31-84EF-E32B3DFBB7B8}" type="sibTrans" cxnId="{D45B6C5E-730A-475F-AC2B-45BFA1092678}">
      <dgm:prSet/>
      <dgm:spPr/>
      <dgm:t>
        <a:bodyPr/>
        <a:lstStyle/>
        <a:p>
          <a:endParaRPr lang="en-US"/>
        </a:p>
      </dgm:t>
    </dgm:pt>
    <dgm:pt modelId="{377C3E6B-7F11-4FC7-9C9C-BA2FCC5B389C}">
      <dgm:prSet phldrT="[Text]"/>
      <dgm:spPr/>
      <dgm:t>
        <a:bodyPr/>
        <a:lstStyle/>
        <a:p>
          <a:r>
            <a:rPr lang="en-US" dirty="0" smtClean="0"/>
            <a:t>Create reach</a:t>
          </a:r>
          <a:endParaRPr lang="en-US" dirty="0"/>
        </a:p>
      </dgm:t>
    </dgm:pt>
    <dgm:pt modelId="{7DA06DE2-1DA9-410B-8D73-8A1C740469BA}" type="parTrans" cxnId="{09BEE667-B5C9-42ED-8464-535178A28677}">
      <dgm:prSet/>
      <dgm:spPr/>
      <dgm:t>
        <a:bodyPr/>
        <a:lstStyle/>
        <a:p>
          <a:endParaRPr lang="en-US"/>
        </a:p>
      </dgm:t>
    </dgm:pt>
    <dgm:pt modelId="{9594B6A2-87B1-41C4-B463-D8C09146DA54}" type="sibTrans" cxnId="{09BEE667-B5C9-42ED-8464-535178A28677}">
      <dgm:prSet/>
      <dgm:spPr/>
      <dgm:t>
        <a:bodyPr/>
        <a:lstStyle/>
        <a:p>
          <a:endParaRPr lang="en-US"/>
        </a:p>
      </dgm:t>
    </dgm:pt>
    <dgm:pt modelId="{E1DB3DCE-444F-4A9B-91FA-36C23A711022}">
      <dgm:prSet phldrT="[Text]"/>
      <dgm:spPr/>
      <dgm:t>
        <a:bodyPr/>
        <a:lstStyle/>
        <a:p>
          <a:r>
            <a:rPr lang="en-US" dirty="0" smtClean="0"/>
            <a:t>Shape fire stream</a:t>
          </a:r>
          <a:endParaRPr lang="en-US" dirty="0"/>
        </a:p>
      </dgm:t>
    </dgm:pt>
    <dgm:pt modelId="{B476F7B6-4C78-40EC-9213-54F0F4FD8EA3}" type="parTrans" cxnId="{CE86B586-A79D-4EC6-B543-6D8B0DEF92E0}">
      <dgm:prSet/>
      <dgm:spPr/>
      <dgm:t>
        <a:bodyPr/>
        <a:lstStyle/>
        <a:p>
          <a:endParaRPr lang="en-US"/>
        </a:p>
      </dgm:t>
    </dgm:pt>
    <dgm:pt modelId="{DBE6CE43-52F0-4914-B286-F6BBCACE27CB}" type="sibTrans" cxnId="{CE86B586-A79D-4EC6-B543-6D8B0DEF92E0}">
      <dgm:prSet/>
      <dgm:spPr/>
      <dgm:t>
        <a:bodyPr/>
        <a:lstStyle/>
        <a:p>
          <a:endParaRPr lang="en-US"/>
        </a:p>
      </dgm:t>
    </dgm:pt>
    <dgm:pt modelId="{432B6620-3DB4-4E9B-BF6A-4C19AB706584}">
      <dgm:prSet phldrT="[Text]"/>
      <dgm:spPr/>
      <dgm:t>
        <a:bodyPr/>
        <a:lstStyle/>
        <a:p>
          <a:r>
            <a:rPr lang="en-US" dirty="0" smtClean="0"/>
            <a:t>Spray (Fog)</a:t>
          </a:r>
          <a:endParaRPr lang="en-US" dirty="0"/>
        </a:p>
      </dgm:t>
    </dgm:pt>
    <dgm:pt modelId="{2051A1BA-42BA-4D38-BC9F-1E1BF0419397}" type="parTrans" cxnId="{7A623D7D-FF6F-4349-9F81-274CEADC53B9}">
      <dgm:prSet/>
      <dgm:spPr/>
    </dgm:pt>
    <dgm:pt modelId="{12D3C005-705C-4F3E-891A-FF8EC30E6DA1}" type="sibTrans" cxnId="{7A623D7D-FF6F-4349-9F81-274CEADC53B9}">
      <dgm:prSet/>
      <dgm:spPr/>
    </dgm:pt>
    <dgm:pt modelId="{657BBAC6-57FB-4A40-9FEF-42A2D562D6D8}" type="pres">
      <dgm:prSet presAssocID="{48006E7F-437F-4B7B-AF32-894F1ACCAB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7E3413-FF73-42AE-934D-823C60184BC0}" type="pres">
      <dgm:prSet presAssocID="{48006E7F-437F-4B7B-AF32-894F1ACCAB3C}" presName="vNodes" presStyleCnt="0"/>
      <dgm:spPr/>
    </dgm:pt>
    <dgm:pt modelId="{C3765D78-39E9-4EE4-B9FB-6CE68B81D0D9}" type="pres">
      <dgm:prSet presAssocID="{A70608A3-2592-4C97-AA4D-1E0A7A536B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0243C-9382-40C6-AE88-14758CA1F470}" type="pres">
      <dgm:prSet presAssocID="{BABA3E37-ACF7-4861-98C1-C8BE871E8334}" presName="spacerT" presStyleCnt="0"/>
      <dgm:spPr/>
    </dgm:pt>
    <dgm:pt modelId="{CF3AE7BB-15FE-4581-B345-1B8C35ECC609}" type="pres">
      <dgm:prSet presAssocID="{BABA3E37-ACF7-4861-98C1-C8BE871E833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E35ED5B-A6DF-4E87-887E-B2E019E985C8}" type="pres">
      <dgm:prSet presAssocID="{BABA3E37-ACF7-4861-98C1-C8BE871E8334}" presName="spacerB" presStyleCnt="0"/>
      <dgm:spPr/>
    </dgm:pt>
    <dgm:pt modelId="{42AC74A3-2C03-4AE8-A162-CB53D85AAC64}" type="pres">
      <dgm:prSet presAssocID="{8B7A69ED-4DA8-432D-9CE3-0558DA15C8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BA2E2-2A2D-4E00-9F81-4B63BA840F53}" type="pres">
      <dgm:prSet presAssocID="{48006E7F-437F-4B7B-AF32-894F1ACCAB3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8CD6B191-028B-4104-BF20-0A229A5F35DC}" type="pres">
      <dgm:prSet presAssocID="{48006E7F-437F-4B7B-AF32-894F1ACCAB3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6C6812F-E05E-407D-B2DD-B47EB1B4DE50}" type="pres">
      <dgm:prSet presAssocID="{48006E7F-437F-4B7B-AF32-894F1ACCAB3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6B920A-F875-452C-B1D1-F1CFBD0ED8F6}" type="presOf" srcId="{8B7A69ED-4DA8-432D-9CE3-0558DA15C878}" destId="{42AC74A3-2C03-4AE8-A162-CB53D85AAC64}" srcOrd="0" destOrd="0" presId="urn:microsoft.com/office/officeart/2005/8/layout/equation2"/>
    <dgm:cxn modelId="{865598B1-1283-4EFD-9AB9-75C8126CE59F}" srcId="{8B7A69ED-4DA8-432D-9CE3-0558DA15C878}" destId="{742123C7-FC69-4A17-9EE7-AC1DA0CD12DF}" srcOrd="0" destOrd="0" parTransId="{290CF6C9-165C-4CA3-BD82-7F77FDA12DA0}" sibTransId="{8598E3D9-9DA5-46C8-81F5-77F789C084E2}"/>
    <dgm:cxn modelId="{4CD40447-D4B4-47B2-9837-C0D97D771D10}" type="presOf" srcId="{E1DB3DCE-444F-4A9B-91FA-36C23A711022}" destId="{56C6812F-E05E-407D-B2DD-B47EB1B4DE50}" srcOrd="0" destOrd="3" presId="urn:microsoft.com/office/officeart/2005/8/layout/equation2"/>
    <dgm:cxn modelId="{D45B6C5E-730A-475F-AC2B-45BFA1092678}" srcId="{B98F6590-4754-4973-989A-8393E8DA0887}" destId="{93C936CF-538E-445A-AA7D-EEFA8B97817A}" srcOrd="0" destOrd="0" parTransId="{D66ACE10-1CE8-42E7-9C34-92FA5CD2EDB9}" sibTransId="{1EAC3B77-E39B-4E31-84EF-E32B3DFBB7B8}"/>
    <dgm:cxn modelId="{F2C6F78D-F9D7-4324-86D6-A2254C4C20C2}" type="presOf" srcId="{377C3E6B-7F11-4FC7-9C9C-BA2FCC5B389C}" destId="{56C6812F-E05E-407D-B2DD-B47EB1B4DE50}" srcOrd="0" destOrd="2" presId="urn:microsoft.com/office/officeart/2005/8/layout/equation2"/>
    <dgm:cxn modelId="{B3521120-9361-437F-A719-35B3D5683E98}" srcId="{48006E7F-437F-4B7B-AF32-894F1ACCAB3C}" destId="{A70608A3-2592-4C97-AA4D-1E0A7A536BE8}" srcOrd="0" destOrd="0" parTransId="{ADE2E740-01A4-4733-BED5-A9D1B13B485F}" sibTransId="{BABA3E37-ACF7-4861-98C1-C8BE871E8334}"/>
    <dgm:cxn modelId="{D945329C-6C44-43D4-A961-1C1924942C4A}" type="presOf" srcId="{93C936CF-538E-445A-AA7D-EEFA8B97817A}" destId="{56C6812F-E05E-407D-B2DD-B47EB1B4DE50}" srcOrd="0" destOrd="1" presId="urn:microsoft.com/office/officeart/2005/8/layout/equation2"/>
    <dgm:cxn modelId="{44380CE7-76BA-49BF-BC8E-FF3453C34DAB}" type="presOf" srcId="{432B6620-3DB4-4E9B-BF6A-4C19AB706584}" destId="{C3765D78-39E9-4EE4-B9FB-6CE68B81D0D9}" srcOrd="0" destOrd="2" presId="urn:microsoft.com/office/officeart/2005/8/layout/equation2"/>
    <dgm:cxn modelId="{7A623D7D-FF6F-4349-9F81-274CEADC53B9}" srcId="{A70608A3-2592-4C97-AA4D-1E0A7A536BE8}" destId="{432B6620-3DB4-4E9B-BF6A-4C19AB706584}" srcOrd="1" destOrd="0" parTransId="{2051A1BA-42BA-4D38-BC9F-1E1BF0419397}" sibTransId="{12D3C005-705C-4F3E-891A-FF8EC30E6DA1}"/>
    <dgm:cxn modelId="{EFB90657-3C46-4005-A93E-C70CA0022F61}" type="presOf" srcId="{73009A43-FF93-4698-997F-F2888DEA1D0A}" destId="{AF4BA2E2-2A2D-4E00-9F81-4B63BA840F53}" srcOrd="0" destOrd="0" presId="urn:microsoft.com/office/officeart/2005/8/layout/equation2"/>
    <dgm:cxn modelId="{A9ED9275-D04D-4678-94B9-584820BCCB7C}" type="presOf" srcId="{742123C7-FC69-4A17-9EE7-AC1DA0CD12DF}" destId="{42AC74A3-2C03-4AE8-A162-CB53D85AAC64}" srcOrd="0" destOrd="1" presId="urn:microsoft.com/office/officeart/2005/8/layout/equation2"/>
    <dgm:cxn modelId="{F545B32D-216B-4E44-9377-36802C4DEF50}" type="presOf" srcId="{B98F6590-4754-4973-989A-8393E8DA0887}" destId="{56C6812F-E05E-407D-B2DD-B47EB1B4DE50}" srcOrd="0" destOrd="0" presId="urn:microsoft.com/office/officeart/2005/8/layout/equation2"/>
    <dgm:cxn modelId="{AD0C07D5-8C00-4205-9760-449BA13D16B1}" srcId="{48006E7F-437F-4B7B-AF32-894F1ACCAB3C}" destId="{8B7A69ED-4DA8-432D-9CE3-0558DA15C878}" srcOrd="1" destOrd="0" parTransId="{7725F4C0-AB67-42B1-905D-688EDD2584B4}" sibTransId="{73009A43-FF93-4698-997F-F2888DEA1D0A}"/>
    <dgm:cxn modelId="{D8DAFCE3-69B6-4193-9782-62ED0B243344}" srcId="{A70608A3-2592-4C97-AA4D-1E0A7A536BE8}" destId="{9140C0CF-1567-4719-B3D5-A7F73EE0B954}" srcOrd="0" destOrd="0" parTransId="{C7B98631-80A2-4308-912D-A296FBE3D832}" sibTransId="{12801C5A-C33B-4D1A-B3D5-23D4C0BA88CA}"/>
    <dgm:cxn modelId="{EAB7E9D7-8F4D-4768-8AAC-2D963C28FEE5}" type="presOf" srcId="{9140C0CF-1567-4719-B3D5-A7F73EE0B954}" destId="{C3765D78-39E9-4EE4-B9FB-6CE68B81D0D9}" srcOrd="0" destOrd="1" presId="urn:microsoft.com/office/officeart/2005/8/layout/equation2"/>
    <dgm:cxn modelId="{09BEE667-B5C9-42ED-8464-535178A28677}" srcId="{B98F6590-4754-4973-989A-8393E8DA0887}" destId="{377C3E6B-7F11-4FC7-9C9C-BA2FCC5B389C}" srcOrd="1" destOrd="0" parTransId="{7DA06DE2-1DA9-410B-8D73-8A1C740469BA}" sibTransId="{9594B6A2-87B1-41C4-B463-D8C09146DA54}"/>
    <dgm:cxn modelId="{C2A37632-0956-45FF-B9C8-96ABBBEE31C1}" srcId="{48006E7F-437F-4B7B-AF32-894F1ACCAB3C}" destId="{B98F6590-4754-4973-989A-8393E8DA0887}" srcOrd="2" destOrd="0" parTransId="{E19F1EBA-6BF9-4A85-8BFD-F78634E91E95}" sibTransId="{9D3E997D-C386-411D-875A-9C90C9AD9BBB}"/>
    <dgm:cxn modelId="{16827EF3-13ED-4D03-A0A6-7984BDAFBD7F}" type="presOf" srcId="{A70608A3-2592-4C97-AA4D-1E0A7A536BE8}" destId="{C3765D78-39E9-4EE4-B9FB-6CE68B81D0D9}" srcOrd="0" destOrd="0" presId="urn:microsoft.com/office/officeart/2005/8/layout/equation2"/>
    <dgm:cxn modelId="{CE86B586-A79D-4EC6-B543-6D8B0DEF92E0}" srcId="{B98F6590-4754-4973-989A-8393E8DA0887}" destId="{E1DB3DCE-444F-4A9B-91FA-36C23A711022}" srcOrd="2" destOrd="0" parTransId="{B476F7B6-4C78-40EC-9213-54F0F4FD8EA3}" sibTransId="{DBE6CE43-52F0-4914-B286-F6BBCACE27CB}"/>
    <dgm:cxn modelId="{7C5FF1E3-D124-48B8-81BC-C868CAFC8FD8}" type="presOf" srcId="{73009A43-FF93-4698-997F-F2888DEA1D0A}" destId="{8CD6B191-028B-4104-BF20-0A229A5F35DC}" srcOrd="1" destOrd="0" presId="urn:microsoft.com/office/officeart/2005/8/layout/equation2"/>
    <dgm:cxn modelId="{0E790EFD-ACC1-4034-AD7A-077B1F56DF03}" type="presOf" srcId="{48006E7F-437F-4B7B-AF32-894F1ACCAB3C}" destId="{657BBAC6-57FB-4A40-9FEF-42A2D562D6D8}" srcOrd="0" destOrd="0" presId="urn:microsoft.com/office/officeart/2005/8/layout/equation2"/>
    <dgm:cxn modelId="{EA297382-A2DE-404B-8D33-7C15EF1A902E}" type="presOf" srcId="{BABA3E37-ACF7-4861-98C1-C8BE871E8334}" destId="{CF3AE7BB-15FE-4581-B345-1B8C35ECC609}" srcOrd="0" destOrd="0" presId="urn:microsoft.com/office/officeart/2005/8/layout/equation2"/>
    <dgm:cxn modelId="{73E87DC0-C569-4C99-BAFD-4035D0A43D1B}" type="presParOf" srcId="{657BBAC6-57FB-4A40-9FEF-42A2D562D6D8}" destId="{817E3413-FF73-42AE-934D-823C60184BC0}" srcOrd="0" destOrd="0" presId="urn:microsoft.com/office/officeart/2005/8/layout/equation2"/>
    <dgm:cxn modelId="{EDAB8A12-C32E-45F7-A1AA-C940C263D8DF}" type="presParOf" srcId="{817E3413-FF73-42AE-934D-823C60184BC0}" destId="{C3765D78-39E9-4EE4-B9FB-6CE68B81D0D9}" srcOrd="0" destOrd="0" presId="urn:microsoft.com/office/officeart/2005/8/layout/equation2"/>
    <dgm:cxn modelId="{4B7D8D57-A875-492D-B2ED-5E599E99CDEC}" type="presParOf" srcId="{817E3413-FF73-42AE-934D-823C60184BC0}" destId="{B400243C-9382-40C6-AE88-14758CA1F470}" srcOrd="1" destOrd="0" presId="urn:microsoft.com/office/officeart/2005/8/layout/equation2"/>
    <dgm:cxn modelId="{753204D7-DA24-4850-8B51-4DD60D8DB330}" type="presParOf" srcId="{817E3413-FF73-42AE-934D-823C60184BC0}" destId="{CF3AE7BB-15FE-4581-B345-1B8C35ECC609}" srcOrd="2" destOrd="0" presId="urn:microsoft.com/office/officeart/2005/8/layout/equation2"/>
    <dgm:cxn modelId="{6B69B25B-DE9F-480A-8803-967E5CFBAA65}" type="presParOf" srcId="{817E3413-FF73-42AE-934D-823C60184BC0}" destId="{DE35ED5B-A6DF-4E87-887E-B2E019E985C8}" srcOrd="3" destOrd="0" presId="urn:microsoft.com/office/officeart/2005/8/layout/equation2"/>
    <dgm:cxn modelId="{EECE4DCD-ABAF-43BA-80A7-1531D61A1E12}" type="presParOf" srcId="{817E3413-FF73-42AE-934D-823C60184BC0}" destId="{42AC74A3-2C03-4AE8-A162-CB53D85AAC64}" srcOrd="4" destOrd="0" presId="urn:microsoft.com/office/officeart/2005/8/layout/equation2"/>
    <dgm:cxn modelId="{4EBFFD6D-F463-46A0-89EE-6E8F4D85A907}" type="presParOf" srcId="{657BBAC6-57FB-4A40-9FEF-42A2D562D6D8}" destId="{AF4BA2E2-2A2D-4E00-9F81-4B63BA840F53}" srcOrd="1" destOrd="0" presId="urn:microsoft.com/office/officeart/2005/8/layout/equation2"/>
    <dgm:cxn modelId="{9A41725D-8F4C-4D94-AC67-CA7DE7D8D713}" type="presParOf" srcId="{AF4BA2E2-2A2D-4E00-9F81-4B63BA840F53}" destId="{8CD6B191-028B-4104-BF20-0A229A5F35DC}" srcOrd="0" destOrd="0" presId="urn:microsoft.com/office/officeart/2005/8/layout/equation2"/>
    <dgm:cxn modelId="{55E783E6-80CA-4E57-AA36-3EC530B582C2}" type="presParOf" srcId="{657BBAC6-57FB-4A40-9FEF-42A2D562D6D8}" destId="{56C6812F-E05E-407D-B2DD-B47EB1B4DE5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2BE369-0BC2-4CAC-B4B1-52DF44A578D4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A2FE460-EBA0-4194-8914-48EA5534CE27}">
      <dgm:prSet phldrT="[Text]"/>
      <dgm:spPr/>
      <dgm:t>
        <a:bodyPr/>
        <a:lstStyle/>
        <a:p>
          <a:r>
            <a:rPr lang="en-US" dirty="0" smtClean="0"/>
            <a:t>Piercing nozzles</a:t>
          </a:r>
          <a:endParaRPr lang="en-US" dirty="0"/>
        </a:p>
      </dgm:t>
    </dgm:pt>
    <dgm:pt modelId="{6DFFD5D0-8BB3-4015-BE64-503D216CDB2E}" type="parTrans" cxnId="{D2158C50-F10F-4442-A050-0791E184A0AC}">
      <dgm:prSet/>
      <dgm:spPr/>
      <dgm:t>
        <a:bodyPr/>
        <a:lstStyle/>
        <a:p>
          <a:endParaRPr lang="en-US"/>
        </a:p>
      </dgm:t>
    </dgm:pt>
    <dgm:pt modelId="{D7D2552D-1803-4BC7-B05C-B2686B56CF6A}" type="sibTrans" cxnId="{D2158C50-F10F-4442-A050-0791E184A0AC}">
      <dgm:prSet/>
      <dgm:spPr/>
      <dgm:t>
        <a:bodyPr/>
        <a:lstStyle/>
        <a:p>
          <a:endParaRPr lang="en-US"/>
        </a:p>
      </dgm:t>
    </dgm:pt>
    <dgm:pt modelId="{6870F472-1E59-4524-BDA7-920B977AF09A}">
      <dgm:prSet phldrT="[Text]"/>
      <dgm:spPr/>
      <dgm:t>
        <a:bodyPr/>
        <a:lstStyle/>
        <a:p>
          <a:r>
            <a:rPr lang="en-US" dirty="0" smtClean="0"/>
            <a:t>Bresnan distributors</a:t>
          </a:r>
          <a:endParaRPr lang="en-US" dirty="0"/>
        </a:p>
      </dgm:t>
    </dgm:pt>
    <dgm:pt modelId="{2FAF8F41-EA88-4F75-8C99-5349E753E63E}" type="parTrans" cxnId="{2989B139-B20B-45C8-9787-6B10764B3BFB}">
      <dgm:prSet/>
      <dgm:spPr/>
      <dgm:t>
        <a:bodyPr/>
        <a:lstStyle/>
        <a:p>
          <a:endParaRPr lang="en-US"/>
        </a:p>
      </dgm:t>
    </dgm:pt>
    <dgm:pt modelId="{6B414F40-B72D-4FE4-94BA-4A49C4FD91DB}" type="sibTrans" cxnId="{2989B139-B20B-45C8-9787-6B10764B3BFB}">
      <dgm:prSet/>
      <dgm:spPr/>
      <dgm:t>
        <a:bodyPr/>
        <a:lstStyle/>
        <a:p>
          <a:endParaRPr lang="en-US"/>
        </a:p>
      </dgm:t>
    </dgm:pt>
    <dgm:pt modelId="{0DC078A3-AFCC-4298-B65B-E42DDC279402}">
      <dgm:prSet phldrT="[Text]"/>
      <dgm:spPr/>
      <dgm:t>
        <a:bodyPr/>
        <a:lstStyle/>
        <a:p>
          <a:r>
            <a:rPr lang="en-US" dirty="0" smtClean="0"/>
            <a:t>Rockwood cellar pipe</a:t>
          </a:r>
          <a:endParaRPr lang="en-US" dirty="0"/>
        </a:p>
      </dgm:t>
    </dgm:pt>
    <dgm:pt modelId="{10CDF448-B40D-43F5-B4DD-CD7EB75791C7}" type="parTrans" cxnId="{75BDF182-61A5-49A8-B3FE-BEB0B6431741}">
      <dgm:prSet/>
      <dgm:spPr/>
      <dgm:t>
        <a:bodyPr/>
        <a:lstStyle/>
        <a:p>
          <a:endParaRPr lang="en-US"/>
        </a:p>
      </dgm:t>
    </dgm:pt>
    <dgm:pt modelId="{7B2B98F4-B3E7-4894-A43E-C88287273641}" type="sibTrans" cxnId="{75BDF182-61A5-49A8-B3FE-BEB0B6431741}">
      <dgm:prSet/>
      <dgm:spPr/>
      <dgm:t>
        <a:bodyPr/>
        <a:lstStyle/>
        <a:p>
          <a:endParaRPr lang="en-US"/>
        </a:p>
      </dgm:t>
    </dgm:pt>
    <dgm:pt modelId="{A96636F7-F12E-4759-8F2D-9F24CEB0CEEE}" type="pres">
      <dgm:prSet presAssocID="{C52BE369-0BC2-4CAC-B4B1-52DF44A578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C6933D-7C03-47E7-A661-BC251A0DC5BE}" type="pres">
      <dgm:prSet presAssocID="{1A2FE460-EBA0-4194-8914-48EA5534CE27}" presName="composite" presStyleCnt="0"/>
      <dgm:spPr/>
    </dgm:pt>
    <dgm:pt modelId="{44025079-7EE7-45D2-B53C-313DD051C127}" type="pres">
      <dgm:prSet presAssocID="{1A2FE460-EBA0-4194-8914-48EA5534CE27}" presName="rect1" presStyleLbl="bgImgPlac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t="-11000" b="-11000"/>
          </a:stretch>
        </a:blipFill>
      </dgm:spPr>
    </dgm:pt>
    <dgm:pt modelId="{F3DE54C7-4CB4-4491-B4B1-DBB5EEC50AD6}" type="pres">
      <dgm:prSet presAssocID="{1A2FE460-EBA0-4194-8914-48EA5534CE27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19774-6FA6-49C8-9768-783FB09CCE4F}" type="pres">
      <dgm:prSet presAssocID="{D7D2552D-1803-4BC7-B05C-B2686B56CF6A}" presName="sibTrans" presStyleCnt="0"/>
      <dgm:spPr/>
    </dgm:pt>
    <dgm:pt modelId="{92E15439-0DF4-49E8-A731-7DA02FAD445B}" type="pres">
      <dgm:prSet presAssocID="{6870F472-1E59-4524-BDA7-920B977AF09A}" presName="composite" presStyleCnt="0"/>
      <dgm:spPr/>
    </dgm:pt>
    <dgm:pt modelId="{F510EEA1-5D4D-4618-8A62-D60A761B2CE1}" type="pres">
      <dgm:prSet presAssocID="{6870F472-1E59-4524-BDA7-920B977AF09A}" presName="rect1" presStyleLbl="bgImgPlac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</dgm:spPr>
    </dgm:pt>
    <dgm:pt modelId="{79FA8CB0-E515-452C-B4EC-6B0E7BE91200}" type="pres">
      <dgm:prSet presAssocID="{6870F472-1E59-4524-BDA7-920B977AF09A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EC071-304E-4F4F-AE7A-E97D77390648}" type="pres">
      <dgm:prSet presAssocID="{6B414F40-B72D-4FE4-94BA-4A49C4FD91DB}" presName="sibTrans" presStyleCnt="0"/>
      <dgm:spPr/>
    </dgm:pt>
    <dgm:pt modelId="{D62708FD-5697-407D-9E28-AEDE47DD5B81}" type="pres">
      <dgm:prSet presAssocID="{0DC078A3-AFCC-4298-B65B-E42DDC279402}" presName="composite" presStyleCnt="0"/>
      <dgm:spPr/>
    </dgm:pt>
    <dgm:pt modelId="{418E1A84-25FC-4B84-AF7A-DA3B611E7A95}" type="pres">
      <dgm:prSet presAssocID="{0DC078A3-AFCC-4298-B65B-E42DDC279402}" presName="rect1" presStyleLbl="bgImgPlace1" presStyleIdx="2" presStyleCnt="3"/>
      <dgm:spPr>
        <a:noFill/>
      </dgm:spPr>
    </dgm:pt>
    <dgm:pt modelId="{5E6C58E8-ABBA-49FB-AB26-73A69810B6ED}" type="pres">
      <dgm:prSet presAssocID="{0DC078A3-AFCC-4298-B65B-E42DDC279402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34F6C9-0EA3-410D-8C98-0F21679E362A}" type="presOf" srcId="{C52BE369-0BC2-4CAC-B4B1-52DF44A578D4}" destId="{A96636F7-F12E-4759-8F2D-9F24CEB0CEEE}" srcOrd="0" destOrd="0" presId="urn:microsoft.com/office/officeart/2008/layout/BendingPictureCaptionList"/>
    <dgm:cxn modelId="{89E01AAC-DE11-4DD7-B47B-DB8BB776B2A0}" type="presOf" srcId="{0DC078A3-AFCC-4298-B65B-E42DDC279402}" destId="{5E6C58E8-ABBA-49FB-AB26-73A69810B6ED}" srcOrd="0" destOrd="0" presId="urn:microsoft.com/office/officeart/2008/layout/BendingPictureCaptionList"/>
    <dgm:cxn modelId="{421D0B11-A58A-45B3-9084-8E2658A31883}" type="presOf" srcId="{6870F472-1E59-4524-BDA7-920B977AF09A}" destId="{79FA8CB0-E515-452C-B4EC-6B0E7BE91200}" srcOrd="0" destOrd="0" presId="urn:microsoft.com/office/officeart/2008/layout/BendingPictureCaptionList"/>
    <dgm:cxn modelId="{75BDF182-61A5-49A8-B3FE-BEB0B6431741}" srcId="{C52BE369-0BC2-4CAC-B4B1-52DF44A578D4}" destId="{0DC078A3-AFCC-4298-B65B-E42DDC279402}" srcOrd="2" destOrd="0" parTransId="{10CDF448-B40D-43F5-B4DD-CD7EB75791C7}" sibTransId="{7B2B98F4-B3E7-4894-A43E-C88287273641}"/>
    <dgm:cxn modelId="{D2158C50-F10F-4442-A050-0791E184A0AC}" srcId="{C52BE369-0BC2-4CAC-B4B1-52DF44A578D4}" destId="{1A2FE460-EBA0-4194-8914-48EA5534CE27}" srcOrd="0" destOrd="0" parTransId="{6DFFD5D0-8BB3-4015-BE64-503D216CDB2E}" sibTransId="{D7D2552D-1803-4BC7-B05C-B2686B56CF6A}"/>
    <dgm:cxn modelId="{2989B139-B20B-45C8-9787-6B10764B3BFB}" srcId="{C52BE369-0BC2-4CAC-B4B1-52DF44A578D4}" destId="{6870F472-1E59-4524-BDA7-920B977AF09A}" srcOrd="1" destOrd="0" parTransId="{2FAF8F41-EA88-4F75-8C99-5349E753E63E}" sibTransId="{6B414F40-B72D-4FE4-94BA-4A49C4FD91DB}"/>
    <dgm:cxn modelId="{AC1714CA-6417-43F6-A463-79FD155BB770}" type="presOf" srcId="{1A2FE460-EBA0-4194-8914-48EA5534CE27}" destId="{F3DE54C7-4CB4-4491-B4B1-DBB5EEC50AD6}" srcOrd="0" destOrd="0" presId="urn:microsoft.com/office/officeart/2008/layout/BendingPictureCaptionList"/>
    <dgm:cxn modelId="{1328E53E-4ECD-4164-8F2A-D09D0DFEE05B}" type="presParOf" srcId="{A96636F7-F12E-4759-8F2D-9F24CEB0CEEE}" destId="{C8C6933D-7C03-47E7-A661-BC251A0DC5BE}" srcOrd="0" destOrd="0" presId="urn:microsoft.com/office/officeart/2008/layout/BendingPictureCaptionList"/>
    <dgm:cxn modelId="{1845C12D-2489-44EE-A92D-A97BEC4E62D2}" type="presParOf" srcId="{C8C6933D-7C03-47E7-A661-BC251A0DC5BE}" destId="{44025079-7EE7-45D2-B53C-313DD051C127}" srcOrd="0" destOrd="0" presId="urn:microsoft.com/office/officeart/2008/layout/BendingPictureCaptionList"/>
    <dgm:cxn modelId="{8A8B6DAE-B65D-42C6-A73E-AF7798228AC8}" type="presParOf" srcId="{C8C6933D-7C03-47E7-A661-BC251A0DC5BE}" destId="{F3DE54C7-4CB4-4491-B4B1-DBB5EEC50AD6}" srcOrd="1" destOrd="0" presId="urn:microsoft.com/office/officeart/2008/layout/BendingPictureCaptionList"/>
    <dgm:cxn modelId="{2794046C-DBD4-40F8-A8A6-E67130F91845}" type="presParOf" srcId="{A96636F7-F12E-4759-8F2D-9F24CEB0CEEE}" destId="{46E19774-6FA6-49C8-9768-783FB09CCE4F}" srcOrd="1" destOrd="0" presId="urn:microsoft.com/office/officeart/2008/layout/BendingPictureCaptionList"/>
    <dgm:cxn modelId="{A622DE93-EBBC-45CF-8A2E-B64AD2C233B0}" type="presParOf" srcId="{A96636F7-F12E-4759-8F2D-9F24CEB0CEEE}" destId="{92E15439-0DF4-49E8-A731-7DA02FAD445B}" srcOrd="2" destOrd="0" presId="urn:microsoft.com/office/officeart/2008/layout/BendingPictureCaptionList"/>
    <dgm:cxn modelId="{3BC7A922-E833-4671-969F-0231814D7E7B}" type="presParOf" srcId="{92E15439-0DF4-49E8-A731-7DA02FAD445B}" destId="{F510EEA1-5D4D-4618-8A62-D60A761B2CE1}" srcOrd="0" destOrd="0" presId="urn:microsoft.com/office/officeart/2008/layout/BendingPictureCaptionList"/>
    <dgm:cxn modelId="{66CD94BF-0288-4720-8F2F-72E49B14A643}" type="presParOf" srcId="{92E15439-0DF4-49E8-A731-7DA02FAD445B}" destId="{79FA8CB0-E515-452C-B4EC-6B0E7BE91200}" srcOrd="1" destOrd="0" presId="urn:microsoft.com/office/officeart/2008/layout/BendingPictureCaptionList"/>
    <dgm:cxn modelId="{811F31BC-EDC6-4FD7-9C4B-DD5862F366C0}" type="presParOf" srcId="{A96636F7-F12E-4759-8F2D-9F24CEB0CEEE}" destId="{F51EC071-304E-4F4F-AE7A-E97D77390648}" srcOrd="3" destOrd="0" presId="urn:microsoft.com/office/officeart/2008/layout/BendingPictureCaptionList"/>
    <dgm:cxn modelId="{F1B62ECC-F7E2-4A80-B364-B29CA6575BF3}" type="presParOf" srcId="{A96636F7-F12E-4759-8F2D-9F24CEB0CEEE}" destId="{D62708FD-5697-407D-9E28-AEDE47DD5B81}" srcOrd="4" destOrd="0" presId="urn:microsoft.com/office/officeart/2008/layout/BendingPictureCaptionList"/>
    <dgm:cxn modelId="{1AA1E5F3-945C-4EC5-ABE0-41B6E6D59FC7}" type="presParOf" srcId="{D62708FD-5697-407D-9E28-AEDE47DD5B81}" destId="{418E1A84-25FC-4B84-AF7A-DA3B611E7A95}" srcOrd="0" destOrd="0" presId="urn:microsoft.com/office/officeart/2008/layout/BendingPictureCaptionList"/>
    <dgm:cxn modelId="{1CF170DC-4A27-4685-9149-04FB349A8603}" type="presParOf" srcId="{D62708FD-5697-407D-9E28-AEDE47DD5B81}" destId="{5E6C58E8-ABBA-49FB-AB26-73A69810B6E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522399-E776-4675-A36C-C6EE114F8854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E30C912-27B9-4C3B-8A08-85314C5E3F3B}">
      <dgm:prSet phldrT="[Text]"/>
      <dgm:spPr/>
      <dgm:t>
        <a:bodyPr/>
        <a:lstStyle/>
        <a:p>
          <a:r>
            <a:rPr lang="en-US" dirty="0" smtClean="0"/>
            <a:t>Influence flow of water</a:t>
          </a:r>
          <a:endParaRPr lang="en-US" dirty="0"/>
        </a:p>
      </dgm:t>
    </dgm:pt>
    <dgm:pt modelId="{C13179DB-BE3F-46AD-AA34-B17BB4EC423D}" type="parTrans" cxnId="{1D433A1D-6E03-4D96-B82A-D4DE92B2C7CE}">
      <dgm:prSet/>
      <dgm:spPr/>
      <dgm:t>
        <a:bodyPr/>
        <a:lstStyle/>
        <a:p>
          <a:endParaRPr lang="en-US"/>
        </a:p>
      </dgm:t>
    </dgm:pt>
    <dgm:pt modelId="{92EF82F4-F747-4F21-92C2-7909A997AD39}" type="sibTrans" cxnId="{1D433A1D-6E03-4D96-B82A-D4DE92B2C7CE}">
      <dgm:prSet/>
      <dgm:spPr/>
      <dgm:t>
        <a:bodyPr/>
        <a:lstStyle/>
        <a:p>
          <a:endParaRPr lang="en-US"/>
        </a:p>
      </dgm:t>
    </dgm:pt>
    <dgm:pt modelId="{4E35820D-8203-46D9-A7F5-D49964FA260F}">
      <dgm:prSet phldrT="[Text]"/>
      <dgm:spPr/>
      <dgm:t>
        <a:bodyPr/>
        <a:lstStyle/>
        <a:p>
          <a:r>
            <a:rPr lang="en-US" dirty="0" smtClean="0"/>
            <a:t>Start, stop</a:t>
          </a:r>
          <a:endParaRPr lang="en-US" dirty="0"/>
        </a:p>
      </dgm:t>
    </dgm:pt>
    <dgm:pt modelId="{BEC5FD5B-6864-412B-BD4B-628E7C1B557D}" type="parTrans" cxnId="{98C937AE-3155-4B18-A035-2D93BF994ED0}">
      <dgm:prSet/>
      <dgm:spPr/>
      <dgm:t>
        <a:bodyPr/>
        <a:lstStyle/>
        <a:p>
          <a:endParaRPr lang="en-US"/>
        </a:p>
      </dgm:t>
    </dgm:pt>
    <dgm:pt modelId="{F28A7557-8CF0-4DC4-8423-1DD25888FAF6}" type="sibTrans" cxnId="{98C937AE-3155-4B18-A035-2D93BF994ED0}">
      <dgm:prSet/>
      <dgm:spPr/>
      <dgm:t>
        <a:bodyPr/>
        <a:lstStyle/>
        <a:p>
          <a:endParaRPr lang="en-US"/>
        </a:p>
      </dgm:t>
    </dgm:pt>
    <dgm:pt modelId="{44979590-94F5-47FB-AC01-2F72E72AB57A}">
      <dgm:prSet phldrT="[Text]"/>
      <dgm:spPr/>
      <dgm:t>
        <a:bodyPr/>
        <a:lstStyle/>
        <a:p>
          <a:r>
            <a:rPr lang="en-US" dirty="0" smtClean="0"/>
            <a:t>Open nozzle slowly</a:t>
          </a:r>
          <a:endParaRPr lang="en-US" dirty="0"/>
        </a:p>
      </dgm:t>
    </dgm:pt>
    <dgm:pt modelId="{28464064-7DB6-4035-B6CF-B0C3005B9621}" type="parTrans" cxnId="{6C0C1612-438B-433E-89B4-7A0331F7DBD1}">
      <dgm:prSet/>
      <dgm:spPr/>
      <dgm:t>
        <a:bodyPr/>
        <a:lstStyle/>
        <a:p>
          <a:endParaRPr lang="en-US"/>
        </a:p>
      </dgm:t>
    </dgm:pt>
    <dgm:pt modelId="{98B2CD55-3AF5-48FB-83B6-DC2F4632DA9B}" type="sibTrans" cxnId="{6C0C1612-438B-433E-89B4-7A0331F7DBD1}">
      <dgm:prSet/>
      <dgm:spPr/>
      <dgm:t>
        <a:bodyPr/>
        <a:lstStyle/>
        <a:p>
          <a:endParaRPr lang="en-US"/>
        </a:p>
      </dgm:t>
    </dgm:pt>
    <dgm:pt modelId="{4FA9C8F4-F10F-45D8-BCA7-0844672B63CB}">
      <dgm:prSet phldrT="[Text]"/>
      <dgm:spPr/>
      <dgm:t>
        <a:bodyPr/>
        <a:lstStyle/>
        <a:p>
          <a:r>
            <a:rPr lang="en-US" dirty="0" smtClean="0"/>
            <a:t>Increase, decrease</a:t>
          </a:r>
          <a:endParaRPr lang="en-US" dirty="0"/>
        </a:p>
      </dgm:t>
    </dgm:pt>
    <dgm:pt modelId="{D3E77851-D59A-4F79-A867-A4D98F20DEFF}" type="parTrans" cxnId="{AD8119C4-649B-4151-B9F7-46F6E9750A83}">
      <dgm:prSet/>
      <dgm:spPr/>
      <dgm:t>
        <a:bodyPr/>
        <a:lstStyle/>
        <a:p>
          <a:endParaRPr lang="en-US"/>
        </a:p>
      </dgm:t>
    </dgm:pt>
    <dgm:pt modelId="{00D0F64C-107D-4D52-8CCC-0B615DEA5FB4}" type="sibTrans" cxnId="{AD8119C4-649B-4151-B9F7-46F6E9750A83}">
      <dgm:prSet/>
      <dgm:spPr/>
      <dgm:t>
        <a:bodyPr/>
        <a:lstStyle/>
        <a:p>
          <a:endParaRPr lang="en-US"/>
        </a:p>
      </dgm:t>
    </dgm:pt>
    <dgm:pt modelId="{4056CFF5-FFBA-484C-B577-73DA0E26DDFE}">
      <dgm:prSet phldrT="[Text]"/>
      <dgm:spPr/>
      <dgm:t>
        <a:bodyPr/>
        <a:lstStyle/>
        <a:p>
          <a:r>
            <a:rPr lang="en-US" dirty="0" smtClean="0"/>
            <a:t>Control nozzle reaction increases</a:t>
          </a:r>
          <a:endParaRPr lang="en-US" dirty="0"/>
        </a:p>
      </dgm:t>
    </dgm:pt>
    <dgm:pt modelId="{3431C98B-1562-4340-8CD3-054D6D3E7AF3}" type="parTrans" cxnId="{4D718B48-9E01-4820-867A-7C9A4350E914}">
      <dgm:prSet/>
      <dgm:spPr/>
      <dgm:t>
        <a:bodyPr/>
        <a:lstStyle/>
        <a:p>
          <a:endParaRPr lang="en-US"/>
        </a:p>
      </dgm:t>
    </dgm:pt>
    <dgm:pt modelId="{BAAB6FD2-FA0D-498A-9AFF-F384EE50E25C}" type="sibTrans" cxnId="{4D718B48-9E01-4820-867A-7C9A4350E914}">
      <dgm:prSet/>
      <dgm:spPr/>
      <dgm:t>
        <a:bodyPr/>
        <a:lstStyle/>
        <a:p>
          <a:endParaRPr lang="en-US"/>
        </a:p>
      </dgm:t>
    </dgm:pt>
    <dgm:pt modelId="{3264E620-DED1-44B9-A10C-188715D0F67E}">
      <dgm:prSet phldrT="[Text]"/>
      <dgm:spPr/>
      <dgm:t>
        <a:bodyPr/>
        <a:lstStyle/>
        <a:p>
          <a:r>
            <a:rPr lang="en-US" dirty="0" smtClean="0"/>
            <a:t>Close slowly</a:t>
          </a:r>
          <a:endParaRPr lang="en-US" dirty="0"/>
        </a:p>
      </dgm:t>
    </dgm:pt>
    <dgm:pt modelId="{BA4643DC-1520-4C77-A555-71D558C60929}" type="parTrans" cxnId="{8B944E96-25B5-4146-B548-FF9B4789912A}">
      <dgm:prSet/>
      <dgm:spPr/>
      <dgm:t>
        <a:bodyPr/>
        <a:lstStyle/>
        <a:p>
          <a:endParaRPr lang="en-US"/>
        </a:p>
      </dgm:t>
    </dgm:pt>
    <dgm:pt modelId="{56760DC6-85EF-4CBC-872D-312DE1A7D6B4}" type="sibTrans" cxnId="{8B944E96-25B5-4146-B548-FF9B4789912A}">
      <dgm:prSet/>
      <dgm:spPr/>
      <dgm:t>
        <a:bodyPr/>
        <a:lstStyle/>
        <a:p>
          <a:endParaRPr lang="en-US"/>
        </a:p>
      </dgm:t>
    </dgm:pt>
    <dgm:pt modelId="{51ADA898-A441-442A-85FA-F12102335726}">
      <dgm:prSet phldrT="[Text]"/>
      <dgm:spPr/>
      <dgm:t>
        <a:bodyPr/>
        <a:lstStyle/>
        <a:p>
          <a:r>
            <a:rPr lang="en-US" dirty="0" smtClean="0"/>
            <a:t>Prevent water hammer</a:t>
          </a:r>
          <a:endParaRPr lang="en-US" dirty="0"/>
        </a:p>
      </dgm:t>
    </dgm:pt>
    <dgm:pt modelId="{5BB54241-9FBD-44C4-9269-E996EE660041}" type="parTrans" cxnId="{71EB5A25-752D-47FF-B00D-AACDB4205D4C}">
      <dgm:prSet/>
      <dgm:spPr/>
      <dgm:t>
        <a:bodyPr/>
        <a:lstStyle/>
        <a:p>
          <a:endParaRPr lang="en-US"/>
        </a:p>
      </dgm:t>
    </dgm:pt>
    <dgm:pt modelId="{94C3F968-02C4-426E-A787-E4CC6575650F}" type="sibTrans" cxnId="{71EB5A25-752D-47FF-B00D-AACDB4205D4C}">
      <dgm:prSet/>
      <dgm:spPr/>
      <dgm:t>
        <a:bodyPr/>
        <a:lstStyle/>
        <a:p>
          <a:endParaRPr lang="en-US"/>
        </a:p>
      </dgm:t>
    </dgm:pt>
    <dgm:pt modelId="{7507C630-2DC4-4F22-AC29-F7AA611E0F98}" type="pres">
      <dgm:prSet presAssocID="{20522399-E776-4675-A36C-C6EE114F88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C13DD-BC7A-4971-969A-C045A2B695B1}" type="pres">
      <dgm:prSet presAssocID="{CE30C912-27B9-4C3B-8A08-85314C5E3F3B}" presName="parentLin" presStyleCnt="0"/>
      <dgm:spPr/>
    </dgm:pt>
    <dgm:pt modelId="{48C8E9EB-FFF6-49BC-9BA1-C5FC0A095994}" type="pres">
      <dgm:prSet presAssocID="{CE30C912-27B9-4C3B-8A08-85314C5E3F3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1C7AD55-CBCF-45E5-A250-112C8C8B65BF}" type="pres">
      <dgm:prSet presAssocID="{CE30C912-27B9-4C3B-8A08-85314C5E3F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BDC6D-1BB1-486E-B839-AC02C166E8AA}" type="pres">
      <dgm:prSet presAssocID="{CE30C912-27B9-4C3B-8A08-85314C5E3F3B}" presName="negativeSpace" presStyleCnt="0"/>
      <dgm:spPr/>
    </dgm:pt>
    <dgm:pt modelId="{2C5AE75E-8DF0-401A-8977-E450DCBEA328}" type="pres">
      <dgm:prSet presAssocID="{CE30C912-27B9-4C3B-8A08-85314C5E3F3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7F6A5-EB60-404A-A7E0-92B4493F4085}" type="pres">
      <dgm:prSet presAssocID="{92EF82F4-F747-4F21-92C2-7909A997AD39}" presName="spaceBetweenRectangles" presStyleCnt="0"/>
      <dgm:spPr/>
    </dgm:pt>
    <dgm:pt modelId="{31F2C6D5-0A8C-47C8-8E24-01E7902C9EC8}" type="pres">
      <dgm:prSet presAssocID="{44979590-94F5-47FB-AC01-2F72E72AB57A}" presName="parentLin" presStyleCnt="0"/>
      <dgm:spPr/>
    </dgm:pt>
    <dgm:pt modelId="{22E25CE7-5973-4185-89D1-0278133C1B5A}" type="pres">
      <dgm:prSet presAssocID="{44979590-94F5-47FB-AC01-2F72E72AB57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BF055FC-6325-4B7C-ABD1-10E02C2F2922}" type="pres">
      <dgm:prSet presAssocID="{44979590-94F5-47FB-AC01-2F72E72AB5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64118-B440-4948-8A23-91FE4E18BBF7}" type="pres">
      <dgm:prSet presAssocID="{44979590-94F5-47FB-AC01-2F72E72AB57A}" presName="negativeSpace" presStyleCnt="0"/>
      <dgm:spPr/>
    </dgm:pt>
    <dgm:pt modelId="{205C64BF-A44F-4C9C-A277-199610467775}" type="pres">
      <dgm:prSet presAssocID="{44979590-94F5-47FB-AC01-2F72E72AB57A}" presName="childText" presStyleLbl="conFgAcc1" presStyleIdx="1" presStyleCnt="4">
        <dgm:presLayoutVars>
          <dgm:bulletEnabled val="1"/>
        </dgm:presLayoutVars>
      </dgm:prSet>
      <dgm:spPr/>
    </dgm:pt>
    <dgm:pt modelId="{B16C4B61-E324-4E6B-9F66-86DA0589B824}" type="pres">
      <dgm:prSet presAssocID="{98B2CD55-3AF5-48FB-83B6-DC2F4632DA9B}" presName="spaceBetweenRectangles" presStyleCnt="0"/>
      <dgm:spPr/>
    </dgm:pt>
    <dgm:pt modelId="{43E42A87-22C0-4E24-BB10-ED920D0EE84F}" type="pres">
      <dgm:prSet presAssocID="{4056CFF5-FFBA-484C-B577-73DA0E26DDFE}" presName="parentLin" presStyleCnt="0"/>
      <dgm:spPr/>
    </dgm:pt>
    <dgm:pt modelId="{FAD2C9FE-E716-406D-8AD3-E8AB23973C4E}" type="pres">
      <dgm:prSet presAssocID="{4056CFF5-FFBA-484C-B577-73DA0E26DDF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8CB2D41-663A-4E04-B894-0B544C0D162B}" type="pres">
      <dgm:prSet presAssocID="{4056CFF5-FFBA-484C-B577-73DA0E26DD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4965E-EC7C-4144-AB28-9C48A78B8D4A}" type="pres">
      <dgm:prSet presAssocID="{4056CFF5-FFBA-484C-B577-73DA0E26DDFE}" presName="negativeSpace" presStyleCnt="0"/>
      <dgm:spPr/>
    </dgm:pt>
    <dgm:pt modelId="{7DFB7988-9232-41F5-A73F-1346191727FF}" type="pres">
      <dgm:prSet presAssocID="{4056CFF5-FFBA-484C-B577-73DA0E26DDFE}" presName="childText" presStyleLbl="conFgAcc1" presStyleIdx="2" presStyleCnt="4">
        <dgm:presLayoutVars>
          <dgm:bulletEnabled val="1"/>
        </dgm:presLayoutVars>
      </dgm:prSet>
      <dgm:spPr/>
    </dgm:pt>
    <dgm:pt modelId="{200E5993-5092-4D7E-89C0-2CD856B8A1E5}" type="pres">
      <dgm:prSet presAssocID="{BAAB6FD2-FA0D-498A-9AFF-F384EE50E25C}" presName="spaceBetweenRectangles" presStyleCnt="0"/>
      <dgm:spPr/>
    </dgm:pt>
    <dgm:pt modelId="{A9B667AA-38E9-43EC-A6DE-DE3F8E7D990D}" type="pres">
      <dgm:prSet presAssocID="{3264E620-DED1-44B9-A10C-188715D0F67E}" presName="parentLin" presStyleCnt="0"/>
      <dgm:spPr/>
    </dgm:pt>
    <dgm:pt modelId="{10E37C6A-0664-4F70-B9C1-8D6FBE6EAB96}" type="pres">
      <dgm:prSet presAssocID="{3264E620-DED1-44B9-A10C-188715D0F67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72DC644-5DD7-4D7F-BB18-FE415E5D4013}" type="pres">
      <dgm:prSet presAssocID="{3264E620-DED1-44B9-A10C-188715D0F67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A568A-5D10-429C-BE3F-24BC5488EDA3}" type="pres">
      <dgm:prSet presAssocID="{3264E620-DED1-44B9-A10C-188715D0F67E}" presName="negativeSpace" presStyleCnt="0"/>
      <dgm:spPr/>
    </dgm:pt>
    <dgm:pt modelId="{77ED00D2-A0CF-4B10-A920-41EA4A84F527}" type="pres">
      <dgm:prSet presAssocID="{3264E620-DED1-44B9-A10C-188715D0F67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4F2E2-623E-4532-82EF-A69CF9856663}" type="presOf" srcId="{44979590-94F5-47FB-AC01-2F72E72AB57A}" destId="{22E25CE7-5973-4185-89D1-0278133C1B5A}" srcOrd="0" destOrd="0" presId="urn:microsoft.com/office/officeart/2005/8/layout/list1"/>
    <dgm:cxn modelId="{F46FDA0B-F8FF-425B-A8B7-2AF8FEF3286D}" type="presOf" srcId="{20522399-E776-4675-A36C-C6EE114F8854}" destId="{7507C630-2DC4-4F22-AC29-F7AA611E0F98}" srcOrd="0" destOrd="0" presId="urn:microsoft.com/office/officeart/2005/8/layout/list1"/>
    <dgm:cxn modelId="{1BA17E81-ECDF-42E9-B482-52287D09B540}" type="presOf" srcId="{3264E620-DED1-44B9-A10C-188715D0F67E}" destId="{672DC644-5DD7-4D7F-BB18-FE415E5D4013}" srcOrd="1" destOrd="0" presId="urn:microsoft.com/office/officeart/2005/8/layout/list1"/>
    <dgm:cxn modelId="{751F1178-C524-436A-834E-9EE333928896}" type="presOf" srcId="{4056CFF5-FFBA-484C-B577-73DA0E26DDFE}" destId="{FAD2C9FE-E716-406D-8AD3-E8AB23973C4E}" srcOrd="0" destOrd="0" presId="urn:microsoft.com/office/officeart/2005/8/layout/list1"/>
    <dgm:cxn modelId="{AD8119C4-649B-4151-B9F7-46F6E9750A83}" srcId="{CE30C912-27B9-4C3B-8A08-85314C5E3F3B}" destId="{4FA9C8F4-F10F-45D8-BCA7-0844672B63CB}" srcOrd="1" destOrd="0" parTransId="{D3E77851-D59A-4F79-A867-A4D98F20DEFF}" sibTransId="{00D0F64C-107D-4D52-8CCC-0B615DEA5FB4}"/>
    <dgm:cxn modelId="{81726360-3A52-43AE-80E8-3C715AFB4A05}" type="presOf" srcId="{CE30C912-27B9-4C3B-8A08-85314C5E3F3B}" destId="{48C8E9EB-FFF6-49BC-9BA1-C5FC0A095994}" srcOrd="0" destOrd="0" presId="urn:microsoft.com/office/officeart/2005/8/layout/list1"/>
    <dgm:cxn modelId="{4D718B48-9E01-4820-867A-7C9A4350E914}" srcId="{20522399-E776-4675-A36C-C6EE114F8854}" destId="{4056CFF5-FFBA-484C-B577-73DA0E26DDFE}" srcOrd="2" destOrd="0" parTransId="{3431C98B-1562-4340-8CD3-054D6D3E7AF3}" sibTransId="{BAAB6FD2-FA0D-498A-9AFF-F384EE50E25C}"/>
    <dgm:cxn modelId="{6C0C1612-438B-433E-89B4-7A0331F7DBD1}" srcId="{20522399-E776-4675-A36C-C6EE114F8854}" destId="{44979590-94F5-47FB-AC01-2F72E72AB57A}" srcOrd="1" destOrd="0" parTransId="{28464064-7DB6-4035-B6CF-B0C3005B9621}" sibTransId="{98B2CD55-3AF5-48FB-83B6-DC2F4632DA9B}"/>
    <dgm:cxn modelId="{3CE70DF5-5A29-426F-B5B0-32319E935852}" type="presOf" srcId="{4056CFF5-FFBA-484C-B577-73DA0E26DDFE}" destId="{88CB2D41-663A-4E04-B894-0B544C0D162B}" srcOrd="1" destOrd="0" presId="urn:microsoft.com/office/officeart/2005/8/layout/list1"/>
    <dgm:cxn modelId="{71EB5A25-752D-47FF-B00D-AACDB4205D4C}" srcId="{3264E620-DED1-44B9-A10C-188715D0F67E}" destId="{51ADA898-A441-442A-85FA-F12102335726}" srcOrd="0" destOrd="0" parTransId="{5BB54241-9FBD-44C4-9269-E996EE660041}" sibTransId="{94C3F968-02C4-426E-A787-E4CC6575650F}"/>
    <dgm:cxn modelId="{52DF4E4C-3222-4CD3-B48B-86B68D837DCF}" type="presOf" srcId="{CE30C912-27B9-4C3B-8A08-85314C5E3F3B}" destId="{C1C7AD55-CBCF-45E5-A250-112C8C8B65BF}" srcOrd="1" destOrd="0" presId="urn:microsoft.com/office/officeart/2005/8/layout/list1"/>
    <dgm:cxn modelId="{A92BF89D-B64A-4CE5-9A3B-40C36818FEB7}" type="presOf" srcId="{44979590-94F5-47FB-AC01-2F72E72AB57A}" destId="{1BF055FC-6325-4B7C-ABD1-10E02C2F2922}" srcOrd="1" destOrd="0" presId="urn:microsoft.com/office/officeart/2005/8/layout/list1"/>
    <dgm:cxn modelId="{8B944E96-25B5-4146-B548-FF9B4789912A}" srcId="{20522399-E776-4675-A36C-C6EE114F8854}" destId="{3264E620-DED1-44B9-A10C-188715D0F67E}" srcOrd="3" destOrd="0" parTransId="{BA4643DC-1520-4C77-A555-71D558C60929}" sibTransId="{56760DC6-85EF-4CBC-872D-312DE1A7D6B4}"/>
    <dgm:cxn modelId="{37A807A0-405A-4FB2-ABCC-16DC757CCF73}" type="presOf" srcId="{4E35820D-8203-46D9-A7F5-D49964FA260F}" destId="{2C5AE75E-8DF0-401A-8977-E450DCBEA328}" srcOrd="0" destOrd="0" presId="urn:microsoft.com/office/officeart/2005/8/layout/list1"/>
    <dgm:cxn modelId="{12C7136C-5016-4879-BA03-1DC22F7F5C79}" type="presOf" srcId="{3264E620-DED1-44B9-A10C-188715D0F67E}" destId="{10E37C6A-0664-4F70-B9C1-8D6FBE6EAB96}" srcOrd="0" destOrd="0" presId="urn:microsoft.com/office/officeart/2005/8/layout/list1"/>
    <dgm:cxn modelId="{1D433A1D-6E03-4D96-B82A-D4DE92B2C7CE}" srcId="{20522399-E776-4675-A36C-C6EE114F8854}" destId="{CE30C912-27B9-4C3B-8A08-85314C5E3F3B}" srcOrd="0" destOrd="0" parTransId="{C13179DB-BE3F-46AD-AA34-B17BB4EC423D}" sibTransId="{92EF82F4-F747-4F21-92C2-7909A997AD39}"/>
    <dgm:cxn modelId="{BA46A2ED-37BD-4A1B-9152-78F8A34D50CA}" type="presOf" srcId="{51ADA898-A441-442A-85FA-F12102335726}" destId="{77ED00D2-A0CF-4B10-A920-41EA4A84F527}" srcOrd="0" destOrd="0" presId="urn:microsoft.com/office/officeart/2005/8/layout/list1"/>
    <dgm:cxn modelId="{98C937AE-3155-4B18-A035-2D93BF994ED0}" srcId="{CE30C912-27B9-4C3B-8A08-85314C5E3F3B}" destId="{4E35820D-8203-46D9-A7F5-D49964FA260F}" srcOrd="0" destOrd="0" parTransId="{BEC5FD5B-6864-412B-BD4B-628E7C1B557D}" sibTransId="{F28A7557-8CF0-4DC4-8423-1DD25888FAF6}"/>
    <dgm:cxn modelId="{9492E9F7-4B39-4E7E-B2CF-BDF2FD76F6B9}" type="presOf" srcId="{4FA9C8F4-F10F-45D8-BCA7-0844672B63CB}" destId="{2C5AE75E-8DF0-401A-8977-E450DCBEA328}" srcOrd="0" destOrd="1" presId="urn:microsoft.com/office/officeart/2005/8/layout/list1"/>
    <dgm:cxn modelId="{7E37C551-7AC6-4AE6-A260-021DE5633816}" type="presParOf" srcId="{7507C630-2DC4-4F22-AC29-F7AA611E0F98}" destId="{987C13DD-BC7A-4971-969A-C045A2B695B1}" srcOrd="0" destOrd="0" presId="urn:microsoft.com/office/officeart/2005/8/layout/list1"/>
    <dgm:cxn modelId="{35ADF9EF-28F5-49D6-AEF0-B5DA9E5F0A6B}" type="presParOf" srcId="{987C13DD-BC7A-4971-969A-C045A2B695B1}" destId="{48C8E9EB-FFF6-49BC-9BA1-C5FC0A095994}" srcOrd="0" destOrd="0" presId="urn:microsoft.com/office/officeart/2005/8/layout/list1"/>
    <dgm:cxn modelId="{63EFC2E9-1295-43AE-A2B6-D1A5FD821528}" type="presParOf" srcId="{987C13DD-BC7A-4971-969A-C045A2B695B1}" destId="{C1C7AD55-CBCF-45E5-A250-112C8C8B65BF}" srcOrd="1" destOrd="0" presId="urn:microsoft.com/office/officeart/2005/8/layout/list1"/>
    <dgm:cxn modelId="{670C9B84-8D7B-4F41-8CE2-7439EB398068}" type="presParOf" srcId="{7507C630-2DC4-4F22-AC29-F7AA611E0F98}" destId="{2A1BDC6D-1BB1-486E-B839-AC02C166E8AA}" srcOrd="1" destOrd="0" presId="urn:microsoft.com/office/officeart/2005/8/layout/list1"/>
    <dgm:cxn modelId="{12824F04-68F6-4714-925C-748DFBEDDD7E}" type="presParOf" srcId="{7507C630-2DC4-4F22-AC29-F7AA611E0F98}" destId="{2C5AE75E-8DF0-401A-8977-E450DCBEA328}" srcOrd="2" destOrd="0" presId="urn:microsoft.com/office/officeart/2005/8/layout/list1"/>
    <dgm:cxn modelId="{D36D6293-8AAE-4740-8CF7-E1204BA33286}" type="presParOf" srcId="{7507C630-2DC4-4F22-AC29-F7AA611E0F98}" destId="{84E7F6A5-EB60-404A-A7E0-92B4493F4085}" srcOrd="3" destOrd="0" presId="urn:microsoft.com/office/officeart/2005/8/layout/list1"/>
    <dgm:cxn modelId="{21A7C855-FE48-49AD-B3F5-E506FF16D110}" type="presParOf" srcId="{7507C630-2DC4-4F22-AC29-F7AA611E0F98}" destId="{31F2C6D5-0A8C-47C8-8E24-01E7902C9EC8}" srcOrd="4" destOrd="0" presId="urn:microsoft.com/office/officeart/2005/8/layout/list1"/>
    <dgm:cxn modelId="{A7CBC995-06AE-4496-8658-4C7071C5FFF9}" type="presParOf" srcId="{31F2C6D5-0A8C-47C8-8E24-01E7902C9EC8}" destId="{22E25CE7-5973-4185-89D1-0278133C1B5A}" srcOrd="0" destOrd="0" presId="urn:microsoft.com/office/officeart/2005/8/layout/list1"/>
    <dgm:cxn modelId="{93400109-7F23-4A06-99A3-C9BDF9CD1DED}" type="presParOf" srcId="{31F2C6D5-0A8C-47C8-8E24-01E7902C9EC8}" destId="{1BF055FC-6325-4B7C-ABD1-10E02C2F2922}" srcOrd="1" destOrd="0" presId="urn:microsoft.com/office/officeart/2005/8/layout/list1"/>
    <dgm:cxn modelId="{51A6E360-1B5A-453C-B948-8C23A30235F6}" type="presParOf" srcId="{7507C630-2DC4-4F22-AC29-F7AA611E0F98}" destId="{E1A64118-B440-4948-8A23-91FE4E18BBF7}" srcOrd="5" destOrd="0" presId="urn:microsoft.com/office/officeart/2005/8/layout/list1"/>
    <dgm:cxn modelId="{9B7EE5EB-7687-4D2C-B7D1-B96E8D8D661F}" type="presParOf" srcId="{7507C630-2DC4-4F22-AC29-F7AA611E0F98}" destId="{205C64BF-A44F-4C9C-A277-199610467775}" srcOrd="6" destOrd="0" presId="urn:microsoft.com/office/officeart/2005/8/layout/list1"/>
    <dgm:cxn modelId="{EFA5EF5D-DE03-43A0-A6DA-E70B9B64EE20}" type="presParOf" srcId="{7507C630-2DC4-4F22-AC29-F7AA611E0F98}" destId="{B16C4B61-E324-4E6B-9F66-86DA0589B824}" srcOrd="7" destOrd="0" presId="urn:microsoft.com/office/officeart/2005/8/layout/list1"/>
    <dgm:cxn modelId="{EBA403DB-725E-4B62-9C6E-B01E7BC2C79D}" type="presParOf" srcId="{7507C630-2DC4-4F22-AC29-F7AA611E0F98}" destId="{43E42A87-22C0-4E24-BB10-ED920D0EE84F}" srcOrd="8" destOrd="0" presId="urn:microsoft.com/office/officeart/2005/8/layout/list1"/>
    <dgm:cxn modelId="{C678C9FC-5131-4726-8B81-D8B525C595B1}" type="presParOf" srcId="{43E42A87-22C0-4E24-BB10-ED920D0EE84F}" destId="{FAD2C9FE-E716-406D-8AD3-E8AB23973C4E}" srcOrd="0" destOrd="0" presId="urn:microsoft.com/office/officeart/2005/8/layout/list1"/>
    <dgm:cxn modelId="{E958A07C-DF60-400E-8556-4D44C5ABE309}" type="presParOf" srcId="{43E42A87-22C0-4E24-BB10-ED920D0EE84F}" destId="{88CB2D41-663A-4E04-B894-0B544C0D162B}" srcOrd="1" destOrd="0" presId="urn:microsoft.com/office/officeart/2005/8/layout/list1"/>
    <dgm:cxn modelId="{4F1E082C-7690-45F2-9B75-380E4BCBF10B}" type="presParOf" srcId="{7507C630-2DC4-4F22-AC29-F7AA611E0F98}" destId="{D084965E-EC7C-4144-AB28-9C48A78B8D4A}" srcOrd="9" destOrd="0" presId="urn:microsoft.com/office/officeart/2005/8/layout/list1"/>
    <dgm:cxn modelId="{5D491227-EE4F-478E-9734-A166AAEFA4E8}" type="presParOf" srcId="{7507C630-2DC4-4F22-AC29-F7AA611E0F98}" destId="{7DFB7988-9232-41F5-A73F-1346191727FF}" srcOrd="10" destOrd="0" presId="urn:microsoft.com/office/officeart/2005/8/layout/list1"/>
    <dgm:cxn modelId="{F7EC5852-526D-46B7-BC2A-55BB1E55BB64}" type="presParOf" srcId="{7507C630-2DC4-4F22-AC29-F7AA611E0F98}" destId="{200E5993-5092-4D7E-89C0-2CD856B8A1E5}" srcOrd="11" destOrd="0" presId="urn:microsoft.com/office/officeart/2005/8/layout/list1"/>
    <dgm:cxn modelId="{055B37CE-02A1-4DD1-BB0A-45EF7AA5131B}" type="presParOf" srcId="{7507C630-2DC4-4F22-AC29-F7AA611E0F98}" destId="{A9B667AA-38E9-43EC-A6DE-DE3F8E7D990D}" srcOrd="12" destOrd="0" presId="urn:microsoft.com/office/officeart/2005/8/layout/list1"/>
    <dgm:cxn modelId="{8500C54F-84CB-4E2C-9F6F-B308144AE49A}" type="presParOf" srcId="{A9B667AA-38E9-43EC-A6DE-DE3F8E7D990D}" destId="{10E37C6A-0664-4F70-B9C1-8D6FBE6EAB96}" srcOrd="0" destOrd="0" presId="urn:microsoft.com/office/officeart/2005/8/layout/list1"/>
    <dgm:cxn modelId="{B9B8751D-9C05-4F76-AAEE-A25C90D834A5}" type="presParOf" srcId="{A9B667AA-38E9-43EC-A6DE-DE3F8E7D990D}" destId="{672DC644-5DD7-4D7F-BB18-FE415E5D4013}" srcOrd="1" destOrd="0" presId="urn:microsoft.com/office/officeart/2005/8/layout/list1"/>
    <dgm:cxn modelId="{0B0C21F3-4F38-4740-B4AA-5C18DE4CB1C1}" type="presParOf" srcId="{7507C630-2DC4-4F22-AC29-F7AA611E0F98}" destId="{BB2A568A-5D10-429C-BE3F-24BC5488EDA3}" srcOrd="13" destOrd="0" presId="urn:microsoft.com/office/officeart/2005/8/layout/list1"/>
    <dgm:cxn modelId="{FBACF6A1-8D8A-4B7D-A12F-59862BA12B4D}" type="presParOf" srcId="{7507C630-2DC4-4F22-AC29-F7AA611E0F98}" destId="{77ED00D2-A0CF-4B10-A920-41EA4A84F5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994D42-59E4-4C0C-98F9-54F5F950BE21}" type="doc">
      <dgm:prSet loTypeId="urn:microsoft.com/office/officeart/2005/8/layout/arrow6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E19B687-0A4B-4D1E-9892-E925990E6DFC}">
      <dgm:prSet phldrT="[Text]"/>
      <dgm:spPr/>
      <dgm:t>
        <a:bodyPr/>
        <a:lstStyle/>
        <a:p>
          <a:r>
            <a:rPr lang="en-US" dirty="0" smtClean="0"/>
            <a:t>Water flow creates force in direction of stream</a:t>
          </a:r>
          <a:endParaRPr lang="en-US" dirty="0"/>
        </a:p>
      </dgm:t>
    </dgm:pt>
    <dgm:pt modelId="{9C02A9E4-92D2-4C72-9BB9-0293008D9914}" type="parTrans" cxnId="{E68990CA-FC93-409C-A194-B1225FF98D27}">
      <dgm:prSet/>
      <dgm:spPr/>
      <dgm:t>
        <a:bodyPr/>
        <a:lstStyle/>
        <a:p>
          <a:endParaRPr lang="en-US"/>
        </a:p>
      </dgm:t>
    </dgm:pt>
    <dgm:pt modelId="{F6A4D256-5D61-48B1-9D98-23738F77B072}" type="sibTrans" cxnId="{E68990CA-FC93-409C-A194-B1225FF98D27}">
      <dgm:prSet/>
      <dgm:spPr/>
      <dgm:t>
        <a:bodyPr/>
        <a:lstStyle/>
        <a:p>
          <a:endParaRPr lang="en-US"/>
        </a:p>
      </dgm:t>
    </dgm:pt>
    <dgm:pt modelId="{8968F344-3063-4392-8BB3-56EB857B3DF8}">
      <dgm:prSet phldrT="[Text]"/>
      <dgm:spPr/>
      <dgm:t>
        <a:bodyPr/>
        <a:lstStyle/>
        <a:p>
          <a:r>
            <a:rPr lang="en-US" dirty="0" smtClean="0"/>
            <a:t>Equal force in opposite direction</a:t>
          </a:r>
          <a:endParaRPr lang="en-US" dirty="0"/>
        </a:p>
      </dgm:t>
    </dgm:pt>
    <dgm:pt modelId="{BF501F9A-6292-486E-A375-8F92F7616EBB}" type="parTrans" cxnId="{C70FE15D-AC8D-4679-84EB-AF426CF67DF6}">
      <dgm:prSet/>
      <dgm:spPr/>
      <dgm:t>
        <a:bodyPr/>
        <a:lstStyle/>
        <a:p>
          <a:endParaRPr lang="en-US"/>
        </a:p>
      </dgm:t>
    </dgm:pt>
    <dgm:pt modelId="{1608600C-300F-472C-A2C9-8BCE302ADA4A}" type="sibTrans" cxnId="{C70FE15D-AC8D-4679-84EB-AF426CF67DF6}">
      <dgm:prSet/>
      <dgm:spPr/>
      <dgm:t>
        <a:bodyPr/>
        <a:lstStyle/>
        <a:p>
          <a:endParaRPr lang="en-US"/>
        </a:p>
      </dgm:t>
    </dgm:pt>
    <dgm:pt modelId="{5AB094FF-81EF-4166-A96A-9E25471802BC}">
      <dgm:prSet phldrT="[Text]"/>
      <dgm:spPr/>
      <dgm:t>
        <a:bodyPr/>
        <a:lstStyle/>
        <a:p>
          <a:r>
            <a:rPr lang="en-US" dirty="0" smtClean="0"/>
            <a:t>Pushes back on operator</a:t>
          </a:r>
          <a:endParaRPr lang="en-US" dirty="0"/>
        </a:p>
      </dgm:t>
    </dgm:pt>
    <dgm:pt modelId="{7155BFA0-145F-4B40-AE4E-57D213ABFAD4}" type="parTrans" cxnId="{06653421-24B8-4CCF-B0A1-14959C4E3C93}">
      <dgm:prSet/>
      <dgm:spPr/>
      <dgm:t>
        <a:bodyPr/>
        <a:lstStyle/>
        <a:p>
          <a:endParaRPr lang="en-US"/>
        </a:p>
      </dgm:t>
    </dgm:pt>
    <dgm:pt modelId="{403F76B8-06BF-4E67-8C32-DBC15B2620AA}" type="sibTrans" cxnId="{06653421-24B8-4CCF-B0A1-14959C4E3C93}">
      <dgm:prSet/>
      <dgm:spPr/>
      <dgm:t>
        <a:bodyPr/>
        <a:lstStyle/>
        <a:p>
          <a:endParaRPr lang="en-US"/>
        </a:p>
      </dgm:t>
    </dgm:pt>
    <dgm:pt modelId="{1CD475FC-D7D8-4C31-967F-615E03E3E9F5}">
      <dgm:prSet phldrT="[Text]"/>
      <dgm:spPr/>
      <dgm:t>
        <a:bodyPr/>
        <a:lstStyle/>
        <a:p>
          <a:r>
            <a:rPr lang="en-US" dirty="0" smtClean="0"/>
            <a:t>Caused by</a:t>
          </a:r>
          <a:endParaRPr lang="en-US" dirty="0"/>
        </a:p>
      </dgm:t>
    </dgm:pt>
    <dgm:pt modelId="{33A0ADA3-1F66-4A07-8427-086AAB1E40F5}" type="parTrans" cxnId="{4BB064B8-2418-4FA9-B7EE-8E202F79D280}">
      <dgm:prSet/>
      <dgm:spPr/>
      <dgm:t>
        <a:bodyPr/>
        <a:lstStyle/>
        <a:p>
          <a:endParaRPr lang="en-US"/>
        </a:p>
      </dgm:t>
    </dgm:pt>
    <dgm:pt modelId="{8167AE15-EC83-46E1-9E3D-7A29552C14F3}" type="sibTrans" cxnId="{4BB064B8-2418-4FA9-B7EE-8E202F79D280}">
      <dgm:prSet/>
      <dgm:spPr/>
      <dgm:t>
        <a:bodyPr/>
        <a:lstStyle/>
        <a:p>
          <a:endParaRPr lang="en-US"/>
        </a:p>
      </dgm:t>
    </dgm:pt>
    <dgm:pt modelId="{E4B874C2-383D-4407-849E-F0758F5CDF2C}">
      <dgm:prSet phldrT="[Text]"/>
      <dgm:spPr/>
      <dgm:t>
        <a:bodyPr/>
        <a:lstStyle/>
        <a:p>
          <a:r>
            <a:rPr lang="en-US" dirty="0" smtClean="0"/>
            <a:t>Makes nozzle difficult to handle</a:t>
          </a:r>
          <a:endParaRPr lang="en-US" dirty="0"/>
        </a:p>
      </dgm:t>
    </dgm:pt>
    <dgm:pt modelId="{A1E6C0D1-5412-4ABB-965B-C98BF36CCF3E}" type="parTrans" cxnId="{D8C81F71-9628-4B63-8B82-6A0819CC5D64}">
      <dgm:prSet/>
      <dgm:spPr/>
      <dgm:t>
        <a:bodyPr/>
        <a:lstStyle/>
        <a:p>
          <a:endParaRPr lang="en-US"/>
        </a:p>
      </dgm:t>
    </dgm:pt>
    <dgm:pt modelId="{75ADCCD2-B311-41F6-BB02-E90B817E30E7}" type="sibTrans" cxnId="{D8C81F71-9628-4B63-8B82-6A0819CC5D64}">
      <dgm:prSet/>
      <dgm:spPr/>
      <dgm:t>
        <a:bodyPr/>
        <a:lstStyle/>
        <a:p>
          <a:endParaRPr lang="en-US"/>
        </a:p>
      </dgm:t>
    </dgm:pt>
    <dgm:pt modelId="{C8C5ECF1-CED4-4C61-8285-AA699284E5B4}" type="pres">
      <dgm:prSet presAssocID="{18994D42-59E4-4C0C-98F9-54F5F950BE2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4A998-B3A4-493E-987F-02AC2E8C62D1}" type="pres">
      <dgm:prSet presAssocID="{18994D42-59E4-4C0C-98F9-54F5F950BE21}" presName="ribbon" presStyleLbl="node1" presStyleIdx="0" presStyleCnt="1"/>
      <dgm:spPr/>
    </dgm:pt>
    <dgm:pt modelId="{AEC008C6-1582-4994-B413-D3EB7D8F8949}" type="pres">
      <dgm:prSet presAssocID="{18994D42-59E4-4C0C-98F9-54F5F950BE2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CD5C9-6CDA-49F0-87AD-C55B85602A50}" type="pres">
      <dgm:prSet presAssocID="{18994D42-59E4-4C0C-98F9-54F5F950BE2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565DC-27AF-466E-A6BB-3CDC9E0F8117}" type="presOf" srcId="{8968F344-3063-4392-8BB3-56EB857B3DF8}" destId="{76BCD5C9-6CDA-49F0-87AD-C55B85602A50}" srcOrd="0" destOrd="0" presId="urn:microsoft.com/office/officeart/2005/8/layout/arrow6"/>
    <dgm:cxn modelId="{06653421-24B8-4CCF-B0A1-14959C4E3C93}" srcId="{8968F344-3063-4392-8BB3-56EB857B3DF8}" destId="{5AB094FF-81EF-4166-A96A-9E25471802BC}" srcOrd="0" destOrd="0" parTransId="{7155BFA0-145F-4B40-AE4E-57D213ABFAD4}" sibTransId="{403F76B8-06BF-4E67-8C32-DBC15B2620AA}"/>
    <dgm:cxn modelId="{66BAEE51-941A-4B75-8989-35B60EC2AA33}" type="presOf" srcId="{E4B874C2-383D-4407-849E-F0758F5CDF2C}" destId="{76BCD5C9-6CDA-49F0-87AD-C55B85602A50}" srcOrd="0" destOrd="3" presId="urn:microsoft.com/office/officeart/2005/8/layout/arrow6"/>
    <dgm:cxn modelId="{3BBA1F51-EC88-4518-BDFE-F7BE6DB564DA}" type="presOf" srcId="{5AB094FF-81EF-4166-A96A-9E25471802BC}" destId="{76BCD5C9-6CDA-49F0-87AD-C55B85602A50}" srcOrd="0" destOrd="1" presId="urn:microsoft.com/office/officeart/2005/8/layout/arrow6"/>
    <dgm:cxn modelId="{4BB064B8-2418-4FA9-B7EE-8E202F79D280}" srcId="{8968F344-3063-4392-8BB3-56EB857B3DF8}" destId="{1CD475FC-D7D8-4C31-967F-615E03E3E9F5}" srcOrd="1" destOrd="0" parTransId="{33A0ADA3-1F66-4A07-8427-086AAB1E40F5}" sibTransId="{8167AE15-EC83-46E1-9E3D-7A29552C14F3}"/>
    <dgm:cxn modelId="{5AEC8DF2-4318-4658-84BA-E472824A6795}" type="presOf" srcId="{18994D42-59E4-4C0C-98F9-54F5F950BE21}" destId="{C8C5ECF1-CED4-4C61-8285-AA699284E5B4}" srcOrd="0" destOrd="0" presId="urn:microsoft.com/office/officeart/2005/8/layout/arrow6"/>
    <dgm:cxn modelId="{319A41D2-8425-4ED7-A5BB-5F978469734A}" type="presOf" srcId="{1CD475FC-D7D8-4C31-967F-615E03E3E9F5}" destId="{76BCD5C9-6CDA-49F0-87AD-C55B85602A50}" srcOrd="0" destOrd="2" presId="urn:microsoft.com/office/officeart/2005/8/layout/arrow6"/>
    <dgm:cxn modelId="{C70FE15D-AC8D-4679-84EB-AF426CF67DF6}" srcId="{18994D42-59E4-4C0C-98F9-54F5F950BE21}" destId="{8968F344-3063-4392-8BB3-56EB857B3DF8}" srcOrd="1" destOrd="0" parTransId="{BF501F9A-6292-486E-A375-8F92F7616EBB}" sibTransId="{1608600C-300F-472C-A2C9-8BCE302ADA4A}"/>
    <dgm:cxn modelId="{E68990CA-FC93-409C-A194-B1225FF98D27}" srcId="{18994D42-59E4-4C0C-98F9-54F5F950BE21}" destId="{2E19B687-0A4B-4D1E-9892-E925990E6DFC}" srcOrd="0" destOrd="0" parTransId="{9C02A9E4-92D2-4C72-9BB9-0293008D9914}" sibTransId="{F6A4D256-5D61-48B1-9D98-23738F77B072}"/>
    <dgm:cxn modelId="{F1BDBBCA-9601-4319-945A-57F98BA39CB2}" type="presOf" srcId="{2E19B687-0A4B-4D1E-9892-E925990E6DFC}" destId="{AEC008C6-1582-4994-B413-D3EB7D8F8949}" srcOrd="0" destOrd="0" presId="urn:microsoft.com/office/officeart/2005/8/layout/arrow6"/>
    <dgm:cxn modelId="{D8C81F71-9628-4B63-8B82-6A0819CC5D64}" srcId="{8968F344-3063-4392-8BB3-56EB857B3DF8}" destId="{E4B874C2-383D-4407-849E-F0758F5CDF2C}" srcOrd="2" destOrd="0" parTransId="{A1E6C0D1-5412-4ABB-965B-C98BF36CCF3E}" sibTransId="{75ADCCD2-B311-41F6-BB02-E90B817E30E7}"/>
    <dgm:cxn modelId="{7336A24B-474A-44C7-8080-2E99465B283B}" type="presParOf" srcId="{C8C5ECF1-CED4-4C61-8285-AA699284E5B4}" destId="{9FC4A998-B3A4-493E-987F-02AC2E8C62D1}" srcOrd="0" destOrd="0" presId="urn:microsoft.com/office/officeart/2005/8/layout/arrow6"/>
    <dgm:cxn modelId="{E28B692C-6350-4EB4-A44D-AB48D052B1B9}" type="presParOf" srcId="{C8C5ECF1-CED4-4C61-8285-AA699284E5B4}" destId="{AEC008C6-1582-4994-B413-D3EB7D8F8949}" srcOrd="1" destOrd="0" presId="urn:microsoft.com/office/officeart/2005/8/layout/arrow6"/>
    <dgm:cxn modelId="{4CF56D35-3F18-49AD-9B3C-D31938160BAD}" type="presParOf" srcId="{C8C5ECF1-CED4-4C61-8285-AA699284E5B4}" destId="{76BCD5C9-6CDA-49F0-87AD-C55B85602A5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F6DE3A-F5DE-4CC7-BA8D-43DBC45B3570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710CD97-EBD0-45E3-86EC-23C2949DE415}">
      <dgm:prSet phldrT="[Text]"/>
      <dgm:spPr/>
      <dgm:t>
        <a:bodyPr/>
        <a:lstStyle/>
        <a:p>
          <a:r>
            <a:rPr lang="en-US" b="0" u="none" dirty="0" smtClean="0"/>
            <a:t>Cradle hoseline in one arm and hold nozzle, pistol grip in one hand</a:t>
          </a:r>
          <a:endParaRPr lang="en-US" b="0" dirty="0"/>
        </a:p>
      </dgm:t>
    </dgm:pt>
    <dgm:pt modelId="{93A75610-2782-47C2-B624-2C7BF1E07DD2}" type="parTrans" cxnId="{C6AD3E96-380B-44EC-B898-831402A83ECE}">
      <dgm:prSet/>
      <dgm:spPr/>
      <dgm:t>
        <a:bodyPr/>
        <a:lstStyle/>
        <a:p>
          <a:endParaRPr lang="en-US"/>
        </a:p>
      </dgm:t>
    </dgm:pt>
    <dgm:pt modelId="{C9DE221D-46F2-45A1-ADF4-CF14F3821019}" type="sibTrans" cxnId="{C6AD3E96-380B-44EC-B898-831402A83ECE}">
      <dgm:prSet/>
      <dgm:spPr/>
      <dgm:t>
        <a:bodyPr/>
        <a:lstStyle/>
        <a:p>
          <a:endParaRPr lang="en-US" dirty="0"/>
        </a:p>
      </dgm:t>
    </dgm:pt>
    <dgm:pt modelId="{9AB65926-60F6-4FC2-8814-105F32DBA78E}">
      <dgm:prSet/>
      <dgm:spPr/>
      <dgm:t>
        <a:bodyPr/>
        <a:lstStyle/>
        <a:p>
          <a:r>
            <a:rPr lang="en-US" b="0" u="none" dirty="0" smtClean="0"/>
            <a:t>Pull slowly back on bale with other hand, open nozzle</a:t>
          </a:r>
          <a:endParaRPr lang="en-US" b="0" u="none" dirty="0"/>
        </a:p>
      </dgm:t>
    </dgm:pt>
    <dgm:pt modelId="{F598A970-578E-4B3C-9CCC-8385B0CA2889}" type="parTrans" cxnId="{F4AF018A-BB22-4157-A672-A040BE1B3B24}">
      <dgm:prSet/>
      <dgm:spPr/>
      <dgm:t>
        <a:bodyPr/>
        <a:lstStyle/>
        <a:p>
          <a:endParaRPr lang="en-US"/>
        </a:p>
      </dgm:t>
    </dgm:pt>
    <dgm:pt modelId="{0A8A325E-D58A-4D64-AAAE-9071E9DEC791}" type="sibTrans" cxnId="{F4AF018A-BB22-4157-A672-A040BE1B3B24}">
      <dgm:prSet/>
      <dgm:spPr/>
      <dgm:t>
        <a:bodyPr/>
        <a:lstStyle/>
        <a:p>
          <a:endParaRPr lang="en-US" dirty="0"/>
        </a:p>
      </dgm:t>
    </dgm:pt>
    <dgm:pt modelId="{CC18624A-1884-403E-9615-996430C17F04}">
      <dgm:prSet/>
      <dgm:spPr/>
      <dgm:t>
        <a:bodyPr/>
        <a:lstStyle/>
        <a:p>
          <a:r>
            <a:rPr lang="en-US" b="0" u="none" dirty="0" smtClean="0"/>
            <a:t>As action increases -</a:t>
          </a:r>
          <a:endParaRPr lang="en-US" b="0" u="none" dirty="0"/>
        </a:p>
      </dgm:t>
    </dgm:pt>
    <dgm:pt modelId="{100BE399-F43B-4544-82EE-E82C382E9F72}" type="parTrans" cxnId="{6891A732-9092-47F0-9466-328DCDF3F50E}">
      <dgm:prSet/>
      <dgm:spPr/>
      <dgm:t>
        <a:bodyPr/>
        <a:lstStyle/>
        <a:p>
          <a:endParaRPr lang="en-US"/>
        </a:p>
      </dgm:t>
    </dgm:pt>
    <dgm:pt modelId="{5F265257-67DD-4D2F-85EC-1C2A71A7498B}" type="sibTrans" cxnId="{6891A732-9092-47F0-9466-328DCDF3F50E}">
      <dgm:prSet/>
      <dgm:spPr/>
      <dgm:t>
        <a:bodyPr/>
        <a:lstStyle/>
        <a:p>
          <a:endParaRPr lang="en-US" dirty="0"/>
        </a:p>
      </dgm:t>
    </dgm:pt>
    <dgm:pt modelId="{74924BCB-1449-4B0C-BA9D-9C2056065F8E}">
      <dgm:prSet/>
      <dgm:spPr/>
      <dgm:t>
        <a:bodyPr/>
        <a:lstStyle/>
        <a:p>
          <a:r>
            <a:rPr lang="en-US" b="0" u="none" dirty="0" smtClean="0"/>
            <a:t>Interior operation – Operate in similar fashion, kneeling on one knee</a:t>
          </a:r>
          <a:endParaRPr lang="en-US" b="0" u="none" dirty="0"/>
        </a:p>
      </dgm:t>
    </dgm:pt>
    <dgm:pt modelId="{FFF4109C-381D-46FC-9F9C-4D124BBC9C26}" type="parTrans" cxnId="{931F8E36-EFD8-4968-9DEB-B071DC498FBF}">
      <dgm:prSet/>
      <dgm:spPr/>
      <dgm:t>
        <a:bodyPr/>
        <a:lstStyle/>
        <a:p>
          <a:endParaRPr lang="en-US"/>
        </a:p>
      </dgm:t>
    </dgm:pt>
    <dgm:pt modelId="{F04E1292-572D-4320-934C-1DAC25CF984C}" type="sibTrans" cxnId="{931F8E36-EFD8-4968-9DEB-B071DC498FBF}">
      <dgm:prSet/>
      <dgm:spPr/>
      <dgm:t>
        <a:bodyPr/>
        <a:lstStyle/>
        <a:p>
          <a:endParaRPr lang="en-US"/>
        </a:p>
      </dgm:t>
    </dgm:pt>
    <dgm:pt modelId="{20D87E6C-ED69-452B-A015-C303FD1554CC}">
      <dgm:prSet/>
      <dgm:spPr/>
      <dgm:t>
        <a:bodyPr/>
        <a:lstStyle/>
        <a:p>
          <a:r>
            <a:rPr lang="en-US" b="0" u="none" dirty="0" smtClean="0"/>
            <a:t>Lean forward with both legs apart, one foot forward, weight distributed evenly on both feet</a:t>
          </a:r>
          <a:endParaRPr lang="en-US" b="0" u="none" dirty="0"/>
        </a:p>
      </dgm:t>
    </dgm:pt>
    <dgm:pt modelId="{3C46390D-16C2-4C34-A106-102497B14500}" type="parTrans" cxnId="{4BE24FF1-7B8B-4029-848A-EBA2A68AD96D}">
      <dgm:prSet/>
      <dgm:spPr/>
      <dgm:t>
        <a:bodyPr/>
        <a:lstStyle/>
        <a:p>
          <a:endParaRPr lang="en-US"/>
        </a:p>
      </dgm:t>
    </dgm:pt>
    <dgm:pt modelId="{41104E9D-781A-44BB-ADEF-8B519E1C83F5}" type="sibTrans" cxnId="{4BE24FF1-7B8B-4029-848A-EBA2A68AD96D}">
      <dgm:prSet/>
      <dgm:spPr/>
      <dgm:t>
        <a:bodyPr/>
        <a:lstStyle/>
        <a:p>
          <a:endParaRPr lang="en-US"/>
        </a:p>
      </dgm:t>
    </dgm:pt>
    <dgm:pt modelId="{FC54E8AE-2524-459B-B612-63137D812EF6}">
      <dgm:prSet/>
      <dgm:spPr/>
      <dgm:t>
        <a:bodyPr/>
        <a:lstStyle/>
        <a:p>
          <a:r>
            <a:rPr lang="en-US" b="0" u="none" dirty="0" smtClean="0"/>
            <a:t>Personnel required</a:t>
          </a:r>
          <a:endParaRPr lang="en-US" b="0" u="none" dirty="0"/>
        </a:p>
      </dgm:t>
    </dgm:pt>
    <dgm:pt modelId="{7BC8F974-E660-4503-9045-F251D59650BD}" type="parTrans" cxnId="{E101A31D-E416-45B9-8E9E-5B7FFB7C1A27}">
      <dgm:prSet/>
      <dgm:spPr/>
      <dgm:t>
        <a:bodyPr/>
        <a:lstStyle/>
        <a:p>
          <a:endParaRPr lang="en-US"/>
        </a:p>
      </dgm:t>
    </dgm:pt>
    <dgm:pt modelId="{92461D7B-8B9F-4B89-90F5-1AE231FF3C0F}" type="sibTrans" cxnId="{E101A31D-E416-45B9-8E9E-5B7FFB7C1A27}">
      <dgm:prSet/>
      <dgm:spPr/>
      <dgm:t>
        <a:bodyPr/>
        <a:lstStyle/>
        <a:p>
          <a:endParaRPr lang="en-US"/>
        </a:p>
      </dgm:t>
    </dgm:pt>
    <dgm:pt modelId="{431EA477-25A0-4D61-904D-7E1EE825B97A}">
      <dgm:prSet/>
      <dgm:spPr/>
      <dgm:t>
        <a:bodyPr/>
        <a:lstStyle/>
        <a:p>
          <a:r>
            <a:rPr lang="en-US" b="0" u="none" dirty="0" smtClean="0"/>
            <a:t>One person – 1½ inch (38 mm) or smaller</a:t>
          </a:r>
          <a:endParaRPr lang="en-US" b="0" u="none" dirty="0"/>
        </a:p>
      </dgm:t>
    </dgm:pt>
    <dgm:pt modelId="{B4B2CBEF-B4B7-459D-AF25-411CCBF1C547}" type="parTrans" cxnId="{CFC27FA8-574F-4693-B437-C7F0D2C6A49B}">
      <dgm:prSet/>
      <dgm:spPr/>
      <dgm:t>
        <a:bodyPr/>
        <a:lstStyle/>
        <a:p>
          <a:endParaRPr lang="en-US"/>
        </a:p>
      </dgm:t>
    </dgm:pt>
    <dgm:pt modelId="{643146FC-9A63-4EAB-9F07-AA02F8F01524}" type="sibTrans" cxnId="{CFC27FA8-574F-4693-B437-C7F0D2C6A49B}">
      <dgm:prSet/>
      <dgm:spPr/>
      <dgm:t>
        <a:bodyPr/>
        <a:lstStyle/>
        <a:p>
          <a:endParaRPr lang="en-US"/>
        </a:p>
      </dgm:t>
    </dgm:pt>
    <dgm:pt modelId="{23C3E73A-4D28-4AC4-AE7D-ABC1A6F8C848}">
      <dgm:prSet/>
      <dgm:spPr/>
      <dgm:t>
        <a:bodyPr/>
        <a:lstStyle/>
        <a:p>
          <a:r>
            <a:rPr lang="en-US" b="0" u="none" dirty="0" smtClean="0"/>
            <a:t>Additional – 1¾ inch (44 mm)</a:t>
          </a:r>
          <a:endParaRPr lang="en-US" b="0" u="none" dirty="0"/>
        </a:p>
      </dgm:t>
    </dgm:pt>
    <dgm:pt modelId="{F6F242AF-C99D-4480-801D-E004079FEF6E}" type="parTrans" cxnId="{04AA5A14-03A0-4E33-ADF8-B93415CE52CF}">
      <dgm:prSet/>
      <dgm:spPr/>
      <dgm:t>
        <a:bodyPr/>
        <a:lstStyle/>
        <a:p>
          <a:endParaRPr lang="en-US"/>
        </a:p>
      </dgm:t>
    </dgm:pt>
    <dgm:pt modelId="{2135FE40-63A9-44FB-B8DE-0D338CE7E133}" type="sibTrans" cxnId="{04AA5A14-03A0-4E33-ADF8-B93415CE52CF}">
      <dgm:prSet/>
      <dgm:spPr/>
      <dgm:t>
        <a:bodyPr/>
        <a:lstStyle/>
        <a:p>
          <a:endParaRPr lang="en-US"/>
        </a:p>
      </dgm:t>
    </dgm:pt>
    <dgm:pt modelId="{C6970607-891B-4A5A-8AAB-4D99E0D4F883}" type="pres">
      <dgm:prSet presAssocID="{F8F6DE3A-F5DE-4CC7-BA8D-43DBC45B3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D0508-1987-4BD5-95EF-297E1D855874}" type="pres">
      <dgm:prSet presAssocID="{E710CD97-EBD0-45E3-86EC-23C2949DE4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16D67-6943-4263-984A-C4C8830546D4}" type="pres">
      <dgm:prSet presAssocID="{C9DE221D-46F2-45A1-ADF4-CF14F3821019}" presName="sibTrans" presStyleLbl="sibTrans1D1" presStyleIdx="0" presStyleCnt="3"/>
      <dgm:spPr/>
      <dgm:t>
        <a:bodyPr/>
        <a:lstStyle/>
        <a:p>
          <a:endParaRPr lang="en-US"/>
        </a:p>
      </dgm:t>
    </dgm:pt>
    <dgm:pt modelId="{EB7E6DA8-A507-4E8F-8E19-2BBE65F8F776}" type="pres">
      <dgm:prSet presAssocID="{C9DE221D-46F2-45A1-ADF4-CF14F3821019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65C1A693-A031-424D-A461-570C8A6C515C}" type="pres">
      <dgm:prSet presAssocID="{9AB65926-60F6-4FC2-8814-105F32DBA7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4286C-FD4C-46F9-8CC7-81A3EE305511}" type="pres">
      <dgm:prSet presAssocID="{0A8A325E-D58A-4D64-AAAE-9071E9DEC791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51B0A85-519F-4BD7-A438-291E57BF0EC3}" type="pres">
      <dgm:prSet presAssocID="{0A8A325E-D58A-4D64-AAAE-9071E9DEC791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477FBEFF-BD16-4E77-84FA-B219E23C621A}" type="pres">
      <dgm:prSet presAssocID="{CC18624A-1884-403E-9615-996430C17F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50D1-2ECD-40D1-B796-A51F134018A9}" type="pres">
      <dgm:prSet presAssocID="{5F265257-67DD-4D2F-85EC-1C2A71A7498B}" presName="sibTrans" presStyleLbl="sibTrans1D1" presStyleIdx="2" presStyleCnt="3"/>
      <dgm:spPr/>
      <dgm:t>
        <a:bodyPr/>
        <a:lstStyle/>
        <a:p>
          <a:endParaRPr lang="en-US"/>
        </a:p>
      </dgm:t>
    </dgm:pt>
    <dgm:pt modelId="{954115CC-FB50-4BD9-9D44-7E1B32132C19}" type="pres">
      <dgm:prSet presAssocID="{5F265257-67DD-4D2F-85EC-1C2A71A7498B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4413098B-70D7-4735-8B7E-E7C538BE8C73}" type="pres">
      <dgm:prSet presAssocID="{FC54E8AE-2524-459B-B612-63137D812E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24FF1-7B8B-4029-848A-EBA2A68AD96D}" srcId="{CC18624A-1884-403E-9615-996430C17F04}" destId="{20D87E6C-ED69-452B-A015-C303FD1554CC}" srcOrd="0" destOrd="0" parTransId="{3C46390D-16C2-4C34-A106-102497B14500}" sibTransId="{41104E9D-781A-44BB-ADEF-8B519E1C83F5}"/>
    <dgm:cxn modelId="{046399F4-FCC2-4238-91E2-5D48ECF9A38C}" type="presOf" srcId="{F8F6DE3A-F5DE-4CC7-BA8D-43DBC45B3570}" destId="{C6970607-891B-4A5A-8AAB-4D99E0D4F883}" srcOrd="0" destOrd="0" presId="urn:microsoft.com/office/officeart/2005/8/layout/bProcess3"/>
    <dgm:cxn modelId="{F4AF018A-BB22-4157-A672-A040BE1B3B24}" srcId="{F8F6DE3A-F5DE-4CC7-BA8D-43DBC45B3570}" destId="{9AB65926-60F6-4FC2-8814-105F32DBA78E}" srcOrd="1" destOrd="0" parTransId="{F598A970-578E-4B3C-9CCC-8385B0CA2889}" sibTransId="{0A8A325E-D58A-4D64-AAAE-9071E9DEC791}"/>
    <dgm:cxn modelId="{79958EBF-4BF7-4FB8-B202-06B491E4CA70}" type="presOf" srcId="{CC18624A-1884-403E-9615-996430C17F04}" destId="{477FBEFF-BD16-4E77-84FA-B219E23C621A}" srcOrd="0" destOrd="0" presId="urn:microsoft.com/office/officeart/2005/8/layout/bProcess3"/>
    <dgm:cxn modelId="{FD618614-6D99-44C2-BF13-D0158A4A0D2C}" type="presOf" srcId="{C9DE221D-46F2-45A1-ADF4-CF14F3821019}" destId="{9B316D67-6943-4263-984A-C4C8830546D4}" srcOrd="0" destOrd="0" presId="urn:microsoft.com/office/officeart/2005/8/layout/bProcess3"/>
    <dgm:cxn modelId="{931F8E36-EFD8-4968-9DEB-B071DC498FBF}" srcId="{CC18624A-1884-403E-9615-996430C17F04}" destId="{74924BCB-1449-4B0C-BA9D-9C2056065F8E}" srcOrd="1" destOrd="0" parTransId="{FFF4109C-381D-46FC-9F9C-4D124BBC9C26}" sibTransId="{F04E1292-572D-4320-934C-1DAC25CF984C}"/>
    <dgm:cxn modelId="{72638B73-DA46-4284-8EDE-2ED8FD940D5F}" type="presOf" srcId="{5F265257-67DD-4D2F-85EC-1C2A71A7498B}" destId="{C14550D1-2ECD-40D1-B796-A51F134018A9}" srcOrd="0" destOrd="0" presId="urn:microsoft.com/office/officeart/2005/8/layout/bProcess3"/>
    <dgm:cxn modelId="{BFA87D2B-1AC7-4FB3-8635-0F55BE028B6B}" type="presOf" srcId="{C9DE221D-46F2-45A1-ADF4-CF14F3821019}" destId="{EB7E6DA8-A507-4E8F-8E19-2BBE65F8F776}" srcOrd="1" destOrd="0" presId="urn:microsoft.com/office/officeart/2005/8/layout/bProcess3"/>
    <dgm:cxn modelId="{6AC0D1FE-015A-47B7-B721-5AA37502B4E6}" type="presOf" srcId="{431EA477-25A0-4D61-904D-7E1EE825B97A}" destId="{4413098B-70D7-4735-8B7E-E7C538BE8C73}" srcOrd="0" destOrd="1" presId="urn:microsoft.com/office/officeart/2005/8/layout/bProcess3"/>
    <dgm:cxn modelId="{E101A31D-E416-45B9-8E9E-5B7FFB7C1A27}" srcId="{F8F6DE3A-F5DE-4CC7-BA8D-43DBC45B3570}" destId="{FC54E8AE-2524-459B-B612-63137D812EF6}" srcOrd="3" destOrd="0" parTransId="{7BC8F974-E660-4503-9045-F251D59650BD}" sibTransId="{92461D7B-8B9F-4B89-90F5-1AE231FF3C0F}"/>
    <dgm:cxn modelId="{04AA5A14-03A0-4E33-ADF8-B93415CE52CF}" srcId="{FC54E8AE-2524-459B-B612-63137D812EF6}" destId="{23C3E73A-4D28-4AC4-AE7D-ABC1A6F8C848}" srcOrd="1" destOrd="0" parTransId="{F6F242AF-C99D-4480-801D-E004079FEF6E}" sibTransId="{2135FE40-63A9-44FB-B8DE-0D338CE7E133}"/>
    <dgm:cxn modelId="{B3126B2A-A344-4C26-A76D-FD249BF2845F}" type="presOf" srcId="{9AB65926-60F6-4FC2-8814-105F32DBA78E}" destId="{65C1A693-A031-424D-A461-570C8A6C515C}" srcOrd="0" destOrd="0" presId="urn:microsoft.com/office/officeart/2005/8/layout/bProcess3"/>
    <dgm:cxn modelId="{069DE441-F886-4717-BEA6-70F039282057}" type="presOf" srcId="{FC54E8AE-2524-459B-B612-63137D812EF6}" destId="{4413098B-70D7-4735-8B7E-E7C538BE8C73}" srcOrd="0" destOrd="0" presId="urn:microsoft.com/office/officeart/2005/8/layout/bProcess3"/>
    <dgm:cxn modelId="{CD9F3C18-A46A-4233-9E81-226BFA5A2238}" type="presOf" srcId="{23C3E73A-4D28-4AC4-AE7D-ABC1A6F8C848}" destId="{4413098B-70D7-4735-8B7E-E7C538BE8C73}" srcOrd="0" destOrd="2" presId="urn:microsoft.com/office/officeart/2005/8/layout/bProcess3"/>
    <dgm:cxn modelId="{22B78224-5697-440A-8D47-9E95E69A0714}" type="presOf" srcId="{74924BCB-1449-4B0C-BA9D-9C2056065F8E}" destId="{477FBEFF-BD16-4E77-84FA-B219E23C621A}" srcOrd="0" destOrd="2" presId="urn:microsoft.com/office/officeart/2005/8/layout/bProcess3"/>
    <dgm:cxn modelId="{6891A732-9092-47F0-9466-328DCDF3F50E}" srcId="{F8F6DE3A-F5DE-4CC7-BA8D-43DBC45B3570}" destId="{CC18624A-1884-403E-9615-996430C17F04}" srcOrd="2" destOrd="0" parTransId="{100BE399-F43B-4544-82EE-E82C382E9F72}" sibTransId="{5F265257-67DD-4D2F-85EC-1C2A71A7498B}"/>
    <dgm:cxn modelId="{CFC27FA8-574F-4693-B437-C7F0D2C6A49B}" srcId="{FC54E8AE-2524-459B-B612-63137D812EF6}" destId="{431EA477-25A0-4D61-904D-7E1EE825B97A}" srcOrd="0" destOrd="0" parTransId="{B4B2CBEF-B4B7-459D-AF25-411CCBF1C547}" sibTransId="{643146FC-9A63-4EAB-9F07-AA02F8F01524}"/>
    <dgm:cxn modelId="{917C4056-19B3-430E-AE29-94D4DE9D5E13}" type="presOf" srcId="{0A8A325E-D58A-4D64-AAAE-9071E9DEC791}" destId="{E364286C-FD4C-46F9-8CC7-81A3EE305511}" srcOrd="0" destOrd="0" presId="urn:microsoft.com/office/officeart/2005/8/layout/bProcess3"/>
    <dgm:cxn modelId="{CB4DBD2E-BDA8-484F-8B9F-A7AA7C74D79A}" type="presOf" srcId="{E710CD97-EBD0-45E3-86EC-23C2949DE415}" destId="{8F7D0508-1987-4BD5-95EF-297E1D855874}" srcOrd="0" destOrd="0" presId="urn:microsoft.com/office/officeart/2005/8/layout/bProcess3"/>
    <dgm:cxn modelId="{2C4B8762-03FD-4667-8D50-7394662556F3}" type="presOf" srcId="{0A8A325E-D58A-4D64-AAAE-9071E9DEC791}" destId="{851B0A85-519F-4BD7-A438-291E57BF0EC3}" srcOrd="1" destOrd="0" presId="urn:microsoft.com/office/officeart/2005/8/layout/bProcess3"/>
    <dgm:cxn modelId="{02B52BE7-108F-4333-8477-6859BC7E253F}" type="presOf" srcId="{20D87E6C-ED69-452B-A015-C303FD1554CC}" destId="{477FBEFF-BD16-4E77-84FA-B219E23C621A}" srcOrd="0" destOrd="1" presId="urn:microsoft.com/office/officeart/2005/8/layout/bProcess3"/>
    <dgm:cxn modelId="{C6AD3E96-380B-44EC-B898-831402A83ECE}" srcId="{F8F6DE3A-F5DE-4CC7-BA8D-43DBC45B3570}" destId="{E710CD97-EBD0-45E3-86EC-23C2949DE415}" srcOrd="0" destOrd="0" parTransId="{93A75610-2782-47C2-B624-2C7BF1E07DD2}" sibTransId="{C9DE221D-46F2-45A1-ADF4-CF14F3821019}"/>
    <dgm:cxn modelId="{D2362A80-BC78-496B-A6CC-D6F278CA683C}" type="presOf" srcId="{5F265257-67DD-4D2F-85EC-1C2A71A7498B}" destId="{954115CC-FB50-4BD9-9D44-7E1B32132C19}" srcOrd="1" destOrd="0" presId="urn:microsoft.com/office/officeart/2005/8/layout/bProcess3"/>
    <dgm:cxn modelId="{C5E5F8F4-C619-4ACC-AF91-A36E3A02AF05}" type="presParOf" srcId="{C6970607-891B-4A5A-8AAB-4D99E0D4F883}" destId="{8F7D0508-1987-4BD5-95EF-297E1D855874}" srcOrd="0" destOrd="0" presId="urn:microsoft.com/office/officeart/2005/8/layout/bProcess3"/>
    <dgm:cxn modelId="{694D21E9-5A3A-4AD3-9F36-16CA7A53ECA1}" type="presParOf" srcId="{C6970607-891B-4A5A-8AAB-4D99E0D4F883}" destId="{9B316D67-6943-4263-984A-C4C8830546D4}" srcOrd="1" destOrd="0" presId="urn:microsoft.com/office/officeart/2005/8/layout/bProcess3"/>
    <dgm:cxn modelId="{BB9FEF15-94B4-4AAF-9E16-9D2B162384DF}" type="presParOf" srcId="{9B316D67-6943-4263-984A-C4C8830546D4}" destId="{EB7E6DA8-A507-4E8F-8E19-2BBE65F8F776}" srcOrd="0" destOrd="0" presId="urn:microsoft.com/office/officeart/2005/8/layout/bProcess3"/>
    <dgm:cxn modelId="{1903AC7D-AFD0-4A79-A1AE-126D7321BAD3}" type="presParOf" srcId="{C6970607-891B-4A5A-8AAB-4D99E0D4F883}" destId="{65C1A693-A031-424D-A461-570C8A6C515C}" srcOrd="2" destOrd="0" presId="urn:microsoft.com/office/officeart/2005/8/layout/bProcess3"/>
    <dgm:cxn modelId="{00CE0E15-2BF7-4D27-8A49-790A3ED4115C}" type="presParOf" srcId="{C6970607-891B-4A5A-8AAB-4D99E0D4F883}" destId="{E364286C-FD4C-46F9-8CC7-81A3EE305511}" srcOrd="3" destOrd="0" presId="urn:microsoft.com/office/officeart/2005/8/layout/bProcess3"/>
    <dgm:cxn modelId="{8923E8E1-806A-46FD-AF77-E863F2791C70}" type="presParOf" srcId="{E364286C-FD4C-46F9-8CC7-81A3EE305511}" destId="{851B0A85-519F-4BD7-A438-291E57BF0EC3}" srcOrd="0" destOrd="0" presId="urn:microsoft.com/office/officeart/2005/8/layout/bProcess3"/>
    <dgm:cxn modelId="{1F142B35-819E-4B51-9542-E33E49069567}" type="presParOf" srcId="{C6970607-891B-4A5A-8AAB-4D99E0D4F883}" destId="{477FBEFF-BD16-4E77-84FA-B219E23C621A}" srcOrd="4" destOrd="0" presId="urn:microsoft.com/office/officeart/2005/8/layout/bProcess3"/>
    <dgm:cxn modelId="{CD6A3BC1-FD00-498D-BA62-8693AF119D3D}" type="presParOf" srcId="{C6970607-891B-4A5A-8AAB-4D99E0D4F883}" destId="{C14550D1-2ECD-40D1-B796-A51F134018A9}" srcOrd="5" destOrd="0" presId="urn:microsoft.com/office/officeart/2005/8/layout/bProcess3"/>
    <dgm:cxn modelId="{CF128AB0-6B71-4F4B-9AB9-47A88A92D9C5}" type="presParOf" srcId="{C14550D1-2ECD-40D1-B796-A51F134018A9}" destId="{954115CC-FB50-4BD9-9D44-7E1B32132C19}" srcOrd="0" destOrd="0" presId="urn:microsoft.com/office/officeart/2005/8/layout/bProcess3"/>
    <dgm:cxn modelId="{58160140-3F52-4220-B2AF-70C2C6794B50}" type="presParOf" srcId="{C6970607-891B-4A5A-8AAB-4D99E0D4F883}" destId="{4413098B-70D7-4735-8B7E-E7C538BE8C7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404793-D662-4676-B680-42EE06E8A23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360CAB6-EB81-4729-9C1E-DAB0F574ADFF}">
      <dgm:prSet phldrT="[Text]"/>
      <dgm:spPr/>
      <dgm:t>
        <a:bodyPr/>
        <a:lstStyle/>
        <a:p>
          <a:r>
            <a:rPr lang="en-US" dirty="0" smtClean="0"/>
            <a:t>Pattern</a:t>
          </a:r>
          <a:endParaRPr lang="en-US" dirty="0"/>
        </a:p>
      </dgm:t>
    </dgm:pt>
    <dgm:pt modelId="{889B84F3-EF41-4CEB-A553-AF85A59401C0}" type="parTrans" cxnId="{AF9A4BCD-1328-4453-9578-7F0C699C61A3}">
      <dgm:prSet/>
      <dgm:spPr/>
      <dgm:t>
        <a:bodyPr/>
        <a:lstStyle/>
        <a:p>
          <a:endParaRPr lang="en-US"/>
        </a:p>
      </dgm:t>
    </dgm:pt>
    <dgm:pt modelId="{484FC819-39CE-4A75-A01E-E5E9879A37C3}" type="sibTrans" cxnId="{AF9A4BCD-1328-4453-9578-7F0C699C61A3}">
      <dgm:prSet/>
      <dgm:spPr/>
      <dgm:t>
        <a:bodyPr/>
        <a:lstStyle/>
        <a:p>
          <a:endParaRPr lang="en-US"/>
        </a:p>
      </dgm:t>
    </dgm:pt>
    <dgm:pt modelId="{0E881ACA-9A50-4E11-B8E0-548490D7330F}">
      <dgm:prSet phldrT="[Text]"/>
      <dgm:spPr/>
      <dgm:t>
        <a:bodyPr/>
        <a:lstStyle/>
        <a:p>
          <a:r>
            <a:rPr lang="en-US" dirty="0" smtClean="0"/>
            <a:t>Wider pattern – Reaction decreases</a:t>
          </a:r>
          <a:endParaRPr lang="en-US" dirty="0"/>
        </a:p>
      </dgm:t>
    </dgm:pt>
    <dgm:pt modelId="{4DD15895-4CC6-49D1-9F87-69ADE75587B2}" type="parTrans" cxnId="{50C186D2-7F71-49DB-B1B5-9109C6F11A2A}">
      <dgm:prSet/>
      <dgm:spPr/>
      <dgm:t>
        <a:bodyPr/>
        <a:lstStyle/>
        <a:p>
          <a:endParaRPr lang="en-US"/>
        </a:p>
      </dgm:t>
    </dgm:pt>
    <dgm:pt modelId="{AD6E899B-C417-4E9F-9001-9BC356494590}" type="sibTrans" cxnId="{50C186D2-7F71-49DB-B1B5-9109C6F11A2A}">
      <dgm:prSet/>
      <dgm:spPr/>
      <dgm:t>
        <a:bodyPr/>
        <a:lstStyle/>
        <a:p>
          <a:endParaRPr lang="en-US"/>
        </a:p>
      </dgm:t>
    </dgm:pt>
    <dgm:pt modelId="{B801CE0D-30F6-4278-881B-078B5FECFD27}">
      <dgm:prSet phldrT="[Text]"/>
      <dgm:spPr/>
      <dgm:t>
        <a:bodyPr/>
        <a:lstStyle/>
        <a:p>
          <a:r>
            <a:rPr lang="en-US" dirty="0" smtClean="0"/>
            <a:t>Handle same as smooth bore</a:t>
          </a:r>
          <a:endParaRPr lang="en-US" dirty="0"/>
        </a:p>
      </dgm:t>
    </dgm:pt>
    <dgm:pt modelId="{6BAE5545-B13E-494D-8CB5-2C77F0D4A45A}" type="parTrans" cxnId="{0CAF6449-C05F-4363-8F89-C2F481E7F9ED}">
      <dgm:prSet/>
      <dgm:spPr/>
      <dgm:t>
        <a:bodyPr/>
        <a:lstStyle/>
        <a:p>
          <a:endParaRPr lang="en-US"/>
        </a:p>
      </dgm:t>
    </dgm:pt>
    <dgm:pt modelId="{E72A790E-02D8-4858-93A7-1C36CE6140BB}" type="sibTrans" cxnId="{0CAF6449-C05F-4363-8F89-C2F481E7F9ED}">
      <dgm:prSet/>
      <dgm:spPr/>
      <dgm:t>
        <a:bodyPr/>
        <a:lstStyle/>
        <a:p>
          <a:endParaRPr lang="en-US"/>
        </a:p>
      </dgm:t>
    </dgm:pt>
    <dgm:pt modelId="{7A696070-4931-462A-A484-C6C64F13FC65}">
      <dgm:prSet phldrT="[Text]"/>
      <dgm:spPr/>
      <dgm:t>
        <a:bodyPr/>
        <a:lstStyle/>
        <a:p>
          <a:r>
            <a:rPr lang="en-US" dirty="0" smtClean="0"/>
            <a:t>Straight-stream, narrow-stream similar to smooth bore</a:t>
          </a:r>
          <a:endParaRPr lang="en-US" dirty="0"/>
        </a:p>
      </dgm:t>
    </dgm:pt>
    <dgm:pt modelId="{1D167202-8D4F-4D15-85F6-0049E4B60697}" type="parTrans" cxnId="{80AF0A0D-70B3-46B0-9EEC-8D56414BC178}">
      <dgm:prSet/>
      <dgm:spPr/>
      <dgm:t>
        <a:bodyPr/>
        <a:lstStyle/>
        <a:p>
          <a:endParaRPr lang="en-US"/>
        </a:p>
      </dgm:t>
    </dgm:pt>
    <dgm:pt modelId="{D4C78C34-DED2-4364-90DB-9D8D21845BCF}" type="sibTrans" cxnId="{80AF0A0D-70B3-46B0-9EEC-8D56414BC178}">
      <dgm:prSet/>
      <dgm:spPr/>
      <dgm:t>
        <a:bodyPr/>
        <a:lstStyle/>
        <a:p>
          <a:endParaRPr lang="en-US"/>
        </a:p>
      </dgm:t>
    </dgm:pt>
    <dgm:pt modelId="{64E8AAF3-3AE6-4325-A852-EEF0F3BA04D1}" type="pres">
      <dgm:prSet presAssocID="{1B404793-D662-4676-B680-42EE06E8A2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6667C4-6BE5-418B-9857-9D0082AE7FEC}" type="pres">
      <dgm:prSet presAssocID="{9360CAB6-EB81-4729-9C1E-DAB0F574AD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DD0BA-87D1-462C-9C93-281A8564ED1F}" type="pres">
      <dgm:prSet presAssocID="{9360CAB6-EB81-4729-9C1E-DAB0F574ADF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FF2EE-FED2-4ED4-8CAC-C28D7ACF4EEA}" type="pres">
      <dgm:prSet presAssocID="{B801CE0D-30F6-4278-881B-078B5FECFD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5FBF1-0366-4DA7-A244-13351FEA56F0}" type="presOf" srcId="{B801CE0D-30F6-4278-881B-078B5FECFD27}" destId="{907FF2EE-FED2-4ED4-8CAC-C28D7ACF4EEA}" srcOrd="0" destOrd="0" presId="urn:microsoft.com/office/officeart/2005/8/layout/vList2"/>
    <dgm:cxn modelId="{9CD3D012-C9BC-416B-993F-658DD4EBC8D3}" type="presOf" srcId="{9360CAB6-EB81-4729-9C1E-DAB0F574ADFF}" destId="{E86667C4-6BE5-418B-9857-9D0082AE7FEC}" srcOrd="0" destOrd="0" presId="urn:microsoft.com/office/officeart/2005/8/layout/vList2"/>
    <dgm:cxn modelId="{63DC4A76-11A4-4031-B6D4-774A76748E06}" type="presOf" srcId="{0E881ACA-9A50-4E11-B8E0-548490D7330F}" destId="{956DD0BA-87D1-462C-9C93-281A8564ED1F}" srcOrd="0" destOrd="1" presId="urn:microsoft.com/office/officeart/2005/8/layout/vList2"/>
    <dgm:cxn modelId="{0CAF6449-C05F-4363-8F89-C2F481E7F9ED}" srcId="{1B404793-D662-4676-B680-42EE06E8A231}" destId="{B801CE0D-30F6-4278-881B-078B5FECFD27}" srcOrd="1" destOrd="0" parTransId="{6BAE5545-B13E-494D-8CB5-2C77F0D4A45A}" sibTransId="{E72A790E-02D8-4858-93A7-1C36CE6140BB}"/>
    <dgm:cxn modelId="{B78F66F8-50F0-4B7D-B812-1FFF26328480}" type="presOf" srcId="{1B404793-D662-4676-B680-42EE06E8A231}" destId="{64E8AAF3-3AE6-4325-A852-EEF0F3BA04D1}" srcOrd="0" destOrd="0" presId="urn:microsoft.com/office/officeart/2005/8/layout/vList2"/>
    <dgm:cxn modelId="{AF9A4BCD-1328-4453-9578-7F0C699C61A3}" srcId="{1B404793-D662-4676-B680-42EE06E8A231}" destId="{9360CAB6-EB81-4729-9C1E-DAB0F574ADFF}" srcOrd="0" destOrd="0" parTransId="{889B84F3-EF41-4CEB-A553-AF85A59401C0}" sibTransId="{484FC819-39CE-4A75-A01E-E5E9879A37C3}"/>
    <dgm:cxn modelId="{50C186D2-7F71-49DB-B1B5-9109C6F11A2A}" srcId="{9360CAB6-EB81-4729-9C1E-DAB0F574ADFF}" destId="{0E881ACA-9A50-4E11-B8E0-548490D7330F}" srcOrd="1" destOrd="0" parTransId="{4DD15895-4CC6-49D1-9F87-69ADE75587B2}" sibTransId="{AD6E899B-C417-4E9F-9001-9BC356494590}"/>
    <dgm:cxn modelId="{BA9622CD-FEA7-4829-A695-09B284908CCD}" type="presOf" srcId="{7A696070-4931-462A-A484-C6C64F13FC65}" destId="{956DD0BA-87D1-462C-9C93-281A8564ED1F}" srcOrd="0" destOrd="0" presId="urn:microsoft.com/office/officeart/2005/8/layout/vList2"/>
    <dgm:cxn modelId="{80AF0A0D-70B3-46B0-9EEC-8D56414BC178}" srcId="{9360CAB6-EB81-4729-9C1E-DAB0F574ADFF}" destId="{7A696070-4931-462A-A484-C6C64F13FC65}" srcOrd="0" destOrd="0" parTransId="{1D167202-8D4F-4D15-85F6-0049E4B60697}" sibTransId="{D4C78C34-DED2-4364-90DB-9D8D21845BCF}"/>
    <dgm:cxn modelId="{2B6EB055-AF96-4A8D-887C-64F9BA15D43A}" type="presParOf" srcId="{64E8AAF3-3AE6-4325-A852-EEF0F3BA04D1}" destId="{E86667C4-6BE5-418B-9857-9D0082AE7FEC}" srcOrd="0" destOrd="0" presId="urn:microsoft.com/office/officeart/2005/8/layout/vList2"/>
    <dgm:cxn modelId="{63E598A3-4DAE-4D04-A001-AB770C061311}" type="presParOf" srcId="{64E8AAF3-3AE6-4325-A852-EEF0F3BA04D1}" destId="{956DD0BA-87D1-462C-9C93-281A8564ED1F}" srcOrd="1" destOrd="0" presId="urn:microsoft.com/office/officeart/2005/8/layout/vList2"/>
    <dgm:cxn modelId="{EF476FDF-7EF7-4C34-A385-F472C09427FC}" type="presParOf" srcId="{64E8AAF3-3AE6-4325-A852-EEF0F3BA04D1}" destId="{907FF2EE-FED2-4ED4-8CAC-C28D7ACF4E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8191C7-1564-470F-85ED-5E8B89B85EC3}" type="doc">
      <dgm:prSet loTypeId="urn:microsoft.com/office/officeart/2005/8/layout/arrow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33B1DD-54E8-42F5-BBE0-6EB54293AFB7}">
      <dgm:prSet phldrT="[Text]"/>
      <dgm:spPr/>
      <dgm:t>
        <a:bodyPr/>
        <a:lstStyle/>
        <a:p>
          <a:r>
            <a:rPr lang="en-US" dirty="0" smtClean="0"/>
            <a:t>Maintenance, care, cleaning</a:t>
          </a:r>
          <a:endParaRPr lang="en-US" dirty="0"/>
        </a:p>
      </dgm:t>
    </dgm:pt>
    <dgm:pt modelId="{FD7AAE2F-8427-4135-93CA-99AA56FEEDA8}" type="parTrans" cxnId="{B3F84332-BE61-48E4-B8FE-D08DA8103887}">
      <dgm:prSet/>
      <dgm:spPr/>
      <dgm:t>
        <a:bodyPr/>
        <a:lstStyle/>
        <a:p>
          <a:endParaRPr lang="en-US"/>
        </a:p>
      </dgm:t>
    </dgm:pt>
    <dgm:pt modelId="{65A17335-FCD7-4AA1-80A1-D103ABA25E2F}" type="sibTrans" cxnId="{B3F84332-BE61-48E4-B8FE-D08DA8103887}">
      <dgm:prSet/>
      <dgm:spPr/>
      <dgm:t>
        <a:bodyPr/>
        <a:lstStyle/>
        <a:p>
          <a:endParaRPr lang="en-US"/>
        </a:p>
      </dgm:t>
    </dgm:pt>
    <dgm:pt modelId="{C9C44DE4-25C3-47B7-AC38-8579BFE5B3F1}">
      <dgm:prSet phldrT="[Text]"/>
      <dgm:spPr/>
      <dgm:t>
        <a:bodyPr/>
        <a:lstStyle/>
        <a:p>
          <a:r>
            <a:rPr lang="en-US" dirty="0" smtClean="0"/>
            <a:t>Technical maintenance</a:t>
          </a:r>
          <a:endParaRPr lang="en-US" dirty="0"/>
        </a:p>
      </dgm:t>
    </dgm:pt>
    <dgm:pt modelId="{CFBC0DAA-D953-45B8-A0C9-91239D53467C}" type="parTrans" cxnId="{A93DC23F-5027-4204-835A-A4224841C104}">
      <dgm:prSet/>
      <dgm:spPr/>
      <dgm:t>
        <a:bodyPr/>
        <a:lstStyle/>
        <a:p>
          <a:endParaRPr lang="en-US"/>
        </a:p>
      </dgm:t>
    </dgm:pt>
    <dgm:pt modelId="{754EE893-C471-4F16-A6D6-68AF94C310A3}" type="sibTrans" cxnId="{A93DC23F-5027-4204-835A-A4224841C104}">
      <dgm:prSet/>
      <dgm:spPr/>
      <dgm:t>
        <a:bodyPr/>
        <a:lstStyle/>
        <a:p>
          <a:endParaRPr lang="en-US"/>
        </a:p>
      </dgm:t>
    </dgm:pt>
    <dgm:pt modelId="{977D3A77-2B01-4CD5-A59B-6DF29D580A06}" type="pres">
      <dgm:prSet presAssocID="{1D8191C7-1564-470F-85ED-5E8B89B85E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2BA2ED-568E-453D-B90F-C4C04147BAEC}" type="pres">
      <dgm:prSet presAssocID="{DE33B1DD-54E8-42F5-BBE0-6EB54293AFB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DBFBF-9597-4316-8FA4-076D2923C15B}" type="pres">
      <dgm:prSet presAssocID="{C9C44DE4-25C3-47B7-AC38-8579BFE5B3F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7217C-1BD0-40CF-9F16-17B3D0E7DEF5}" type="presOf" srcId="{DE33B1DD-54E8-42F5-BBE0-6EB54293AFB7}" destId="{8B2BA2ED-568E-453D-B90F-C4C04147BAEC}" srcOrd="0" destOrd="0" presId="urn:microsoft.com/office/officeart/2005/8/layout/arrow1"/>
    <dgm:cxn modelId="{BBEA3239-6BE8-4A78-AA64-1BFDB8023B6D}" type="presOf" srcId="{C9C44DE4-25C3-47B7-AC38-8579BFE5B3F1}" destId="{F8BDBFBF-9597-4316-8FA4-076D2923C15B}" srcOrd="0" destOrd="0" presId="urn:microsoft.com/office/officeart/2005/8/layout/arrow1"/>
    <dgm:cxn modelId="{A93DC23F-5027-4204-835A-A4224841C104}" srcId="{1D8191C7-1564-470F-85ED-5E8B89B85EC3}" destId="{C9C44DE4-25C3-47B7-AC38-8579BFE5B3F1}" srcOrd="1" destOrd="0" parTransId="{CFBC0DAA-D953-45B8-A0C9-91239D53467C}" sibTransId="{754EE893-C471-4F16-A6D6-68AF94C310A3}"/>
    <dgm:cxn modelId="{8426EC38-284B-46FE-A2D4-23E9459D9FE9}" type="presOf" srcId="{1D8191C7-1564-470F-85ED-5E8B89B85EC3}" destId="{977D3A77-2B01-4CD5-A59B-6DF29D580A06}" srcOrd="0" destOrd="0" presId="urn:microsoft.com/office/officeart/2005/8/layout/arrow1"/>
    <dgm:cxn modelId="{B3F84332-BE61-48E4-B8FE-D08DA8103887}" srcId="{1D8191C7-1564-470F-85ED-5E8B89B85EC3}" destId="{DE33B1DD-54E8-42F5-BBE0-6EB54293AFB7}" srcOrd="0" destOrd="0" parTransId="{FD7AAE2F-8427-4135-93CA-99AA56FEEDA8}" sibTransId="{65A17335-FCD7-4AA1-80A1-D103ABA25E2F}"/>
    <dgm:cxn modelId="{DB07C89E-2399-4DE1-815F-27C8F83349E5}" type="presParOf" srcId="{977D3A77-2B01-4CD5-A59B-6DF29D580A06}" destId="{8B2BA2ED-568E-453D-B90F-C4C04147BAEC}" srcOrd="0" destOrd="0" presId="urn:microsoft.com/office/officeart/2005/8/layout/arrow1"/>
    <dgm:cxn modelId="{386FC0FD-127E-4BD4-A2B0-2A4EAE3D2212}" type="presParOf" srcId="{977D3A77-2B01-4CD5-A59B-6DF29D580A06}" destId="{F8BDBFBF-9597-4316-8FA4-076D2923C15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C00F32-F6F5-4C90-84F2-DAA0DAD0F998}" type="doc">
      <dgm:prSet loTypeId="urn:microsoft.com/office/officeart/2005/8/layout/default#7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7C5D754-D1A4-4436-9FEA-45002B35B2A6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8EE01DB-763B-44EE-A849-2D0F403CCDBA}" type="parTrans" cxnId="{782AFC17-7632-496D-96EC-C4E972E93445}">
      <dgm:prSet/>
      <dgm:spPr/>
      <dgm:t>
        <a:bodyPr/>
        <a:lstStyle/>
        <a:p>
          <a:endParaRPr lang="en-US"/>
        </a:p>
      </dgm:t>
    </dgm:pt>
    <dgm:pt modelId="{9FA85369-0483-4E8D-A8FD-39AE50F6F259}" type="sibTrans" cxnId="{782AFC17-7632-496D-96EC-C4E972E93445}">
      <dgm:prSet/>
      <dgm:spPr/>
      <dgm:t>
        <a:bodyPr/>
        <a:lstStyle/>
        <a:p>
          <a:endParaRPr lang="en-US"/>
        </a:p>
      </dgm:t>
    </dgm:pt>
    <dgm:pt modelId="{FD32C7BD-C75B-47E1-9008-0FE4A3EC76EC}">
      <dgm:prSet phldrT="[Text]"/>
      <dgm:spPr/>
      <dgm:t>
        <a:bodyPr/>
        <a:lstStyle/>
        <a:p>
          <a:r>
            <a:rPr lang="en-US" dirty="0" smtClean="0"/>
            <a:t>Inspect swivel gasket</a:t>
          </a:r>
          <a:endParaRPr lang="en-US" dirty="0"/>
        </a:p>
      </dgm:t>
    </dgm:pt>
    <dgm:pt modelId="{E7683C44-D9F7-4A4A-A482-D68604E7E441}" type="parTrans" cxnId="{41E34018-BE41-47DA-8DB2-EB3E1157C400}">
      <dgm:prSet/>
      <dgm:spPr/>
      <dgm:t>
        <a:bodyPr/>
        <a:lstStyle/>
        <a:p>
          <a:endParaRPr lang="en-US"/>
        </a:p>
      </dgm:t>
    </dgm:pt>
    <dgm:pt modelId="{A0B047C3-3414-44FD-9E57-7FDFC3D9D58D}" type="sibTrans" cxnId="{41E34018-BE41-47DA-8DB2-EB3E1157C400}">
      <dgm:prSet/>
      <dgm:spPr/>
      <dgm:t>
        <a:bodyPr/>
        <a:lstStyle/>
        <a:p>
          <a:endParaRPr lang="en-US"/>
        </a:p>
      </dgm:t>
    </dgm:pt>
    <dgm:pt modelId="{706FCC55-13C4-4E0F-B157-FEB9FBD4866C}">
      <dgm:prSet phldrT="[Text]"/>
      <dgm:spPr/>
      <dgm:t>
        <a:bodyPr/>
        <a:lstStyle/>
        <a:p>
          <a:r>
            <a:rPr lang="en-US" dirty="0" smtClean="0"/>
            <a:t>Look for external damage</a:t>
          </a:r>
          <a:endParaRPr lang="en-US" dirty="0"/>
        </a:p>
      </dgm:t>
    </dgm:pt>
    <dgm:pt modelId="{FF40D9BE-C523-40F6-9D9D-C1F15A6C4DE4}" type="parTrans" cxnId="{64A1FE43-62FF-45DD-9FC7-B889CE6F7C52}">
      <dgm:prSet/>
      <dgm:spPr/>
      <dgm:t>
        <a:bodyPr/>
        <a:lstStyle/>
        <a:p>
          <a:endParaRPr lang="en-US"/>
        </a:p>
      </dgm:t>
    </dgm:pt>
    <dgm:pt modelId="{0A6D5DC4-0424-43DE-87AD-3ABA2F24FDB7}" type="sibTrans" cxnId="{64A1FE43-62FF-45DD-9FC7-B889CE6F7C52}">
      <dgm:prSet/>
      <dgm:spPr/>
      <dgm:t>
        <a:bodyPr/>
        <a:lstStyle/>
        <a:p>
          <a:endParaRPr lang="en-US"/>
        </a:p>
      </dgm:t>
    </dgm:pt>
    <dgm:pt modelId="{5A975E19-3C74-4110-A444-ED84ABF9C631}">
      <dgm:prSet phldrT="[Text]"/>
      <dgm:spPr/>
      <dgm:t>
        <a:bodyPr/>
        <a:lstStyle/>
        <a:p>
          <a:r>
            <a:rPr lang="en-US" dirty="0" smtClean="0"/>
            <a:t>Ensure pistol grip secured to nozzle</a:t>
          </a:r>
          <a:endParaRPr lang="en-US" dirty="0"/>
        </a:p>
      </dgm:t>
    </dgm:pt>
    <dgm:pt modelId="{3EEAF9FE-12AB-48DC-9D18-02577F89E244}" type="parTrans" cxnId="{098AA718-CA57-46D3-82FD-0CA3EDB11125}">
      <dgm:prSet/>
      <dgm:spPr/>
      <dgm:t>
        <a:bodyPr/>
        <a:lstStyle/>
        <a:p>
          <a:endParaRPr lang="en-US"/>
        </a:p>
      </dgm:t>
    </dgm:pt>
    <dgm:pt modelId="{B29FB805-7E5B-489D-9C71-12B4E9F9F166}" type="sibTrans" cxnId="{098AA718-CA57-46D3-82FD-0CA3EDB11125}">
      <dgm:prSet/>
      <dgm:spPr/>
      <dgm:t>
        <a:bodyPr/>
        <a:lstStyle/>
        <a:p>
          <a:endParaRPr lang="en-US"/>
        </a:p>
      </dgm:t>
    </dgm:pt>
    <dgm:pt modelId="{37C56E52-C0C8-400F-AEEE-BC7E2768BE8B}">
      <dgm:prSet phldrT="[Text]"/>
      <dgm:spPr/>
      <dgm:t>
        <a:bodyPr/>
        <a:lstStyle/>
        <a:p>
          <a:r>
            <a:rPr lang="en-US" dirty="0" smtClean="0"/>
            <a:t>Check for ease of operation</a:t>
          </a:r>
          <a:endParaRPr lang="en-US" dirty="0"/>
        </a:p>
      </dgm:t>
    </dgm:pt>
    <dgm:pt modelId="{8A02CC9F-D590-4147-A609-D5002355615B}" type="parTrans" cxnId="{A31E2B45-227A-45BE-BB6A-306F3BF4E43D}">
      <dgm:prSet/>
      <dgm:spPr/>
      <dgm:t>
        <a:bodyPr/>
        <a:lstStyle/>
        <a:p>
          <a:endParaRPr lang="en-US"/>
        </a:p>
      </dgm:t>
    </dgm:pt>
    <dgm:pt modelId="{24D4A5FC-B1BE-4464-BAA8-CF18BB3F310F}" type="sibTrans" cxnId="{A31E2B45-227A-45BE-BB6A-306F3BF4E43D}">
      <dgm:prSet/>
      <dgm:spPr/>
      <dgm:t>
        <a:bodyPr/>
        <a:lstStyle/>
        <a:p>
          <a:endParaRPr lang="en-US"/>
        </a:p>
      </dgm:t>
    </dgm:pt>
    <dgm:pt modelId="{52671B03-DD08-478D-94A4-64785FCC630E}">
      <dgm:prSet phldrT="[Text]"/>
      <dgm:spPr/>
      <dgm:t>
        <a:bodyPr/>
        <a:lstStyle/>
        <a:p>
          <a:r>
            <a:rPr lang="en-US" dirty="0" smtClean="0"/>
            <a:t>Ensure all parts in place, good condition</a:t>
          </a:r>
          <a:endParaRPr lang="en-US" dirty="0"/>
        </a:p>
      </dgm:t>
    </dgm:pt>
    <dgm:pt modelId="{06CBF504-A4D3-4886-B591-DBAB8E6BDE85}" type="parTrans" cxnId="{1DBB0E74-AD92-42E3-9AB6-4FF3129E0C83}">
      <dgm:prSet/>
      <dgm:spPr/>
      <dgm:t>
        <a:bodyPr/>
        <a:lstStyle/>
        <a:p>
          <a:endParaRPr lang="en-US"/>
        </a:p>
      </dgm:t>
    </dgm:pt>
    <dgm:pt modelId="{E6F4AAA1-EBE5-4258-8A1A-A965231195BD}" type="sibTrans" cxnId="{1DBB0E74-AD92-42E3-9AB6-4FF3129E0C83}">
      <dgm:prSet/>
      <dgm:spPr/>
      <dgm:t>
        <a:bodyPr/>
        <a:lstStyle/>
        <a:p>
          <a:endParaRPr lang="en-US"/>
        </a:p>
      </dgm:t>
    </dgm:pt>
    <dgm:pt modelId="{B2DB81DC-5541-4E46-AAB5-7D05FC1B56E4}">
      <dgm:prSet phldrT="[Text]"/>
      <dgm:spPr/>
      <dgm:t>
        <a:bodyPr/>
        <a:lstStyle/>
        <a:p>
          <a:r>
            <a:rPr lang="en-US" dirty="0" smtClean="0"/>
            <a:t>Look for internal damage, debris</a:t>
          </a:r>
          <a:endParaRPr lang="en-US" dirty="0"/>
        </a:p>
      </dgm:t>
    </dgm:pt>
    <dgm:pt modelId="{0D7D3287-82FC-4EAD-A680-C5BC9A029ED0}" type="sibTrans" cxnId="{8AA0C19F-B895-48E7-8215-5263BF8AD0B2}">
      <dgm:prSet/>
      <dgm:spPr/>
      <dgm:t>
        <a:bodyPr/>
        <a:lstStyle/>
        <a:p>
          <a:endParaRPr lang="en-US"/>
        </a:p>
      </dgm:t>
    </dgm:pt>
    <dgm:pt modelId="{67A1A5A3-D17C-4BD0-96C4-61B04F51EED8}" type="parTrans" cxnId="{8AA0C19F-B895-48E7-8215-5263BF8AD0B2}">
      <dgm:prSet/>
      <dgm:spPr/>
      <dgm:t>
        <a:bodyPr/>
        <a:lstStyle/>
        <a:p>
          <a:endParaRPr lang="en-US"/>
        </a:p>
      </dgm:t>
    </dgm:pt>
    <dgm:pt modelId="{0FD12490-004E-43C2-ACAA-70A41D02256D}" type="pres">
      <dgm:prSet presAssocID="{56C00F32-F6F5-4C90-84F2-DAA0DAD0F9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78463-4894-471C-920F-87E0E52E4E06}" type="pres">
      <dgm:prSet presAssocID="{A7C5D754-D1A4-4436-9FEA-45002B35B2A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58A6D-906F-4830-BB83-B9652A4DD9DB}" type="pres">
      <dgm:prSet presAssocID="{9FA85369-0483-4E8D-A8FD-39AE50F6F259}" presName="sibTrans" presStyleCnt="0"/>
      <dgm:spPr/>
    </dgm:pt>
    <dgm:pt modelId="{D17ADC5D-5549-424F-89A4-766D480250C4}" type="pres">
      <dgm:prSet presAssocID="{FD32C7BD-C75B-47E1-9008-0FE4A3EC76EC}" presName="node" presStyleLbl="node1" presStyleIdx="1" presStyleCnt="7" custScaleX="138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E63CD-0481-4793-9E3E-E9673270D903}" type="pres">
      <dgm:prSet presAssocID="{A0B047C3-3414-44FD-9E57-7FDFC3D9D58D}" presName="sibTrans" presStyleCnt="0"/>
      <dgm:spPr/>
    </dgm:pt>
    <dgm:pt modelId="{36A50BCF-DF94-4CC4-9338-006C129C2289}" type="pres">
      <dgm:prSet presAssocID="{706FCC55-13C4-4E0F-B157-FEB9FBD4866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45C88-B32E-4372-99EC-3ED64C730E86}" type="pres">
      <dgm:prSet presAssocID="{0A6D5DC4-0424-43DE-87AD-3ABA2F24FDB7}" presName="sibTrans" presStyleCnt="0"/>
      <dgm:spPr/>
    </dgm:pt>
    <dgm:pt modelId="{18FDBA7E-98E5-4AB6-8F27-51B2AA5D639A}" type="pres">
      <dgm:prSet presAssocID="{B2DB81DC-5541-4E46-AAB5-7D05FC1B56E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3FB25-1730-4EB4-939C-00682DD6B706}" type="pres">
      <dgm:prSet presAssocID="{0D7D3287-82FC-4EAD-A680-C5BC9A029ED0}" presName="sibTrans" presStyleCnt="0"/>
      <dgm:spPr/>
    </dgm:pt>
    <dgm:pt modelId="{38F28003-EE23-4C53-8E86-FA8BD921F751}" type="pres">
      <dgm:prSet presAssocID="{37C56E52-C0C8-400F-AEEE-BC7E2768BE8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C7831-FD63-4AC5-9E58-BA9C749FA503}" type="pres">
      <dgm:prSet presAssocID="{24D4A5FC-B1BE-4464-BAA8-CF18BB3F310F}" presName="sibTrans" presStyleCnt="0"/>
      <dgm:spPr/>
    </dgm:pt>
    <dgm:pt modelId="{073A214E-7126-472E-AD5D-BEECF8915641}" type="pres">
      <dgm:prSet presAssocID="{5A975E19-3C74-4110-A444-ED84ABF9C63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0942E-576F-45A4-A573-57438B90F7FA}" type="pres">
      <dgm:prSet presAssocID="{B29FB805-7E5B-489D-9C71-12B4E9F9F166}" presName="sibTrans" presStyleCnt="0"/>
      <dgm:spPr/>
    </dgm:pt>
    <dgm:pt modelId="{A6EA999D-AB6C-49EA-966D-94E30E325187}" type="pres">
      <dgm:prSet presAssocID="{52671B03-DD08-478D-94A4-64785FCC630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15E63-9DC9-4513-8959-EB4F2174DC3B}" type="presOf" srcId="{5A975E19-3C74-4110-A444-ED84ABF9C631}" destId="{073A214E-7126-472E-AD5D-BEECF8915641}" srcOrd="0" destOrd="0" presId="urn:microsoft.com/office/officeart/2005/8/layout/default#7"/>
    <dgm:cxn modelId="{098AA718-CA57-46D3-82FD-0CA3EDB11125}" srcId="{56C00F32-F6F5-4C90-84F2-DAA0DAD0F998}" destId="{5A975E19-3C74-4110-A444-ED84ABF9C631}" srcOrd="5" destOrd="0" parTransId="{3EEAF9FE-12AB-48DC-9D18-02577F89E244}" sibTransId="{B29FB805-7E5B-489D-9C71-12B4E9F9F166}"/>
    <dgm:cxn modelId="{87A5589A-B158-45B0-8981-4E514FFC6D04}" type="presOf" srcId="{FD32C7BD-C75B-47E1-9008-0FE4A3EC76EC}" destId="{D17ADC5D-5549-424F-89A4-766D480250C4}" srcOrd="0" destOrd="0" presId="urn:microsoft.com/office/officeart/2005/8/layout/default#7"/>
    <dgm:cxn modelId="{782AFC17-7632-496D-96EC-C4E972E93445}" srcId="{56C00F32-F6F5-4C90-84F2-DAA0DAD0F998}" destId="{A7C5D754-D1A4-4436-9FEA-45002B35B2A6}" srcOrd="0" destOrd="0" parTransId="{C8EE01DB-763B-44EE-A849-2D0F403CCDBA}" sibTransId="{9FA85369-0483-4E8D-A8FD-39AE50F6F259}"/>
    <dgm:cxn modelId="{068284F1-B866-496A-AF4B-155F480E163C}" type="presOf" srcId="{706FCC55-13C4-4E0F-B157-FEB9FBD4866C}" destId="{36A50BCF-DF94-4CC4-9338-006C129C2289}" srcOrd="0" destOrd="0" presId="urn:microsoft.com/office/officeart/2005/8/layout/default#7"/>
    <dgm:cxn modelId="{41E34018-BE41-47DA-8DB2-EB3E1157C400}" srcId="{56C00F32-F6F5-4C90-84F2-DAA0DAD0F998}" destId="{FD32C7BD-C75B-47E1-9008-0FE4A3EC76EC}" srcOrd="1" destOrd="0" parTransId="{E7683C44-D9F7-4A4A-A482-D68604E7E441}" sibTransId="{A0B047C3-3414-44FD-9E57-7FDFC3D9D58D}"/>
    <dgm:cxn modelId="{7BF0C14B-6DBF-487E-B3F0-1CE73B9720B8}" type="presOf" srcId="{56C00F32-F6F5-4C90-84F2-DAA0DAD0F998}" destId="{0FD12490-004E-43C2-ACAA-70A41D02256D}" srcOrd="0" destOrd="0" presId="urn:microsoft.com/office/officeart/2005/8/layout/default#7"/>
    <dgm:cxn modelId="{8AA0C19F-B895-48E7-8215-5263BF8AD0B2}" srcId="{56C00F32-F6F5-4C90-84F2-DAA0DAD0F998}" destId="{B2DB81DC-5541-4E46-AAB5-7D05FC1B56E4}" srcOrd="3" destOrd="0" parTransId="{67A1A5A3-D17C-4BD0-96C4-61B04F51EED8}" sibTransId="{0D7D3287-82FC-4EAD-A680-C5BC9A029ED0}"/>
    <dgm:cxn modelId="{10F67205-5C1F-4997-A7AA-1DAAA177D13F}" type="presOf" srcId="{A7C5D754-D1A4-4436-9FEA-45002B35B2A6}" destId="{6A078463-4894-471C-920F-87E0E52E4E06}" srcOrd="0" destOrd="0" presId="urn:microsoft.com/office/officeart/2005/8/layout/default#7"/>
    <dgm:cxn modelId="{A69353E6-6469-4890-8735-3795AAF0EB63}" type="presOf" srcId="{52671B03-DD08-478D-94A4-64785FCC630E}" destId="{A6EA999D-AB6C-49EA-966D-94E30E325187}" srcOrd="0" destOrd="0" presId="urn:microsoft.com/office/officeart/2005/8/layout/default#7"/>
    <dgm:cxn modelId="{B6B8571F-1E91-486B-A513-D445769D2BC4}" type="presOf" srcId="{B2DB81DC-5541-4E46-AAB5-7D05FC1B56E4}" destId="{18FDBA7E-98E5-4AB6-8F27-51B2AA5D639A}" srcOrd="0" destOrd="0" presId="urn:microsoft.com/office/officeart/2005/8/layout/default#7"/>
    <dgm:cxn modelId="{64A1FE43-62FF-45DD-9FC7-B889CE6F7C52}" srcId="{56C00F32-F6F5-4C90-84F2-DAA0DAD0F998}" destId="{706FCC55-13C4-4E0F-B157-FEB9FBD4866C}" srcOrd="2" destOrd="0" parTransId="{FF40D9BE-C523-40F6-9D9D-C1F15A6C4DE4}" sibTransId="{0A6D5DC4-0424-43DE-87AD-3ABA2F24FDB7}"/>
    <dgm:cxn modelId="{1DBB0E74-AD92-42E3-9AB6-4FF3129E0C83}" srcId="{56C00F32-F6F5-4C90-84F2-DAA0DAD0F998}" destId="{52671B03-DD08-478D-94A4-64785FCC630E}" srcOrd="6" destOrd="0" parTransId="{06CBF504-A4D3-4886-B591-DBAB8E6BDE85}" sibTransId="{E6F4AAA1-EBE5-4258-8A1A-A965231195BD}"/>
    <dgm:cxn modelId="{A31E2B45-227A-45BE-BB6A-306F3BF4E43D}" srcId="{56C00F32-F6F5-4C90-84F2-DAA0DAD0F998}" destId="{37C56E52-C0C8-400F-AEEE-BC7E2768BE8B}" srcOrd="4" destOrd="0" parTransId="{8A02CC9F-D590-4147-A609-D5002355615B}" sibTransId="{24D4A5FC-B1BE-4464-BAA8-CF18BB3F310F}"/>
    <dgm:cxn modelId="{3DE99E56-8032-4702-AE00-B20A800E5A16}" type="presOf" srcId="{37C56E52-C0C8-400F-AEEE-BC7E2768BE8B}" destId="{38F28003-EE23-4C53-8E86-FA8BD921F751}" srcOrd="0" destOrd="0" presId="urn:microsoft.com/office/officeart/2005/8/layout/default#7"/>
    <dgm:cxn modelId="{616F7F20-6E8D-48E8-856F-F8DBCBFDC279}" type="presParOf" srcId="{0FD12490-004E-43C2-ACAA-70A41D02256D}" destId="{6A078463-4894-471C-920F-87E0E52E4E06}" srcOrd="0" destOrd="0" presId="urn:microsoft.com/office/officeart/2005/8/layout/default#7"/>
    <dgm:cxn modelId="{C1FC3866-756B-4726-B68E-D6FDFD690BBD}" type="presParOf" srcId="{0FD12490-004E-43C2-ACAA-70A41D02256D}" destId="{9FA58A6D-906F-4830-BB83-B9652A4DD9DB}" srcOrd="1" destOrd="0" presId="urn:microsoft.com/office/officeart/2005/8/layout/default#7"/>
    <dgm:cxn modelId="{053A86DF-FC68-44E8-A611-55C943EEB56D}" type="presParOf" srcId="{0FD12490-004E-43C2-ACAA-70A41D02256D}" destId="{D17ADC5D-5549-424F-89A4-766D480250C4}" srcOrd="2" destOrd="0" presId="urn:microsoft.com/office/officeart/2005/8/layout/default#7"/>
    <dgm:cxn modelId="{640CDEA3-1B06-43A3-B3DA-9324E44B92B0}" type="presParOf" srcId="{0FD12490-004E-43C2-ACAA-70A41D02256D}" destId="{D84E63CD-0481-4793-9E3E-E9673270D903}" srcOrd="3" destOrd="0" presId="urn:microsoft.com/office/officeart/2005/8/layout/default#7"/>
    <dgm:cxn modelId="{435D4356-365A-41C6-AC26-163440D28EBF}" type="presParOf" srcId="{0FD12490-004E-43C2-ACAA-70A41D02256D}" destId="{36A50BCF-DF94-4CC4-9338-006C129C2289}" srcOrd="4" destOrd="0" presId="urn:microsoft.com/office/officeart/2005/8/layout/default#7"/>
    <dgm:cxn modelId="{C6A4ACF9-EFE4-44C8-A809-32EA04E09C20}" type="presParOf" srcId="{0FD12490-004E-43C2-ACAA-70A41D02256D}" destId="{B6E45C88-B32E-4372-99EC-3ED64C730E86}" srcOrd="5" destOrd="0" presId="urn:microsoft.com/office/officeart/2005/8/layout/default#7"/>
    <dgm:cxn modelId="{E829EF0C-2613-41C0-8DE0-DC5904D709FD}" type="presParOf" srcId="{0FD12490-004E-43C2-ACAA-70A41D02256D}" destId="{18FDBA7E-98E5-4AB6-8F27-51B2AA5D639A}" srcOrd="6" destOrd="0" presId="urn:microsoft.com/office/officeart/2005/8/layout/default#7"/>
    <dgm:cxn modelId="{DB78AB44-BE2F-4753-8C27-F6567D0665A0}" type="presParOf" srcId="{0FD12490-004E-43C2-ACAA-70A41D02256D}" destId="{7B93FB25-1730-4EB4-939C-00682DD6B706}" srcOrd="7" destOrd="0" presId="urn:microsoft.com/office/officeart/2005/8/layout/default#7"/>
    <dgm:cxn modelId="{A9FB4B14-C2A9-41FE-AF28-CA733E2DB3BB}" type="presParOf" srcId="{0FD12490-004E-43C2-ACAA-70A41D02256D}" destId="{38F28003-EE23-4C53-8E86-FA8BD921F751}" srcOrd="8" destOrd="0" presId="urn:microsoft.com/office/officeart/2005/8/layout/default#7"/>
    <dgm:cxn modelId="{2E64C84B-D6F1-4CBE-B1A0-24E5979A5F0D}" type="presParOf" srcId="{0FD12490-004E-43C2-ACAA-70A41D02256D}" destId="{0E0C7831-FD63-4AC5-9E58-BA9C749FA503}" srcOrd="9" destOrd="0" presId="urn:microsoft.com/office/officeart/2005/8/layout/default#7"/>
    <dgm:cxn modelId="{A3CA36EF-F91E-4510-AD4A-1235254BAB74}" type="presParOf" srcId="{0FD12490-004E-43C2-ACAA-70A41D02256D}" destId="{073A214E-7126-472E-AD5D-BEECF8915641}" srcOrd="10" destOrd="0" presId="urn:microsoft.com/office/officeart/2005/8/layout/default#7"/>
    <dgm:cxn modelId="{CB18A950-33F1-42BA-93DE-5F98A7104C5E}" type="presParOf" srcId="{0FD12490-004E-43C2-ACAA-70A41D02256D}" destId="{6C20942E-576F-45A4-A573-57438B90F7FA}" srcOrd="11" destOrd="0" presId="urn:microsoft.com/office/officeart/2005/8/layout/default#7"/>
    <dgm:cxn modelId="{8BB8DAB6-755C-4096-8065-8AE49B0FB5A2}" type="presParOf" srcId="{0FD12490-004E-43C2-ACAA-70A41D02256D}" destId="{A6EA999D-AB6C-49EA-966D-94E30E325187}" srcOrd="12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C00F32-F6F5-4C90-84F2-DAA0DAD0F998}" type="doc">
      <dgm:prSet loTypeId="urn:microsoft.com/office/officeart/2005/8/layout/default#8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7C5D754-D1A4-4436-9FEA-45002B35B2A6}">
      <dgm:prSet phldrT="[Text]"/>
      <dgm:spPr>
        <a:noFill/>
        <a:ln>
          <a:noFill/>
        </a:ln>
      </dgm:spPr>
      <dgm:t>
        <a:bodyPr/>
        <a:lstStyle/>
        <a:p>
          <a:endParaRPr lang="en-US" b="0" dirty="0"/>
        </a:p>
      </dgm:t>
    </dgm:pt>
    <dgm:pt modelId="{C8EE01DB-763B-44EE-A849-2D0F403CCDBA}" type="parTrans" cxnId="{782AFC17-7632-496D-96EC-C4E972E93445}">
      <dgm:prSet/>
      <dgm:spPr/>
      <dgm:t>
        <a:bodyPr/>
        <a:lstStyle/>
        <a:p>
          <a:endParaRPr lang="en-US"/>
        </a:p>
      </dgm:t>
    </dgm:pt>
    <dgm:pt modelId="{9FA85369-0483-4E8D-A8FD-39AE50F6F259}" type="sibTrans" cxnId="{782AFC17-7632-496D-96EC-C4E972E93445}">
      <dgm:prSet/>
      <dgm:spPr/>
      <dgm:t>
        <a:bodyPr/>
        <a:lstStyle/>
        <a:p>
          <a:endParaRPr lang="en-US"/>
        </a:p>
      </dgm:t>
    </dgm:pt>
    <dgm:pt modelId="{FD32C7BD-C75B-47E1-9008-0FE4A3EC76EC}">
      <dgm:prSet phldrT="[Text]"/>
      <dgm:spPr/>
      <dgm:t>
        <a:bodyPr/>
        <a:lstStyle/>
        <a:p>
          <a:r>
            <a:rPr lang="en-US" b="0" dirty="0" smtClean="0"/>
            <a:t>Thoroughly clean after each use</a:t>
          </a:r>
          <a:endParaRPr lang="en-US" b="0" dirty="0"/>
        </a:p>
      </dgm:t>
    </dgm:pt>
    <dgm:pt modelId="{E7683C44-D9F7-4A4A-A482-D68604E7E441}" type="parTrans" cxnId="{41E34018-BE41-47DA-8DB2-EB3E1157C400}">
      <dgm:prSet/>
      <dgm:spPr/>
      <dgm:t>
        <a:bodyPr/>
        <a:lstStyle/>
        <a:p>
          <a:endParaRPr lang="en-US"/>
        </a:p>
      </dgm:t>
    </dgm:pt>
    <dgm:pt modelId="{A0B047C3-3414-44FD-9E57-7FDFC3D9D58D}" type="sibTrans" cxnId="{41E34018-BE41-47DA-8DB2-EB3E1157C400}">
      <dgm:prSet/>
      <dgm:spPr/>
      <dgm:t>
        <a:bodyPr/>
        <a:lstStyle/>
        <a:p>
          <a:endParaRPr lang="en-US"/>
        </a:p>
      </dgm:t>
    </dgm:pt>
    <dgm:pt modelId="{706FCC55-13C4-4E0F-B157-FEB9FBD4866C}">
      <dgm:prSet phldrT="[Text]"/>
      <dgm:spPr/>
      <dgm:t>
        <a:bodyPr/>
        <a:lstStyle/>
        <a:p>
          <a:r>
            <a:rPr lang="en-US" b="0" u="none" dirty="0" smtClean="0"/>
            <a:t>Follow manufacturer’s recommendations to clean, lubricate moving parts</a:t>
          </a:r>
          <a:endParaRPr lang="en-US" b="0" dirty="0"/>
        </a:p>
      </dgm:t>
    </dgm:pt>
    <dgm:pt modelId="{FF40D9BE-C523-40F6-9D9D-C1F15A6C4DE4}" type="parTrans" cxnId="{64A1FE43-62FF-45DD-9FC7-B889CE6F7C52}">
      <dgm:prSet/>
      <dgm:spPr/>
      <dgm:t>
        <a:bodyPr/>
        <a:lstStyle/>
        <a:p>
          <a:endParaRPr lang="en-US"/>
        </a:p>
      </dgm:t>
    </dgm:pt>
    <dgm:pt modelId="{0A6D5DC4-0424-43DE-87AD-3ABA2F24FDB7}" type="sibTrans" cxnId="{64A1FE43-62FF-45DD-9FC7-B889CE6F7C52}">
      <dgm:prSet/>
      <dgm:spPr/>
      <dgm:t>
        <a:bodyPr/>
        <a:lstStyle/>
        <a:p>
          <a:endParaRPr lang="en-US"/>
        </a:p>
      </dgm:t>
    </dgm:pt>
    <dgm:pt modelId="{54DF7B4F-3AAB-4FB3-9FDF-44E3477F2E40}">
      <dgm:prSet/>
      <dgm:spPr/>
      <dgm:t>
        <a:bodyPr/>
        <a:lstStyle/>
        <a:p>
          <a:r>
            <a:rPr lang="en-US" b="0" u="none" dirty="0" smtClean="0"/>
            <a:t>Never drop or drag nozzle</a:t>
          </a:r>
          <a:endParaRPr lang="en-US" b="0" u="none" dirty="0"/>
        </a:p>
      </dgm:t>
    </dgm:pt>
    <dgm:pt modelId="{F822C463-8AC6-4389-A827-0C8392C544E4}" type="parTrans" cxnId="{AE554835-DE0B-43FF-8E22-EAAF3F807988}">
      <dgm:prSet/>
      <dgm:spPr/>
      <dgm:t>
        <a:bodyPr/>
        <a:lstStyle/>
        <a:p>
          <a:endParaRPr lang="en-US"/>
        </a:p>
      </dgm:t>
    </dgm:pt>
    <dgm:pt modelId="{29F612DD-D9D4-44A7-899C-B1EA1D6396F9}" type="sibTrans" cxnId="{AE554835-DE0B-43FF-8E22-EAAF3F807988}">
      <dgm:prSet/>
      <dgm:spPr/>
      <dgm:t>
        <a:bodyPr/>
        <a:lstStyle/>
        <a:p>
          <a:endParaRPr lang="en-US"/>
        </a:p>
      </dgm:t>
    </dgm:pt>
    <dgm:pt modelId="{30345BB2-7EA1-463B-B4F9-3A6041A58227}">
      <dgm:prSet/>
      <dgm:spPr/>
      <dgm:t>
        <a:bodyPr/>
        <a:lstStyle/>
        <a:p>
          <a:r>
            <a:rPr lang="en-US" b="0" dirty="0" smtClean="0"/>
            <a:t>Use flush setting on fog nozzle, remove internal debris </a:t>
          </a:r>
          <a:endParaRPr lang="en-US" b="0" dirty="0"/>
        </a:p>
      </dgm:t>
    </dgm:pt>
    <dgm:pt modelId="{633F6FBE-B7C5-444B-99D6-6D1E4BE60486}" type="parTrans" cxnId="{DB13C22B-D6CD-4957-A06E-3E594FEDCBB3}">
      <dgm:prSet/>
      <dgm:spPr/>
      <dgm:t>
        <a:bodyPr/>
        <a:lstStyle/>
        <a:p>
          <a:endParaRPr lang="en-US"/>
        </a:p>
      </dgm:t>
    </dgm:pt>
    <dgm:pt modelId="{D9C50CBA-7951-49DC-BDC2-077A15CEB0B5}" type="sibTrans" cxnId="{DB13C22B-D6CD-4957-A06E-3E594FEDCBB3}">
      <dgm:prSet/>
      <dgm:spPr/>
      <dgm:t>
        <a:bodyPr/>
        <a:lstStyle/>
        <a:p>
          <a:endParaRPr lang="en-US"/>
        </a:p>
      </dgm:t>
    </dgm:pt>
    <dgm:pt modelId="{1EEA402C-415E-47FC-A63B-C25FC7E546E2}">
      <dgm:prSet phldrT="[Text]"/>
      <dgm:spPr/>
      <dgm:t>
        <a:bodyPr/>
        <a:lstStyle/>
        <a:p>
          <a:r>
            <a:rPr lang="en-US" b="0" u="none" dirty="0" smtClean="0"/>
            <a:t>Store with valve control bale in closed position</a:t>
          </a:r>
          <a:endParaRPr lang="en-US" b="0" dirty="0"/>
        </a:p>
      </dgm:t>
    </dgm:pt>
    <dgm:pt modelId="{855D392F-D670-4254-B354-FD1199174A5C}" type="parTrans" cxnId="{68B60CBB-4C25-4622-A43F-11C6A5E43139}">
      <dgm:prSet/>
      <dgm:spPr/>
      <dgm:t>
        <a:bodyPr/>
        <a:lstStyle/>
        <a:p>
          <a:endParaRPr lang="en-US"/>
        </a:p>
      </dgm:t>
    </dgm:pt>
    <dgm:pt modelId="{28173F52-D213-4566-8635-F4D4DD54E2E7}" type="sibTrans" cxnId="{68B60CBB-4C25-4622-A43F-11C6A5E43139}">
      <dgm:prSet/>
      <dgm:spPr/>
      <dgm:t>
        <a:bodyPr/>
        <a:lstStyle/>
        <a:p>
          <a:endParaRPr lang="en-US"/>
        </a:p>
      </dgm:t>
    </dgm:pt>
    <dgm:pt modelId="{F4BC4D33-762D-404E-B802-708B1218F1CB}">
      <dgm:prSet phldrT="[Text]"/>
      <dgm:spPr>
        <a:noFill/>
        <a:ln>
          <a:noFill/>
        </a:ln>
      </dgm:spPr>
      <dgm:t>
        <a:bodyPr/>
        <a:lstStyle/>
        <a:p>
          <a:endParaRPr lang="en-US" b="0" dirty="0"/>
        </a:p>
      </dgm:t>
    </dgm:pt>
    <dgm:pt modelId="{3A0F5C3B-F4C5-4E3C-9A9C-6B808064FCAD}" type="parTrans" cxnId="{913E7D2F-FFF6-425E-AA30-05D37948EFCF}">
      <dgm:prSet/>
      <dgm:spPr/>
      <dgm:t>
        <a:bodyPr/>
        <a:lstStyle/>
        <a:p>
          <a:endParaRPr lang="en-US"/>
        </a:p>
      </dgm:t>
    </dgm:pt>
    <dgm:pt modelId="{84AFF179-868B-44B2-AD4F-8E6800EB994D}" type="sibTrans" cxnId="{913E7D2F-FFF6-425E-AA30-05D37948EFCF}">
      <dgm:prSet/>
      <dgm:spPr/>
      <dgm:t>
        <a:bodyPr/>
        <a:lstStyle/>
        <a:p>
          <a:endParaRPr lang="en-US"/>
        </a:p>
      </dgm:t>
    </dgm:pt>
    <dgm:pt modelId="{0FD12490-004E-43C2-ACAA-70A41D02256D}" type="pres">
      <dgm:prSet presAssocID="{56C00F32-F6F5-4C90-84F2-DAA0DAD0F9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78463-4894-471C-920F-87E0E52E4E06}" type="pres">
      <dgm:prSet presAssocID="{A7C5D754-D1A4-4436-9FEA-45002B35B2A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58A6D-906F-4830-BB83-B9652A4DD9DB}" type="pres">
      <dgm:prSet presAssocID="{9FA85369-0483-4E8D-A8FD-39AE50F6F259}" presName="sibTrans" presStyleCnt="0"/>
      <dgm:spPr/>
    </dgm:pt>
    <dgm:pt modelId="{D17ADC5D-5549-424F-89A4-766D480250C4}" type="pres">
      <dgm:prSet presAssocID="{FD32C7BD-C75B-47E1-9008-0FE4A3EC76EC}" presName="node" presStyleLbl="node1" presStyleIdx="1" presStyleCnt="7" custScaleX="138683" custLinFactNeighborX="-53712" custLinFactNeighborY="-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E63CD-0481-4793-9E3E-E9673270D903}" type="pres">
      <dgm:prSet presAssocID="{A0B047C3-3414-44FD-9E57-7FDFC3D9D58D}" presName="sibTrans" presStyleCnt="0"/>
      <dgm:spPr/>
    </dgm:pt>
    <dgm:pt modelId="{C17260B3-CFA6-409D-99DA-0B82F3ADC1F5}" type="pres">
      <dgm:prSet presAssocID="{F4BC4D33-762D-404E-B802-708B1218F1C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6EB3B-D161-4B64-8883-AE3A389ABD74}" type="pres">
      <dgm:prSet presAssocID="{84AFF179-868B-44B2-AD4F-8E6800EB994D}" presName="sibTrans" presStyleCnt="0"/>
      <dgm:spPr/>
    </dgm:pt>
    <dgm:pt modelId="{36A50BCF-DF94-4CC4-9338-006C129C2289}" type="pres">
      <dgm:prSet presAssocID="{706FCC55-13C4-4E0F-B157-FEB9FBD4866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45C88-B32E-4372-99EC-3ED64C730E86}" type="pres">
      <dgm:prSet presAssocID="{0A6D5DC4-0424-43DE-87AD-3ABA2F24FDB7}" presName="sibTrans" presStyleCnt="0"/>
      <dgm:spPr/>
    </dgm:pt>
    <dgm:pt modelId="{93BC9106-A92D-4193-BE06-8796F42F62A6}" type="pres">
      <dgm:prSet presAssocID="{1EEA402C-415E-47FC-A63B-C25FC7E546E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08035-3B56-40A8-86A0-D23917E8B4EB}" type="pres">
      <dgm:prSet presAssocID="{28173F52-D213-4566-8635-F4D4DD54E2E7}" presName="sibTrans" presStyleCnt="0"/>
      <dgm:spPr/>
    </dgm:pt>
    <dgm:pt modelId="{13EC919A-5EF4-436F-879E-EB3E3EB68E19}" type="pres">
      <dgm:prSet presAssocID="{54DF7B4F-3AAB-4FB3-9FDF-44E3477F2E4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B3F65-B271-499C-AE9F-72FDD3F78CD6}" type="pres">
      <dgm:prSet presAssocID="{29F612DD-D9D4-44A7-899C-B1EA1D6396F9}" presName="sibTrans" presStyleCnt="0"/>
      <dgm:spPr/>
    </dgm:pt>
    <dgm:pt modelId="{282D9588-A312-47FB-A143-E17A06A9D135}" type="pres">
      <dgm:prSet presAssocID="{30345BB2-7EA1-463B-B4F9-3A6041A5822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3C22B-D6CD-4957-A06E-3E594FEDCBB3}" srcId="{56C00F32-F6F5-4C90-84F2-DAA0DAD0F998}" destId="{30345BB2-7EA1-463B-B4F9-3A6041A58227}" srcOrd="6" destOrd="0" parTransId="{633F6FBE-B7C5-444B-99D6-6D1E4BE60486}" sibTransId="{D9C50CBA-7951-49DC-BDC2-077A15CEB0B5}"/>
    <dgm:cxn modelId="{913E7D2F-FFF6-425E-AA30-05D37948EFCF}" srcId="{56C00F32-F6F5-4C90-84F2-DAA0DAD0F998}" destId="{F4BC4D33-762D-404E-B802-708B1218F1CB}" srcOrd="2" destOrd="0" parTransId="{3A0F5C3B-F4C5-4E3C-9A9C-6B808064FCAD}" sibTransId="{84AFF179-868B-44B2-AD4F-8E6800EB994D}"/>
    <dgm:cxn modelId="{64A1FE43-62FF-45DD-9FC7-B889CE6F7C52}" srcId="{56C00F32-F6F5-4C90-84F2-DAA0DAD0F998}" destId="{706FCC55-13C4-4E0F-B157-FEB9FBD4866C}" srcOrd="3" destOrd="0" parTransId="{FF40D9BE-C523-40F6-9D9D-C1F15A6C4DE4}" sibTransId="{0A6D5DC4-0424-43DE-87AD-3ABA2F24FDB7}"/>
    <dgm:cxn modelId="{AC42FB1F-73BA-4A46-AE02-653D3FE38EEC}" type="presOf" srcId="{30345BB2-7EA1-463B-B4F9-3A6041A58227}" destId="{282D9588-A312-47FB-A143-E17A06A9D135}" srcOrd="0" destOrd="0" presId="urn:microsoft.com/office/officeart/2005/8/layout/default#8"/>
    <dgm:cxn modelId="{A68D21EC-74FD-466A-A4A1-61AE60A49858}" type="presOf" srcId="{FD32C7BD-C75B-47E1-9008-0FE4A3EC76EC}" destId="{D17ADC5D-5549-424F-89A4-766D480250C4}" srcOrd="0" destOrd="0" presId="urn:microsoft.com/office/officeart/2005/8/layout/default#8"/>
    <dgm:cxn modelId="{42D4DAAA-A6F0-4D04-BB46-890462493B10}" type="presOf" srcId="{A7C5D754-D1A4-4436-9FEA-45002B35B2A6}" destId="{6A078463-4894-471C-920F-87E0E52E4E06}" srcOrd="0" destOrd="0" presId="urn:microsoft.com/office/officeart/2005/8/layout/default#8"/>
    <dgm:cxn modelId="{68B60CBB-4C25-4622-A43F-11C6A5E43139}" srcId="{56C00F32-F6F5-4C90-84F2-DAA0DAD0F998}" destId="{1EEA402C-415E-47FC-A63B-C25FC7E546E2}" srcOrd="4" destOrd="0" parTransId="{855D392F-D670-4254-B354-FD1199174A5C}" sibTransId="{28173F52-D213-4566-8635-F4D4DD54E2E7}"/>
    <dgm:cxn modelId="{1F195F60-42FD-4557-AA5B-EB6EB65BE9CA}" type="presOf" srcId="{54DF7B4F-3AAB-4FB3-9FDF-44E3477F2E40}" destId="{13EC919A-5EF4-436F-879E-EB3E3EB68E19}" srcOrd="0" destOrd="0" presId="urn:microsoft.com/office/officeart/2005/8/layout/default#8"/>
    <dgm:cxn modelId="{782AFC17-7632-496D-96EC-C4E972E93445}" srcId="{56C00F32-F6F5-4C90-84F2-DAA0DAD0F998}" destId="{A7C5D754-D1A4-4436-9FEA-45002B35B2A6}" srcOrd="0" destOrd="0" parTransId="{C8EE01DB-763B-44EE-A849-2D0F403CCDBA}" sibTransId="{9FA85369-0483-4E8D-A8FD-39AE50F6F259}"/>
    <dgm:cxn modelId="{AE554835-DE0B-43FF-8E22-EAAF3F807988}" srcId="{56C00F32-F6F5-4C90-84F2-DAA0DAD0F998}" destId="{54DF7B4F-3AAB-4FB3-9FDF-44E3477F2E40}" srcOrd="5" destOrd="0" parTransId="{F822C463-8AC6-4389-A827-0C8392C544E4}" sibTransId="{29F612DD-D9D4-44A7-899C-B1EA1D6396F9}"/>
    <dgm:cxn modelId="{E68766C1-87FF-4C27-AEA2-3600C4B12391}" type="presOf" srcId="{1EEA402C-415E-47FC-A63B-C25FC7E546E2}" destId="{93BC9106-A92D-4193-BE06-8796F42F62A6}" srcOrd="0" destOrd="0" presId="urn:microsoft.com/office/officeart/2005/8/layout/default#8"/>
    <dgm:cxn modelId="{4F63DF93-CE7D-4765-9C14-5DAE477A095B}" type="presOf" srcId="{F4BC4D33-762D-404E-B802-708B1218F1CB}" destId="{C17260B3-CFA6-409D-99DA-0B82F3ADC1F5}" srcOrd="0" destOrd="0" presId="urn:microsoft.com/office/officeart/2005/8/layout/default#8"/>
    <dgm:cxn modelId="{239E8AFB-264D-404F-AF90-0ABA4C0974F6}" type="presOf" srcId="{706FCC55-13C4-4E0F-B157-FEB9FBD4866C}" destId="{36A50BCF-DF94-4CC4-9338-006C129C2289}" srcOrd="0" destOrd="0" presId="urn:microsoft.com/office/officeart/2005/8/layout/default#8"/>
    <dgm:cxn modelId="{41E34018-BE41-47DA-8DB2-EB3E1157C400}" srcId="{56C00F32-F6F5-4C90-84F2-DAA0DAD0F998}" destId="{FD32C7BD-C75B-47E1-9008-0FE4A3EC76EC}" srcOrd="1" destOrd="0" parTransId="{E7683C44-D9F7-4A4A-A482-D68604E7E441}" sibTransId="{A0B047C3-3414-44FD-9E57-7FDFC3D9D58D}"/>
    <dgm:cxn modelId="{9781F4B6-7142-483B-9138-8045D6AB82EE}" type="presOf" srcId="{56C00F32-F6F5-4C90-84F2-DAA0DAD0F998}" destId="{0FD12490-004E-43C2-ACAA-70A41D02256D}" srcOrd="0" destOrd="0" presId="urn:microsoft.com/office/officeart/2005/8/layout/default#8"/>
    <dgm:cxn modelId="{56944281-AEED-4E6F-9DF5-8DF9C99ACB04}" type="presParOf" srcId="{0FD12490-004E-43C2-ACAA-70A41D02256D}" destId="{6A078463-4894-471C-920F-87E0E52E4E06}" srcOrd="0" destOrd="0" presId="urn:microsoft.com/office/officeart/2005/8/layout/default#8"/>
    <dgm:cxn modelId="{E9D9B619-24E5-4FF7-B5A9-294086C08970}" type="presParOf" srcId="{0FD12490-004E-43C2-ACAA-70A41D02256D}" destId="{9FA58A6D-906F-4830-BB83-B9652A4DD9DB}" srcOrd="1" destOrd="0" presId="urn:microsoft.com/office/officeart/2005/8/layout/default#8"/>
    <dgm:cxn modelId="{E47CEDBC-5156-4A42-A81A-A76C157CE9D9}" type="presParOf" srcId="{0FD12490-004E-43C2-ACAA-70A41D02256D}" destId="{D17ADC5D-5549-424F-89A4-766D480250C4}" srcOrd="2" destOrd="0" presId="urn:microsoft.com/office/officeart/2005/8/layout/default#8"/>
    <dgm:cxn modelId="{147D6708-7A48-42EE-8B9F-D0D105E29680}" type="presParOf" srcId="{0FD12490-004E-43C2-ACAA-70A41D02256D}" destId="{D84E63CD-0481-4793-9E3E-E9673270D903}" srcOrd="3" destOrd="0" presId="urn:microsoft.com/office/officeart/2005/8/layout/default#8"/>
    <dgm:cxn modelId="{15A2063D-883F-484D-BECE-72D1DDAA39A2}" type="presParOf" srcId="{0FD12490-004E-43C2-ACAA-70A41D02256D}" destId="{C17260B3-CFA6-409D-99DA-0B82F3ADC1F5}" srcOrd="4" destOrd="0" presId="urn:microsoft.com/office/officeart/2005/8/layout/default#8"/>
    <dgm:cxn modelId="{E40E2D9D-799D-4062-A09E-080456E43F61}" type="presParOf" srcId="{0FD12490-004E-43C2-ACAA-70A41D02256D}" destId="{67A6EB3B-D161-4B64-8883-AE3A389ABD74}" srcOrd="5" destOrd="0" presId="urn:microsoft.com/office/officeart/2005/8/layout/default#8"/>
    <dgm:cxn modelId="{0632F96B-BA3C-4D13-89B7-A4BE3C66CBED}" type="presParOf" srcId="{0FD12490-004E-43C2-ACAA-70A41D02256D}" destId="{36A50BCF-DF94-4CC4-9338-006C129C2289}" srcOrd="6" destOrd="0" presId="urn:microsoft.com/office/officeart/2005/8/layout/default#8"/>
    <dgm:cxn modelId="{F13F638A-0134-47E2-9D2E-B396A248966F}" type="presParOf" srcId="{0FD12490-004E-43C2-ACAA-70A41D02256D}" destId="{B6E45C88-B32E-4372-99EC-3ED64C730E86}" srcOrd="7" destOrd="0" presId="urn:microsoft.com/office/officeart/2005/8/layout/default#8"/>
    <dgm:cxn modelId="{1C2029B3-85A3-4624-82AE-78D07A6AC7AC}" type="presParOf" srcId="{0FD12490-004E-43C2-ACAA-70A41D02256D}" destId="{93BC9106-A92D-4193-BE06-8796F42F62A6}" srcOrd="8" destOrd="0" presId="urn:microsoft.com/office/officeart/2005/8/layout/default#8"/>
    <dgm:cxn modelId="{76F9FB03-71F0-4234-A036-F56816FECF4B}" type="presParOf" srcId="{0FD12490-004E-43C2-ACAA-70A41D02256D}" destId="{0E408035-3B56-40A8-86A0-D23917E8B4EB}" srcOrd="9" destOrd="0" presId="urn:microsoft.com/office/officeart/2005/8/layout/default#8"/>
    <dgm:cxn modelId="{29D77EEC-CAF0-4BF0-9C2F-6038C0200447}" type="presParOf" srcId="{0FD12490-004E-43C2-ACAA-70A41D02256D}" destId="{13EC919A-5EF4-436F-879E-EB3E3EB68E19}" srcOrd="10" destOrd="0" presId="urn:microsoft.com/office/officeart/2005/8/layout/default#8"/>
    <dgm:cxn modelId="{50D6E75E-8606-47F1-80EA-B21085401D40}" type="presParOf" srcId="{0FD12490-004E-43C2-ACAA-70A41D02256D}" destId="{D29B3F65-B271-499C-AE9F-72FDD3F78CD6}" srcOrd="11" destOrd="0" presId="urn:microsoft.com/office/officeart/2005/8/layout/default#8"/>
    <dgm:cxn modelId="{3F310D5A-7253-4154-84E4-940804DEA060}" type="presParOf" srcId="{0FD12490-004E-43C2-ACAA-70A41D02256D}" destId="{282D9588-A312-47FB-A143-E17A06A9D135}" srcOrd="12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13821-AEB5-4A22-A85C-A40DD4BA236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2FFF199-9B56-41D0-B85B-89C3DEE40381}">
      <dgm:prSet phldrT="[Text]"/>
      <dgm:spPr/>
      <dgm:t>
        <a:bodyPr/>
        <a:lstStyle/>
        <a:p>
          <a:r>
            <a:rPr lang="en-US" b="0" u="none" dirty="0" smtClean="0"/>
            <a:t>Operate at low nozzle pressures</a:t>
          </a:r>
          <a:endParaRPr lang="en-US" b="0" dirty="0"/>
        </a:p>
      </dgm:t>
    </dgm:pt>
    <dgm:pt modelId="{C293D901-8CE1-4C6D-BC7B-4D4A3AC06934}" type="parTrans" cxnId="{66AD935B-F884-4858-B467-B5545A1D48F8}">
      <dgm:prSet/>
      <dgm:spPr/>
      <dgm:t>
        <a:bodyPr/>
        <a:lstStyle/>
        <a:p>
          <a:endParaRPr lang="en-US"/>
        </a:p>
      </dgm:t>
    </dgm:pt>
    <dgm:pt modelId="{178DC941-AB38-40FC-A8E3-163257D57808}" type="sibTrans" cxnId="{66AD935B-F884-4858-B467-B5545A1D48F8}">
      <dgm:prSet/>
      <dgm:spPr/>
      <dgm:t>
        <a:bodyPr/>
        <a:lstStyle/>
        <a:p>
          <a:endParaRPr lang="en-US" dirty="0"/>
        </a:p>
      </dgm:t>
    </dgm:pt>
    <dgm:pt modelId="{7FF05BAF-E247-489E-9CD6-200F5D5D8426}">
      <dgm:prSet/>
      <dgm:spPr/>
      <dgm:t>
        <a:bodyPr/>
        <a:lstStyle/>
        <a:p>
          <a:r>
            <a:rPr lang="en-US" b="0" u="none" dirty="0" smtClean="0"/>
            <a:t>Less prone to clogging with debris</a:t>
          </a:r>
          <a:endParaRPr lang="en-US" b="0" u="none" dirty="0"/>
        </a:p>
      </dgm:t>
    </dgm:pt>
    <dgm:pt modelId="{57CBCE92-CDE1-48F1-B0AD-BF538888533D}" type="parTrans" cxnId="{E153329A-C44E-4F93-90EE-CE4F5A6BD0B7}">
      <dgm:prSet/>
      <dgm:spPr/>
      <dgm:t>
        <a:bodyPr/>
        <a:lstStyle/>
        <a:p>
          <a:endParaRPr lang="en-US"/>
        </a:p>
      </dgm:t>
    </dgm:pt>
    <dgm:pt modelId="{54DE24EF-4833-429A-816B-9A1F9A077139}" type="sibTrans" cxnId="{E153329A-C44E-4F93-90EE-CE4F5A6BD0B7}">
      <dgm:prSet/>
      <dgm:spPr/>
      <dgm:t>
        <a:bodyPr/>
        <a:lstStyle/>
        <a:p>
          <a:endParaRPr lang="en-US"/>
        </a:p>
      </dgm:t>
    </dgm:pt>
    <dgm:pt modelId="{C5DFB369-CE35-4DD9-A2F1-7F517545B7F7}">
      <dgm:prSet/>
      <dgm:spPr/>
      <dgm:t>
        <a:bodyPr/>
        <a:lstStyle/>
        <a:p>
          <a:r>
            <a:rPr lang="en-US" b="0" u="none" dirty="0" smtClean="0"/>
            <a:t>Used to apply compressed-air foam</a:t>
          </a:r>
          <a:endParaRPr lang="en-US" b="0" u="none" dirty="0"/>
        </a:p>
      </dgm:t>
    </dgm:pt>
    <dgm:pt modelId="{268CB7E2-FA83-4877-B588-E128E0F7CE5B}" type="parTrans" cxnId="{E684AE62-7C0E-479F-8FF6-B36DEBA3713D}">
      <dgm:prSet/>
      <dgm:spPr/>
      <dgm:t>
        <a:bodyPr/>
        <a:lstStyle/>
        <a:p>
          <a:endParaRPr lang="en-US"/>
        </a:p>
      </dgm:t>
    </dgm:pt>
    <dgm:pt modelId="{35538028-4A01-457F-9B31-CDEC4DD47C32}" type="sibTrans" cxnId="{E684AE62-7C0E-479F-8FF6-B36DEBA3713D}">
      <dgm:prSet/>
      <dgm:spPr/>
      <dgm:t>
        <a:bodyPr/>
        <a:lstStyle/>
        <a:p>
          <a:endParaRPr lang="en-US"/>
        </a:p>
      </dgm:t>
    </dgm:pt>
    <dgm:pt modelId="{27947F31-DE37-4EC3-AEDF-766A6905E53B}">
      <dgm:prSet/>
      <dgm:spPr/>
      <dgm:t>
        <a:bodyPr/>
        <a:lstStyle/>
        <a:p>
          <a:r>
            <a:rPr lang="en-US" b="0" u="none" dirty="0" smtClean="0"/>
            <a:t>May allow hoselines to kink</a:t>
          </a:r>
          <a:endParaRPr lang="en-US" b="0" u="none" dirty="0"/>
        </a:p>
      </dgm:t>
    </dgm:pt>
    <dgm:pt modelId="{BE8DD30B-459A-4730-B8F6-889A88CBEBA3}" type="parTrans" cxnId="{47BCB9E8-8665-4935-A1F9-6CC2D32464EB}">
      <dgm:prSet/>
      <dgm:spPr/>
      <dgm:t>
        <a:bodyPr/>
        <a:lstStyle/>
        <a:p>
          <a:endParaRPr lang="en-US"/>
        </a:p>
      </dgm:t>
    </dgm:pt>
    <dgm:pt modelId="{A4144766-7644-464A-B23C-81185590C9A1}" type="sibTrans" cxnId="{47BCB9E8-8665-4935-A1F9-6CC2D32464EB}">
      <dgm:prSet/>
      <dgm:spPr/>
      <dgm:t>
        <a:bodyPr/>
        <a:lstStyle/>
        <a:p>
          <a:endParaRPr lang="en-US"/>
        </a:p>
      </dgm:t>
    </dgm:pt>
    <dgm:pt modelId="{3AAD4A17-21D6-4756-95F8-E6879F396D8C}">
      <dgm:prSet/>
      <dgm:spPr/>
      <dgm:t>
        <a:bodyPr/>
        <a:lstStyle/>
        <a:p>
          <a:r>
            <a:rPr lang="en-US" b="0" u="none" dirty="0" smtClean="0"/>
            <a:t>Do not allow for selection of different stream patterns</a:t>
          </a:r>
          <a:endParaRPr lang="en-US" b="0" u="none" dirty="0"/>
        </a:p>
      </dgm:t>
    </dgm:pt>
    <dgm:pt modelId="{7072BBDD-9041-4A71-9152-11E2839929A4}" type="parTrans" cxnId="{BDDF318F-DD57-42AE-9B6F-4B0523380018}">
      <dgm:prSet/>
      <dgm:spPr/>
      <dgm:t>
        <a:bodyPr/>
        <a:lstStyle/>
        <a:p>
          <a:endParaRPr lang="en-US"/>
        </a:p>
      </dgm:t>
    </dgm:pt>
    <dgm:pt modelId="{11624622-192E-4CCE-B8AE-9B4ED045FB08}" type="sibTrans" cxnId="{BDDF318F-DD57-42AE-9B6F-4B0523380018}">
      <dgm:prSet/>
      <dgm:spPr/>
      <dgm:t>
        <a:bodyPr/>
        <a:lstStyle/>
        <a:p>
          <a:endParaRPr lang="en-US"/>
        </a:p>
      </dgm:t>
    </dgm:pt>
    <dgm:pt modelId="{43E911AB-1332-4AD5-A92B-075FF10E5E38}" type="pres">
      <dgm:prSet presAssocID="{DC113821-AEB5-4A22-A85C-A40DD4BA23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6EC01E-2E73-4A31-8C80-3064D1B309FE}" type="pres">
      <dgm:prSet presAssocID="{DC113821-AEB5-4A22-A85C-A40DD4BA2362}" presName="Name1" presStyleCnt="0"/>
      <dgm:spPr/>
    </dgm:pt>
    <dgm:pt modelId="{DFDB101B-589E-41E8-853F-FD324375A0DB}" type="pres">
      <dgm:prSet presAssocID="{DC113821-AEB5-4A22-A85C-A40DD4BA2362}" presName="cycle" presStyleCnt="0"/>
      <dgm:spPr/>
    </dgm:pt>
    <dgm:pt modelId="{9B920116-C4BB-46AF-AF37-B3C3B829602E}" type="pres">
      <dgm:prSet presAssocID="{DC113821-AEB5-4A22-A85C-A40DD4BA2362}" presName="srcNode" presStyleLbl="node1" presStyleIdx="0" presStyleCnt="5"/>
      <dgm:spPr/>
    </dgm:pt>
    <dgm:pt modelId="{AC7B8200-F407-48D5-A944-3E201B0752C9}" type="pres">
      <dgm:prSet presAssocID="{DC113821-AEB5-4A22-A85C-A40DD4BA2362}" presName="conn" presStyleLbl="parChTrans1D2" presStyleIdx="0" presStyleCnt="1"/>
      <dgm:spPr/>
      <dgm:t>
        <a:bodyPr/>
        <a:lstStyle/>
        <a:p>
          <a:endParaRPr lang="en-US"/>
        </a:p>
      </dgm:t>
    </dgm:pt>
    <dgm:pt modelId="{28DE599C-BDD5-45E1-BB8F-0E73DAA7C36A}" type="pres">
      <dgm:prSet presAssocID="{DC113821-AEB5-4A22-A85C-A40DD4BA2362}" presName="extraNode" presStyleLbl="node1" presStyleIdx="0" presStyleCnt="5"/>
      <dgm:spPr/>
    </dgm:pt>
    <dgm:pt modelId="{D2D56697-2340-476B-BCFE-A5A5D95B377A}" type="pres">
      <dgm:prSet presAssocID="{DC113821-AEB5-4A22-A85C-A40DD4BA2362}" presName="dstNode" presStyleLbl="node1" presStyleIdx="0" presStyleCnt="5"/>
      <dgm:spPr/>
    </dgm:pt>
    <dgm:pt modelId="{E3038C88-CD2C-4AF0-97B3-A5C4BAC453CC}" type="pres">
      <dgm:prSet presAssocID="{72FFF199-9B56-41D0-B85B-89C3DEE4038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3D889-8B9E-41D1-9212-A6D8BEBF51D0}" type="pres">
      <dgm:prSet presAssocID="{72FFF199-9B56-41D0-B85B-89C3DEE40381}" presName="accent_1" presStyleCnt="0"/>
      <dgm:spPr/>
    </dgm:pt>
    <dgm:pt modelId="{2EFAA0B6-A971-42C2-BAE6-209AD0709064}" type="pres">
      <dgm:prSet presAssocID="{72FFF199-9B56-41D0-B85B-89C3DEE40381}" presName="accentRepeatNode" presStyleLbl="solidFgAcc1" presStyleIdx="0" presStyleCnt="5"/>
      <dgm:spPr/>
    </dgm:pt>
    <dgm:pt modelId="{7D2A73B8-629D-4F62-B692-1673EC8085E1}" type="pres">
      <dgm:prSet presAssocID="{7FF05BAF-E247-489E-9CD6-200F5D5D842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62DAB-A711-4DAD-9D00-437D9AC551CC}" type="pres">
      <dgm:prSet presAssocID="{7FF05BAF-E247-489E-9CD6-200F5D5D8426}" presName="accent_2" presStyleCnt="0"/>
      <dgm:spPr/>
    </dgm:pt>
    <dgm:pt modelId="{CFABDFE6-2FC8-4FA5-8D4A-16BEC656DB6D}" type="pres">
      <dgm:prSet presAssocID="{7FF05BAF-E247-489E-9CD6-200F5D5D8426}" presName="accentRepeatNode" presStyleLbl="solidFgAcc1" presStyleIdx="1" presStyleCnt="5"/>
      <dgm:spPr/>
    </dgm:pt>
    <dgm:pt modelId="{BA4CD7DF-3FCF-40A1-904B-E23EA65B594A}" type="pres">
      <dgm:prSet presAssocID="{C5DFB369-CE35-4DD9-A2F1-7F517545B7F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A676F-053B-4B57-910E-5FE8EDDF1CF4}" type="pres">
      <dgm:prSet presAssocID="{C5DFB369-CE35-4DD9-A2F1-7F517545B7F7}" presName="accent_3" presStyleCnt="0"/>
      <dgm:spPr/>
    </dgm:pt>
    <dgm:pt modelId="{4521E77F-6184-4651-A180-9E61CC1F7F7D}" type="pres">
      <dgm:prSet presAssocID="{C5DFB369-CE35-4DD9-A2F1-7F517545B7F7}" presName="accentRepeatNode" presStyleLbl="solidFgAcc1" presStyleIdx="2" presStyleCnt="5"/>
      <dgm:spPr/>
    </dgm:pt>
    <dgm:pt modelId="{E2CDCC73-7E66-4D9C-AA63-6F57A0EEEE21}" type="pres">
      <dgm:prSet presAssocID="{27947F31-DE37-4EC3-AEDF-766A6905E53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D062C-1EB1-40B4-8D51-B8D67664E96D}" type="pres">
      <dgm:prSet presAssocID="{27947F31-DE37-4EC3-AEDF-766A6905E53B}" presName="accent_4" presStyleCnt="0"/>
      <dgm:spPr/>
    </dgm:pt>
    <dgm:pt modelId="{4E421C28-886F-4B93-A90C-0CDDCBFC537C}" type="pres">
      <dgm:prSet presAssocID="{27947F31-DE37-4EC3-AEDF-766A6905E53B}" presName="accentRepeatNode" presStyleLbl="solidFgAcc1" presStyleIdx="3" presStyleCnt="5"/>
      <dgm:spPr/>
    </dgm:pt>
    <dgm:pt modelId="{0027AE20-6E3E-4EC9-9621-A56E7E71896C}" type="pres">
      <dgm:prSet presAssocID="{3AAD4A17-21D6-4756-95F8-E6879F396D8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FF5EC-C887-46CF-A8A9-086450EA7E6F}" type="pres">
      <dgm:prSet presAssocID="{3AAD4A17-21D6-4756-95F8-E6879F396D8C}" presName="accent_5" presStyleCnt="0"/>
      <dgm:spPr/>
    </dgm:pt>
    <dgm:pt modelId="{F73BF5D3-CFE4-45B0-837C-6C701B352B17}" type="pres">
      <dgm:prSet presAssocID="{3AAD4A17-21D6-4756-95F8-E6879F396D8C}" presName="accentRepeatNode" presStyleLbl="solidFgAcc1" presStyleIdx="4" presStyleCnt="5"/>
      <dgm:spPr/>
    </dgm:pt>
  </dgm:ptLst>
  <dgm:cxnLst>
    <dgm:cxn modelId="{47BCB9E8-8665-4935-A1F9-6CC2D32464EB}" srcId="{DC113821-AEB5-4A22-A85C-A40DD4BA2362}" destId="{27947F31-DE37-4EC3-AEDF-766A6905E53B}" srcOrd="3" destOrd="0" parTransId="{BE8DD30B-459A-4730-B8F6-889A88CBEBA3}" sibTransId="{A4144766-7644-464A-B23C-81185590C9A1}"/>
    <dgm:cxn modelId="{92FA37C3-8C95-4603-ACC4-858D5218BEF4}" type="presOf" srcId="{72FFF199-9B56-41D0-B85B-89C3DEE40381}" destId="{E3038C88-CD2C-4AF0-97B3-A5C4BAC453CC}" srcOrd="0" destOrd="0" presId="urn:microsoft.com/office/officeart/2008/layout/VerticalCurvedList"/>
    <dgm:cxn modelId="{E153329A-C44E-4F93-90EE-CE4F5A6BD0B7}" srcId="{DC113821-AEB5-4A22-A85C-A40DD4BA2362}" destId="{7FF05BAF-E247-489E-9CD6-200F5D5D8426}" srcOrd="1" destOrd="0" parTransId="{57CBCE92-CDE1-48F1-B0AD-BF538888533D}" sibTransId="{54DE24EF-4833-429A-816B-9A1F9A077139}"/>
    <dgm:cxn modelId="{C2BCA0B6-02AB-4B06-9872-A60AC8379B99}" type="presOf" srcId="{C5DFB369-CE35-4DD9-A2F1-7F517545B7F7}" destId="{BA4CD7DF-3FCF-40A1-904B-E23EA65B594A}" srcOrd="0" destOrd="0" presId="urn:microsoft.com/office/officeart/2008/layout/VerticalCurvedList"/>
    <dgm:cxn modelId="{F36C39B0-1EE1-49CC-978E-48CEFAB84D26}" type="presOf" srcId="{27947F31-DE37-4EC3-AEDF-766A6905E53B}" destId="{E2CDCC73-7E66-4D9C-AA63-6F57A0EEEE21}" srcOrd="0" destOrd="0" presId="urn:microsoft.com/office/officeart/2008/layout/VerticalCurvedList"/>
    <dgm:cxn modelId="{B5EF08DE-85C0-4DDB-AC0A-2F1507CD7413}" type="presOf" srcId="{7FF05BAF-E247-489E-9CD6-200F5D5D8426}" destId="{7D2A73B8-629D-4F62-B692-1673EC8085E1}" srcOrd="0" destOrd="0" presId="urn:microsoft.com/office/officeart/2008/layout/VerticalCurvedList"/>
    <dgm:cxn modelId="{66AD935B-F884-4858-B467-B5545A1D48F8}" srcId="{DC113821-AEB5-4A22-A85C-A40DD4BA2362}" destId="{72FFF199-9B56-41D0-B85B-89C3DEE40381}" srcOrd="0" destOrd="0" parTransId="{C293D901-8CE1-4C6D-BC7B-4D4A3AC06934}" sibTransId="{178DC941-AB38-40FC-A8E3-163257D57808}"/>
    <dgm:cxn modelId="{A27B030F-B925-4F3E-8BD0-CF6E3701DA11}" type="presOf" srcId="{DC113821-AEB5-4A22-A85C-A40DD4BA2362}" destId="{43E911AB-1332-4AD5-A92B-075FF10E5E38}" srcOrd="0" destOrd="0" presId="urn:microsoft.com/office/officeart/2008/layout/VerticalCurvedList"/>
    <dgm:cxn modelId="{BDDF318F-DD57-42AE-9B6F-4B0523380018}" srcId="{DC113821-AEB5-4A22-A85C-A40DD4BA2362}" destId="{3AAD4A17-21D6-4756-95F8-E6879F396D8C}" srcOrd="4" destOrd="0" parTransId="{7072BBDD-9041-4A71-9152-11E2839929A4}" sibTransId="{11624622-192E-4CCE-B8AE-9B4ED045FB08}"/>
    <dgm:cxn modelId="{E684AE62-7C0E-479F-8FF6-B36DEBA3713D}" srcId="{DC113821-AEB5-4A22-A85C-A40DD4BA2362}" destId="{C5DFB369-CE35-4DD9-A2F1-7F517545B7F7}" srcOrd="2" destOrd="0" parTransId="{268CB7E2-FA83-4877-B588-E128E0F7CE5B}" sibTransId="{35538028-4A01-457F-9B31-CDEC4DD47C32}"/>
    <dgm:cxn modelId="{5D51C39C-6A77-45CE-A097-61098EBF399F}" type="presOf" srcId="{178DC941-AB38-40FC-A8E3-163257D57808}" destId="{AC7B8200-F407-48D5-A944-3E201B0752C9}" srcOrd="0" destOrd="0" presId="urn:microsoft.com/office/officeart/2008/layout/VerticalCurvedList"/>
    <dgm:cxn modelId="{EFFAE951-605D-48D4-9710-2A7CFBE34E16}" type="presOf" srcId="{3AAD4A17-21D6-4756-95F8-E6879F396D8C}" destId="{0027AE20-6E3E-4EC9-9621-A56E7E71896C}" srcOrd="0" destOrd="0" presId="urn:microsoft.com/office/officeart/2008/layout/VerticalCurvedList"/>
    <dgm:cxn modelId="{6903D5B9-AD6A-4C39-B24C-EB0ACC53DB9D}" type="presParOf" srcId="{43E911AB-1332-4AD5-A92B-075FF10E5E38}" destId="{5D6EC01E-2E73-4A31-8C80-3064D1B309FE}" srcOrd="0" destOrd="0" presId="urn:microsoft.com/office/officeart/2008/layout/VerticalCurvedList"/>
    <dgm:cxn modelId="{CA797D00-3543-4CA5-8BD3-CE9E7B3717EF}" type="presParOf" srcId="{5D6EC01E-2E73-4A31-8C80-3064D1B309FE}" destId="{DFDB101B-589E-41E8-853F-FD324375A0DB}" srcOrd="0" destOrd="0" presId="urn:microsoft.com/office/officeart/2008/layout/VerticalCurvedList"/>
    <dgm:cxn modelId="{59B21866-520E-4530-A39C-0DE27AC0A184}" type="presParOf" srcId="{DFDB101B-589E-41E8-853F-FD324375A0DB}" destId="{9B920116-C4BB-46AF-AF37-B3C3B829602E}" srcOrd="0" destOrd="0" presId="urn:microsoft.com/office/officeart/2008/layout/VerticalCurvedList"/>
    <dgm:cxn modelId="{DF5B267D-EDFD-4C6A-859F-880BC9CFE8ED}" type="presParOf" srcId="{DFDB101B-589E-41E8-853F-FD324375A0DB}" destId="{AC7B8200-F407-48D5-A944-3E201B0752C9}" srcOrd="1" destOrd="0" presId="urn:microsoft.com/office/officeart/2008/layout/VerticalCurvedList"/>
    <dgm:cxn modelId="{83964CB7-D2AC-4ED4-BE6E-BADBCD584BE9}" type="presParOf" srcId="{DFDB101B-589E-41E8-853F-FD324375A0DB}" destId="{28DE599C-BDD5-45E1-BB8F-0E73DAA7C36A}" srcOrd="2" destOrd="0" presId="urn:microsoft.com/office/officeart/2008/layout/VerticalCurvedList"/>
    <dgm:cxn modelId="{2BD4250D-0378-4955-B118-9D92FA7EAB65}" type="presParOf" srcId="{DFDB101B-589E-41E8-853F-FD324375A0DB}" destId="{D2D56697-2340-476B-BCFE-A5A5D95B377A}" srcOrd="3" destOrd="0" presId="urn:microsoft.com/office/officeart/2008/layout/VerticalCurvedList"/>
    <dgm:cxn modelId="{5F79A812-C6FB-48B0-9995-642691BA8778}" type="presParOf" srcId="{5D6EC01E-2E73-4A31-8C80-3064D1B309FE}" destId="{E3038C88-CD2C-4AF0-97B3-A5C4BAC453CC}" srcOrd="1" destOrd="0" presId="urn:microsoft.com/office/officeart/2008/layout/VerticalCurvedList"/>
    <dgm:cxn modelId="{1C2A242B-8B59-46F0-8D92-6923DF183221}" type="presParOf" srcId="{5D6EC01E-2E73-4A31-8C80-3064D1B309FE}" destId="{CCA3D889-8B9E-41D1-9212-A6D8BEBF51D0}" srcOrd="2" destOrd="0" presId="urn:microsoft.com/office/officeart/2008/layout/VerticalCurvedList"/>
    <dgm:cxn modelId="{92D088EE-6345-4CA9-83A6-7BFB461E4CA2}" type="presParOf" srcId="{CCA3D889-8B9E-41D1-9212-A6D8BEBF51D0}" destId="{2EFAA0B6-A971-42C2-BAE6-209AD0709064}" srcOrd="0" destOrd="0" presId="urn:microsoft.com/office/officeart/2008/layout/VerticalCurvedList"/>
    <dgm:cxn modelId="{8B365E57-821E-4FA4-AC3A-3AB5EB0BDF78}" type="presParOf" srcId="{5D6EC01E-2E73-4A31-8C80-3064D1B309FE}" destId="{7D2A73B8-629D-4F62-B692-1673EC8085E1}" srcOrd="3" destOrd="0" presId="urn:microsoft.com/office/officeart/2008/layout/VerticalCurvedList"/>
    <dgm:cxn modelId="{E45C149B-DA6C-47B6-8B95-9BCD02577009}" type="presParOf" srcId="{5D6EC01E-2E73-4A31-8C80-3064D1B309FE}" destId="{15062DAB-A711-4DAD-9D00-437D9AC551CC}" srcOrd="4" destOrd="0" presId="urn:microsoft.com/office/officeart/2008/layout/VerticalCurvedList"/>
    <dgm:cxn modelId="{D2729EDE-D8F1-4BDA-8E29-5D67932B9E8D}" type="presParOf" srcId="{15062DAB-A711-4DAD-9D00-437D9AC551CC}" destId="{CFABDFE6-2FC8-4FA5-8D4A-16BEC656DB6D}" srcOrd="0" destOrd="0" presId="urn:microsoft.com/office/officeart/2008/layout/VerticalCurvedList"/>
    <dgm:cxn modelId="{32217463-CFB7-4FB1-8CF2-F51EED7D6C07}" type="presParOf" srcId="{5D6EC01E-2E73-4A31-8C80-3064D1B309FE}" destId="{BA4CD7DF-3FCF-40A1-904B-E23EA65B594A}" srcOrd="5" destOrd="0" presId="urn:microsoft.com/office/officeart/2008/layout/VerticalCurvedList"/>
    <dgm:cxn modelId="{8454041D-A735-4902-88F2-2633AD131032}" type="presParOf" srcId="{5D6EC01E-2E73-4A31-8C80-3064D1B309FE}" destId="{4FBA676F-053B-4B57-910E-5FE8EDDF1CF4}" srcOrd="6" destOrd="0" presId="urn:microsoft.com/office/officeart/2008/layout/VerticalCurvedList"/>
    <dgm:cxn modelId="{F12C53D2-84E1-4351-A499-53BABAAF1B5D}" type="presParOf" srcId="{4FBA676F-053B-4B57-910E-5FE8EDDF1CF4}" destId="{4521E77F-6184-4651-A180-9E61CC1F7F7D}" srcOrd="0" destOrd="0" presId="urn:microsoft.com/office/officeart/2008/layout/VerticalCurvedList"/>
    <dgm:cxn modelId="{52AE29B5-2B7E-4356-975A-A0FE0AC90CE1}" type="presParOf" srcId="{5D6EC01E-2E73-4A31-8C80-3064D1B309FE}" destId="{E2CDCC73-7E66-4D9C-AA63-6F57A0EEEE21}" srcOrd="7" destOrd="0" presId="urn:microsoft.com/office/officeart/2008/layout/VerticalCurvedList"/>
    <dgm:cxn modelId="{CFFB6F44-C33A-4C56-A686-AB46CD9149CD}" type="presParOf" srcId="{5D6EC01E-2E73-4A31-8C80-3064D1B309FE}" destId="{29AD062C-1EB1-40B4-8D51-B8D67664E96D}" srcOrd="8" destOrd="0" presId="urn:microsoft.com/office/officeart/2008/layout/VerticalCurvedList"/>
    <dgm:cxn modelId="{333B1F16-FC74-4178-ADD8-319DA48E6033}" type="presParOf" srcId="{29AD062C-1EB1-40B4-8D51-B8D67664E96D}" destId="{4E421C28-886F-4B93-A90C-0CDDCBFC537C}" srcOrd="0" destOrd="0" presId="urn:microsoft.com/office/officeart/2008/layout/VerticalCurvedList"/>
    <dgm:cxn modelId="{1A749735-E522-4258-9EBF-30E7CA33A1B9}" type="presParOf" srcId="{5D6EC01E-2E73-4A31-8C80-3064D1B309FE}" destId="{0027AE20-6E3E-4EC9-9621-A56E7E71896C}" srcOrd="9" destOrd="0" presId="urn:microsoft.com/office/officeart/2008/layout/VerticalCurvedList"/>
    <dgm:cxn modelId="{0DAE2CE5-A05B-4FE3-967C-1868B617B236}" type="presParOf" srcId="{5D6EC01E-2E73-4A31-8C80-3064D1B309FE}" destId="{781FF5EC-C887-46CF-A8A9-086450EA7E6F}" srcOrd="10" destOrd="0" presId="urn:microsoft.com/office/officeart/2008/layout/VerticalCurvedList"/>
    <dgm:cxn modelId="{A2BF768C-3715-438D-B44B-0E62EAF773AB}" type="presParOf" srcId="{781FF5EC-C887-46CF-A8A9-086450EA7E6F}" destId="{F73BF5D3-CFE4-45B0-837C-6C701B352B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DAE7A-B1DC-47DC-B3D9-6F05D2656653}" type="doc">
      <dgm:prSet loTypeId="urn:microsoft.com/office/officeart/2005/8/layout/targe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A895D25-81AD-4781-B258-33E51F189EDE}">
      <dgm:prSet phldrT="[Text]"/>
      <dgm:spPr/>
      <dgm:t>
        <a:bodyPr/>
        <a:lstStyle/>
        <a:p>
          <a:r>
            <a:rPr lang="en-US" dirty="0" smtClean="0"/>
            <a:t>Velocity of stream</a:t>
          </a:r>
          <a:endParaRPr lang="en-US" dirty="0"/>
        </a:p>
      </dgm:t>
    </dgm:pt>
    <dgm:pt modelId="{64859C17-C677-4352-BE09-C1632A0875AB}" type="parTrans" cxnId="{04532D17-CD9E-4DF1-A77C-F3E86C6489DB}">
      <dgm:prSet/>
      <dgm:spPr/>
      <dgm:t>
        <a:bodyPr/>
        <a:lstStyle/>
        <a:p>
          <a:endParaRPr lang="en-US"/>
        </a:p>
      </dgm:t>
    </dgm:pt>
    <dgm:pt modelId="{A8A2F282-8F62-4AE7-83E0-5C512116E688}" type="sibTrans" cxnId="{04532D17-CD9E-4DF1-A77C-F3E86C6489DB}">
      <dgm:prSet/>
      <dgm:spPr/>
      <dgm:t>
        <a:bodyPr/>
        <a:lstStyle/>
        <a:p>
          <a:endParaRPr lang="en-US"/>
        </a:p>
      </dgm:t>
    </dgm:pt>
    <dgm:pt modelId="{6951F6BD-56A9-49DC-B2D4-3F856C4881AF}">
      <dgm:prSet phldrT="[Text]"/>
      <dgm:spPr/>
      <dgm:t>
        <a:bodyPr/>
        <a:lstStyle/>
        <a:p>
          <a:r>
            <a:rPr lang="en-US" dirty="0" smtClean="0"/>
            <a:t>Size of nozzle</a:t>
          </a:r>
          <a:endParaRPr lang="en-US" dirty="0"/>
        </a:p>
      </dgm:t>
    </dgm:pt>
    <dgm:pt modelId="{031A3EAB-0627-492B-B469-928B1303ECD0}" type="parTrans" cxnId="{92EC5052-76EE-4A80-AAC7-F1B12D3B1101}">
      <dgm:prSet/>
      <dgm:spPr/>
      <dgm:t>
        <a:bodyPr/>
        <a:lstStyle/>
        <a:p>
          <a:endParaRPr lang="en-US"/>
        </a:p>
      </dgm:t>
    </dgm:pt>
    <dgm:pt modelId="{2D5F56E5-8299-4B87-9D1C-507517F0E641}" type="sibTrans" cxnId="{92EC5052-76EE-4A80-AAC7-F1B12D3B1101}">
      <dgm:prSet/>
      <dgm:spPr/>
      <dgm:t>
        <a:bodyPr/>
        <a:lstStyle/>
        <a:p>
          <a:endParaRPr lang="en-US"/>
        </a:p>
      </dgm:t>
    </dgm:pt>
    <dgm:pt modelId="{8AFC0808-B91B-4EE8-B21D-99B795431FF4}">
      <dgm:prSet phldrT="[Text]"/>
      <dgm:spPr/>
      <dgm:t>
        <a:bodyPr/>
        <a:lstStyle/>
        <a:p>
          <a:r>
            <a:rPr lang="en-US" dirty="0" smtClean="0"/>
            <a:t>Result of nozzle pressure</a:t>
          </a:r>
          <a:endParaRPr lang="en-US" dirty="0"/>
        </a:p>
      </dgm:t>
    </dgm:pt>
    <dgm:pt modelId="{B0F6F141-C2D9-4A22-86CA-6D267D9B49D1}" type="parTrans" cxnId="{0ADF6D4E-11ED-48E3-8C1A-530D7DF85EC5}">
      <dgm:prSet/>
      <dgm:spPr/>
      <dgm:t>
        <a:bodyPr/>
        <a:lstStyle/>
        <a:p>
          <a:endParaRPr lang="en-US"/>
        </a:p>
      </dgm:t>
    </dgm:pt>
    <dgm:pt modelId="{13DD8C47-0315-48FF-B7EF-D7566B9F6DE3}" type="sibTrans" cxnId="{0ADF6D4E-11ED-48E3-8C1A-530D7DF85EC5}">
      <dgm:prSet/>
      <dgm:spPr/>
      <dgm:t>
        <a:bodyPr/>
        <a:lstStyle/>
        <a:p>
          <a:endParaRPr lang="en-US"/>
        </a:p>
      </dgm:t>
    </dgm:pt>
    <dgm:pt modelId="{6DC49E09-49B8-487D-A001-1622B6A5FF0E}">
      <dgm:prSet phldrT="[Text]"/>
      <dgm:spPr/>
      <dgm:t>
        <a:bodyPr/>
        <a:lstStyle/>
        <a:p>
          <a:r>
            <a:rPr lang="en-US" dirty="0" smtClean="0"/>
            <a:t>Tips may be equipped for flow rate</a:t>
          </a:r>
          <a:endParaRPr lang="en-US" dirty="0"/>
        </a:p>
      </dgm:t>
    </dgm:pt>
    <dgm:pt modelId="{962E0318-FA2F-4750-A829-1990E37DFC92}" type="parTrans" cxnId="{C4EDFCAD-6456-4866-B0B0-0026D4248A0E}">
      <dgm:prSet/>
      <dgm:spPr/>
      <dgm:t>
        <a:bodyPr/>
        <a:lstStyle/>
        <a:p>
          <a:endParaRPr lang="en-US"/>
        </a:p>
      </dgm:t>
    </dgm:pt>
    <dgm:pt modelId="{DD904E58-EACC-4F62-A38A-DAD932641854}" type="sibTrans" cxnId="{C4EDFCAD-6456-4866-B0B0-0026D4248A0E}">
      <dgm:prSet/>
      <dgm:spPr/>
      <dgm:t>
        <a:bodyPr/>
        <a:lstStyle/>
        <a:p>
          <a:endParaRPr lang="en-US"/>
        </a:p>
      </dgm:t>
    </dgm:pt>
    <dgm:pt modelId="{1FD07816-7963-4E5C-AC5A-564DC91003CB}" type="pres">
      <dgm:prSet presAssocID="{0A4DAE7A-B1DC-47DC-B3D9-6F05D26566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1929D3-C115-4D06-838D-7C998B770468}" type="pres">
      <dgm:prSet presAssocID="{FA895D25-81AD-4781-B258-33E51F189EDE}" presName="circle1" presStyleLbl="node1" presStyleIdx="0" presStyleCnt="2"/>
      <dgm:spPr/>
    </dgm:pt>
    <dgm:pt modelId="{D597F8B2-038E-423E-BA5B-E9B3C208E40A}" type="pres">
      <dgm:prSet presAssocID="{FA895D25-81AD-4781-B258-33E51F189EDE}" presName="space" presStyleCnt="0"/>
      <dgm:spPr/>
    </dgm:pt>
    <dgm:pt modelId="{D371E039-8AFE-41B9-A4F6-A30FCBDFA8BE}" type="pres">
      <dgm:prSet presAssocID="{FA895D25-81AD-4781-B258-33E51F189EDE}" presName="rect1" presStyleLbl="alignAcc1" presStyleIdx="0" presStyleCnt="2"/>
      <dgm:spPr/>
      <dgm:t>
        <a:bodyPr/>
        <a:lstStyle/>
        <a:p>
          <a:endParaRPr lang="en-US"/>
        </a:p>
      </dgm:t>
    </dgm:pt>
    <dgm:pt modelId="{74FAB879-E448-4A55-899F-1BD7C5E72E4C}" type="pres">
      <dgm:prSet presAssocID="{6951F6BD-56A9-49DC-B2D4-3F856C4881AF}" presName="vertSpace2" presStyleLbl="node1" presStyleIdx="0" presStyleCnt="2"/>
      <dgm:spPr/>
    </dgm:pt>
    <dgm:pt modelId="{1D8CCFBC-DAA3-4358-A1F7-F603C08123FF}" type="pres">
      <dgm:prSet presAssocID="{6951F6BD-56A9-49DC-B2D4-3F856C4881AF}" presName="circle2" presStyleLbl="node1" presStyleIdx="1" presStyleCnt="2"/>
      <dgm:spPr/>
    </dgm:pt>
    <dgm:pt modelId="{54B27056-6B46-4312-BD74-C16ACD782CE6}" type="pres">
      <dgm:prSet presAssocID="{6951F6BD-56A9-49DC-B2D4-3F856C4881AF}" presName="rect2" presStyleLbl="alignAcc1" presStyleIdx="1" presStyleCnt="2"/>
      <dgm:spPr/>
      <dgm:t>
        <a:bodyPr/>
        <a:lstStyle/>
        <a:p>
          <a:endParaRPr lang="en-US"/>
        </a:p>
      </dgm:t>
    </dgm:pt>
    <dgm:pt modelId="{C77FC26F-2496-4900-B201-5B9C75A75211}" type="pres">
      <dgm:prSet presAssocID="{FA895D25-81AD-4781-B258-33E51F189EDE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B920C-A5AA-44BF-AA83-AA5419E6E8E6}" type="pres">
      <dgm:prSet presAssocID="{FA895D25-81AD-4781-B258-33E51F189EDE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602D7-FAC7-46E4-884F-6F3E2C388F30}" type="pres">
      <dgm:prSet presAssocID="{6951F6BD-56A9-49DC-B2D4-3F856C4881AF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5E28C-92CF-4D4E-A68B-42328E8B975E}" type="pres">
      <dgm:prSet presAssocID="{6951F6BD-56A9-49DC-B2D4-3F856C4881AF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45BF5DE8-B9F8-4705-A036-17D9A088BDB7}" type="presOf" srcId="{8AFC0808-B91B-4EE8-B21D-99B795431FF4}" destId="{B2DB920C-A5AA-44BF-AA83-AA5419E6E8E6}" srcOrd="0" destOrd="0" presId="urn:microsoft.com/office/officeart/2005/8/layout/target3"/>
    <dgm:cxn modelId="{36DCFD3D-48EF-4E14-852E-24DE1B3D0BDA}" type="presOf" srcId="{FA895D25-81AD-4781-B258-33E51F189EDE}" destId="{C77FC26F-2496-4900-B201-5B9C75A75211}" srcOrd="1" destOrd="0" presId="urn:microsoft.com/office/officeart/2005/8/layout/target3"/>
    <dgm:cxn modelId="{26119246-6A42-47FA-8857-365789DBE601}" type="presOf" srcId="{FA895D25-81AD-4781-B258-33E51F189EDE}" destId="{D371E039-8AFE-41B9-A4F6-A30FCBDFA8BE}" srcOrd="0" destOrd="0" presId="urn:microsoft.com/office/officeart/2005/8/layout/target3"/>
    <dgm:cxn modelId="{04532D17-CD9E-4DF1-A77C-F3E86C6489DB}" srcId="{0A4DAE7A-B1DC-47DC-B3D9-6F05D2656653}" destId="{FA895D25-81AD-4781-B258-33E51F189EDE}" srcOrd="0" destOrd="0" parTransId="{64859C17-C677-4352-BE09-C1632A0875AB}" sibTransId="{A8A2F282-8F62-4AE7-83E0-5C512116E688}"/>
    <dgm:cxn modelId="{0ADF6D4E-11ED-48E3-8C1A-530D7DF85EC5}" srcId="{FA895D25-81AD-4781-B258-33E51F189EDE}" destId="{8AFC0808-B91B-4EE8-B21D-99B795431FF4}" srcOrd="0" destOrd="0" parTransId="{B0F6F141-C2D9-4A22-86CA-6D267D9B49D1}" sibTransId="{13DD8C47-0315-48FF-B7EF-D7566B9F6DE3}"/>
    <dgm:cxn modelId="{F83F8D6D-BE57-404D-9183-33407B5C7237}" type="presOf" srcId="{6DC49E09-49B8-487D-A001-1622B6A5FF0E}" destId="{B2DB920C-A5AA-44BF-AA83-AA5419E6E8E6}" srcOrd="0" destOrd="1" presId="urn:microsoft.com/office/officeart/2005/8/layout/target3"/>
    <dgm:cxn modelId="{B01BB2E2-D70A-4CF9-A37D-DD77C11D4D7B}" type="presOf" srcId="{6951F6BD-56A9-49DC-B2D4-3F856C4881AF}" destId="{AA9602D7-FAC7-46E4-884F-6F3E2C388F30}" srcOrd="1" destOrd="0" presId="urn:microsoft.com/office/officeart/2005/8/layout/target3"/>
    <dgm:cxn modelId="{420F85FB-4D03-4F30-9E0E-B6899D21FF61}" type="presOf" srcId="{0A4DAE7A-B1DC-47DC-B3D9-6F05D2656653}" destId="{1FD07816-7963-4E5C-AC5A-564DC91003CB}" srcOrd="0" destOrd="0" presId="urn:microsoft.com/office/officeart/2005/8/layout/target3"/>
    <dgm:cxn modelId="{BB8ACB61-5E1F-4CCA-BA44-ABD8CA76A548}" type="presOf" srcId="{6951F6BD-56A9-49DC-B2D4-3F856C4881AF}" destId="{54B27056-6B46-4312-BD74-C16ACD782CE6}" srcOrd="0" destOrd="0" presId="urn:microsoft.com/office/officeart/2005/8/layout/target3"/>
    <dgm:cxn modelId="{C4EDFCAD-6456-4866-B0B0-0026D4248A0E}" srcId="{FA895D25-81AD-4781-B258-33E51F189EDE}" destId="{6DC49E09-49B8-487D-A001-1622B6A5FF0E}" srcOrd="1" destOrd="0" parTransId="{962E0318-FA2F-4750-A829-1990E37DFC92}" sibTransId="{DD904E58-EACC-4F62-A38A-DAD932641854}"/>
    <dgm:cxn modelId="{92EC5052-76EE-4A80-AAC7-F1B12D3B1101}" srcId="{0A4DAE7A-B1DC-47DC-B3D9-6F05D2656653}" destId="{6951F6BD-56A9-49DC-B2D4-3F856C4881AF}" srcOrd="1" destOrd="0" parTransId="{031A3EAB-0627-492B-B469-928B1303ECD0}" sibTransId="{2D5F56E5-8299-4B87-9D1C-507517F0E641}"/>
    <dgm:cxn modelId="{4D7E1C7C-3AA6-455E-9D8B-4AB71098786B}" type="presParOf" srcId="{1FD07816-7963-4E5C-AC5A-564DC91003CB}" destId="{E91929D3-C115-4D06-838D-7C998B770468}" srcOrd="0" destOrd="0" presId="urn:microsoft.com/office/officeart/2005/8/layout/target3"/>
    <dgm:cxn modelId="{1F5BDFE8-DF71-457C-B61A-6AA5DFE6D1D5}" type="presParOf" srcId="{1FD07816-7963-4E5C-AC5A-564DC91003CB}" destId="{D597F8B2-038E-423E-BA5B-E9B3C208E40A}" srcOrd="1" destOrd="0" presId="urn:microsoft.com/office/officeart/2005/8/layout/target3"/>
    <dgm:cxn modelId="{D9BE9712-5313-47C7-A7BF-6A0711F24803}" type="presParOf" srcId="{1FD07816-7963-4E5C-AC5A-564DC91003CB}" destId="{D371E039-8AFE-41B9-A4F6-A30FCBDFA8BE}" srcOrd="2" destOrd="0" presId="urn:microsoft.com/office/officeart/2005/8/layout/target3"/>
    <dgm:cxn modelId="{964BF7D5-5380-44B0-BEA9-01E397F1E0B1}" type="presParOf" srcId="{1FD07816-7963-4E5C-AC5A-564DC91003CB}" destId="{74FAB879-E448-4A55-899F-1BD7C5E72E4C}" srcOrd="3" destOrd="0" presId="urn:microsoft.com/office/officeart/2005/8/layout/target3"/>
    <dgm:cxn modelId="{1B47C456-6B99-42B5-9C1F-63E187B0C639}" type="presParOf" srcId="{1FD07816-7963-4E5C-AC5A-564DC91003CB}" destId="{1D8CCFBC-DAA3-4358-A1F7-F603C08123FF}" srcOrd="4" destOrd="0" presId="urn:microsoft.com/office/officeart/2005/8/layout/target3"/>
    <dgm:cxn modelId="{A3510277-E861-4B41-BCB9-7BF8EA78B8EC}" type="presParOf" srcId="{1FD07816-7963-4E5C-AC5A-564DC91003CB}" destId="{54B27056-6B46-4312-BD74-C16ACD782CE6}" srcOrd="5" destOrd="0" presId="urn:microsoft.com/office/officeart/2005/8/layout/target3"/>
    <dgm:cxn modelId="{C08106F1-2960-49EA-83B3-8BDAADC0783E}" type="presParOf" srcId="{1FD07816-7963-4E5C-AC5A-564DC91003CB}" destId="{C77FC26F-2496-4900-B201-5B9C75A75211}" srcOrd="6" destOrd="0" presId="urn:microsoft.com/office/officeart/2005/8/layout/target3"/>
    <dgm:cxn modelId="{3184512C-320A-43D7-9D35-92D6D9EE71A1}" type="presParOf" srcId="{1FD07816-7963-4E5C-AC5A-564DC91003CB}" destId="{B2DB920C-A5AA-44BF-AA83-AA5419E6E8E6}" srcOrd="7" destOrd="0" presId="urn:microsoft.com/office/officeart/2005/8/layout/target3"/>
    <dgm:cxn modelId="{4F9569C6-59FF-4C6D-8206-BFE838DB74AF}" type="presParOf" srcId="{1FD07816-7963-4E5C-AC5A-564DC91003CB}" destId="{AA9602D7-FAC7-46E4-884F-6F3E2C388F30}" srcOrd="8" destOrd="0" presId="urn:microsoft.com/office/officeart/2005/8/layout/target3"/>
    <dgm:cxn modelId="{124CA6BB-98E2-4266-B318-F82482D8AA10}" type="presParOf" srcId="{1FD07816-7963-4E5C-AC5A-564DC91003CB}" destId="{A065E28C-92CF-4D4E-A68B-42328E8B975E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B1638-128A-434C-AE6F-99FEE6BC3E4B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E377AC2C-6BAF-4B84-8135-DD59593E2DA6}">
      <dgm:prSet phldrT="[Text]"/>
      <dgm:spPr/>
      <dgm:t>
        <a:bodyPr/>
        <a:lstStyle/>
        <a:p>
          <a:r>
            <a:rPr lang="en-US" b="0" dirty="0" smtClean="0"/>
            <a:t>Patterns</a:t>
          </a:r>
          <a:endParaRPr lang="en-US" b="0" dirty="0"/>
        </a:p>
      </dgm:t>
    </dgm:pt>
    <dgm:pt modelId="{DB667ED1-2088-4E20-9E4E-5258A89E97B4}" type="parTrans" cxnId="{7F973E70-113D-4A9A-951E-88E15B3F9797}">
      <dgm:prSet/>
      <dgm:spPr/>
      <dgm:t>
        <a:bodyPr/>
        <a:lstStyle/>
        <a:p>
          <a:endParaRPr lang="en-US"/>
        </a:p>
      </dgm:t>
    </dgm:pt>
    <dgm:pt modelId="{2CBA1EEF-CD3C-4F61-B91E-F4A6CB973BF8}" type="sibTrans" cxnId="{7F973E70-113D-4A9A-951E-88E15B3F9797}">
      <dgm:prSet/>
      <dgm:spPr/>
      <dgm:t>
        <a:bodyPr/>
        <a:lstStyle/>
        <a:p>
          <a:endParaRPr lang="en-US"/>
        </a:p>
      </dgm:t>
    </dgm:pt>
    <dgm:pt modelId="{661F06FB-6E12-41D3-B7A6-5EE5680D5479}">
      <dgm:prSet/>
      <dgm:spPr/>
      <dgm:t>
        <a:bodyPr/>
        <a:lstStyle/>
        <a:p>
          <a:r>
            <a:rPr lang="en-US" b="0" dirty="0" smtClean="0"/>
            <a:t>Narrow-angle fog</a:t>
          </a:r>
          <a:endParaRPr lang="en-US" b="0" dirty="0"/>
        </a:p>
      </dgm:t>
    </dgm:pt>
    <dgm:pt modelId="{5481AED4-B775-448A-9174-4EDD3D04252A}" type="parTrans" cxnId="{F02AAB0A-84E9-4885-A0BD-49F48965340D}">
      <dgm:prSet/>
      <dgm:spPr/>
      <dgm:t>
        <a:bodyPr/>
        <a:lstStyle/>
        <a:p>
          <a:endParaRPr lang="en-US"/>
        </a:p>
      </dgm:t>
    </dgm:pt>
    <dgm:pt modelId="{2F84A199-CABA-47E9-95C2-F7137A42C277}" type="sibTrans" cxnId="{F02AAB0A-84E9-4885-A0BD-49F48965340D}">
      <dgm:prSet/>
      <dgm:spPr/>
      <dgm:t>
        <a:bodyPr/>
        <a:lstStyle/>
        <a:p>
          <a:endParaRPr lang="en-US"/>
        </a:p>
      </dgm:t>
    </dgm:pt>
    <dgm:pt modelId="{B60A7821-B44A-4F5C-8065-3780C813CC04}">
      <dgm:prSet/>
      <dgm:spPr/>
      <dgm:t>
        <a:bodyPr/>
        <a:lstStyle/>
        <a:p>
          <a:r>
            <a:rPr lang="en-US" b="0" dirty="0" smtClean="0"/>
            <a:t>Wide-angle fog</a:t>
          </a:r>
          <a:endParaRPr lang="en-US" b="0" dirty="0"/>
        </a:p>
      </dgm:t>
    </dgm:pt>
    <dgm:pt modelId="{5B61791B-5AD6-4695-86BB-802CC26BBC90}" type="parTrans" cxnId="{4AEC4C3E-80B7-4869-8522-37FE155907A0}">
      <dgm:prSet/>
      <dgm:spPr/>
      <dgm:t>
        <a:bodyPr/>
        <a:lstStyle/>
        <a:p>
          <a:endParaRPr lang="en-US"/>
        </a:p>
      </dgm:t>
    </dgm:pt>
    <dgm:pt modelId="{2BFFA7EA-1A85-465A-8B2E-FFEF34CFB9C1}" type="sibTrans" cxnId="{4AEC4C3E-80B7-4869-8522-37FE155907A0}">
      <dgm:prSet/>
      <dgm:spPr/>
      <dgm:t>
        <a:bodyPr/>
        <a:lstStyle/>
        <a:p>
          <a:endParaRPr lang="en-US"/>
        </a:p>
      </dgm:t>
    </dgm:pt>
    <dgm:pt modelId="{8BB80B6A-796F-494A-AF28-C07E5C685309}">
      <dgm:prSet phldrT="[Text]"/>
      <dgm:spPr/>
      <dgm:t>
        <a:bodyPr/>
        <a:lstStyle/>
        <a:p>
          <a:r>
            <a:rPr lang="en-US" b="0" dirty="0" smtClean="0"/>
            <a:t>Straight stream</a:t>
          </a:r>
          <a:endParaRPr lang="en-US" b="0" dirty="0"/>
        </a:p>
      </dgm:t>
    </dgm:pt>
    <dgm:pt modelId="{39D71C0E-B2B3-4E88-95CA-3907AF7D9FBE}" type="parTrans" cxnId="{F4ABD74F-CE7C-4AC0-8400-A1E6D85BF134}">
      <dgm:prSet/>
      <dgm:spPr/>
      <dgm:t>
        <a:bodyPr/>
        <a:lstStyle/>
        <a:p>
          <a:endParaRPr lang="en-US"/>
        </a:p>
      </dgm:t>
    </dgm:pt>
    <dgm:pt modelId="{DFE59027-A12F-41C9-BEC8-84D77278B9F9}" type="sibTrans" cxnId="{F4ABD74F-CE7C-4AC0-8400-A1E6D85BF134}">
      <dgm:prSet/>
      <dgm:spPr/>
      <dgm:t>
        <a:bodyPr/>
        <a:lstStyle/>
        <a:p>
          <a:endParaRPr lang="en-US"/>
        </a:p>
      </dgm:t>
    </dgm:pt>
    <dgm:pt modelId="{161EBD87-8077-4E6B-B40C-80329FD298B1}">
      <dgm:prSet/>
      <dgm:spPr/>
      <dgm:t>
        <a:bodyPr/>
        <a:lstStyle/>
        <a:p>
          <a:r>
            <a:rPr lang="en-US" b="0" dirty="0" smtClean="0"/>
            <a:t>Should be operated at designed pressures</a:t>
          </a:r>
          <a:endParaRPr lang="en-US" b="0" dirty="0"/>
        </a:p>
      </dgm:t>
    </dgm:pt>
    <dgm:pt modelId="{1494C6D3-4ED9-4C6A-9CD0-359B74ADD309}" type="parTrans" cxnId="{C3DF6263-507D-4C72-B9FB-7A3AE633DDC2}">
      <dgm:prSet/>
      <dgm:spPr/>
      <dgm:t>
        <a:bodyPr/>
        <a:lstStyle/>
        <a:p>
          <a:endParaRPr lang="en-US"/>
        </a:p>
      </dgm:t>
    </dgm:pt>
    <dgm:pt modelId="{93047B1E-02EE-4B77-8CD8-DAF956B5795C}" type="sibTrans" cxnId="{C3DF6263-507D-4C72-B9FB-7A3AE633DDC2}">
      <dgm:prSet/>
      <dgm:spPr/>
      <dgm:t>
        <a:bodyPr/>
        <a:lstStyle/>
        <a:p>
          <a:endParaRPr lang="en-US"/>
        </a:p>
      </dgm:t>
    </dgm:pt>
    <dgm:pt modelId="{7AF2B763-5C09-43D5-8521-AED145036C70}" type="pres">
      <dgm:prSet presAssocID="{010B1638-128A-434C-AE6F-99FEE6BC3E4B}" presName="CompostProcess" presStyleCnt="0">
        <dgm:presLayoutVars>
          <dgm:dir/>
          <dgm:resizeHandles val="exact"/>
        </dgm:presLayoutVars>
      </dgm:prSet>
      <dgm:spPr/>
    </dgm:pt>
    <dgm:pt modelId="{C0FBF0D6-A2B0-4B0A-AC3A-87362B3BE7F2}" type="pres">
      <dgm:prSet presAssocID="{010B1638-128A-434C-AE6F-99FEE6BC3E4B}" presName="arrow" presStyleLbl="bgShp" presStyleIdx="0" presStyleCnt="1"/>
      <dgm:spPr/>
    </dgm:pt>
    <dgm:pt modelId="{8D1AF40B-4D9E-4F44-A3D4-447632DDD60F}" type="pres">
      <dgm:prSet presAssocID="{010B1638-128A-434C-AE6F-99FEE6BC3E4B}" presName="linearProcess" presStyleCnt="0"/>
      <dgm:spPr/>
    </dgm:pt>
    <dgm:pt modelId="{25AC55A7-EC3B-4131-82CD-DD313449EF51}" type="pres">
      <dgm:prSet presAssocID="{E377AC2C-6BAF-4B84-8135-DD59593E2DA6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E91FF-0475-4F6C-90E1-4A7845C8349B}" type="pres">
      <dgm:prSet presAssocID="{2CBA1EEF-CD3C-4F61-B91E-F4A6CB973BF8}" presName="sibTrans" presStyleCnt="0"/>
      <dgm:spPr/>
    </dgm:pt>
    <dgm:pt modelId="{A4E9A1F1-6A20-4674-B8A0-76D78F61E41D}" type="pres">
      <dgm:prSet presAssocID="{161EBD87-8077-4E6B-B40C-80329FD298B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F6263-507D-4C72-B9FB-7A3AE633DDC2}" srcId="{010B1638-128A-434C-AE6F-99FEE6BC3E4B}" destId="{161EBD87-8077-4E6B-B40C-80329FD298B1}" srcOrd="1" destOrd="0" parTransId="{1494C6D3-4ED9-4C6A-9CD0-359B74ADD309}" sibTransId="{93047B1E-02EE-4B77-8CD8-DAF956B5795C}"/>
    <dgm:cxn modelId="{9EC29949-A045-4EA7-961D-D516BD647E29}" type="presOf" srcId="{8BB80B6A-796F-494A-AF28-C07E5C685309}" destId="{25AC55A7-EC3B-4131-82CD-DD313449EF51}" srcOrd="0" destOrd="1" presId="urn:microsoft.com/office/officeart/2005/8/layout/hProcess9"/>
    <dgm:cxn modelId="{F4ABD74F-CE7C-4AC0-8400-A1E6D85BF134}" srcId="{E377AC2C-6BAF-4B84-8135-DD59593E2DA6}" destId="{8BB80B6A-796F-494A-AF28-C07E5C685309}" srcOrd="0" destOrd="0" parTransId="{39D71C0E-B2B3-4E88-95CA-3907AF7D9FBE}" sibTransId="{DFE59027-A12F-41C9-BEC8-84D77278B9F9}"/>
    <dgm:cxn modelId="{1F1EA1C9-45C0-4222-B9A9-AFA2AC26C32A}" type="presOf" srcId="{B60A7821-B44A-4F5C-8065-3780C813CC04}" destId="{25AC55A7-EC3B-4131-82CD-DD313449EF51}" srcOrd="0" destOrd="3" presId="urn:microsoft.com/office/officeart/2005/8/layout/hProcess9"/>
    <dgm:cxn modelId="{4AEC4C3E-80B7-4869-8522-37FE155907A0}" srcId="{E377AC2C-6BAF-4B84-8135-DD59593E2DA6}" destId="{B60A7821-B44A-4F5C-8065-3780C813CC04}" srcOrd="2" destOrd="0" parTransId="{5B61791B-5AD6-4695-86BB-802CC26BBC90}" sibTransId="{2BFFA7EA-1A85-465A-8B2E-FFEF34CFB9C1}"/>
    <dgm:cxn modelId="{BE40E15B-7BE9-4DAD-AC2D-9511EC57EF9F}" type="presOf" srcId="{010B1638-128A-434C-AE6F-99FEE6BC3E4B}" destId="{7AF2B763-5C09-43D5-8521-AED145036C70}" srcOrd="0" destOrd="0" presId="urn:microsoft.com/office/officeart/2005/8/layout/hProcess9"/>
    <dgm:cxn modelId="{52EC61F0-5717-4DA8-A6F2-88B6CEA48E0A}" type="presOf" srcId="{161EBD87-8077-4E6B-B40C-80329FD298B1}" destId="{A4E9A1F1-6A20-4674-B8A0-76D78F61E41D}" srcOrd="0" destOrd="0" presId="urn:microsoft.com/office/officeart/2005/8/layout/hProcess9"/>
    <dgm:cxn modelId="{C6855095-37C5-468A-B204-89EBB37DB667}" type="presOf" srcId="{661F06FB-6E12-41D3-B7A6-5EE5680D5479}" destId="{25AC55A7-EC3B-4131-82CD-DD313449EF51}" srcOrd="0" destOrd="2" presId="urn:microsoft.com/office/officeart/2005/8/layout/hProcess9"/>
    <dgm:cxn modelId="{F02AAB0A-84E9-4885-A0BD-49F48965340D}" srcId="{E377AC2C-6BAF-4B84-8135-DD59593E2DA6}" destId="{661F06FB-6E12-41D3-B7A6-5EE5680D5479}" srcOrd="1" destOrd="0" parTransId="{5481AED4-B775-448A-9174-4EDD3D04252A}" sibTransId="{2F84A199-CABA-47E9-95C2-F7137A42C277}"/>
    <dgm:cxn modelId="{6E127A10-6061-4D9C-91B4-7313F703C113}" type="presOf" srcId="{E377AC2C-6BAF-4B84-8135-DD59593E2DA6}" destId="{25AC55A7-EC3B-4131-82CD-DD313449EF51}" srcOrd="0" destOrd="0" presId="urn:microsoft.com/office/officeart/2005/8/layout/hProcess9"/>
    <dgm:cxn modelId="{7F973E70-113D-4A9A-951E-88E15B3F9797}" srcId="{010B1638-128A-434C-AE6F-99FEE6BC3E4B}" destId="{E377AC2C-6BAF-4B84-8135-DD59593E2DA6}" srcOrd="0" destOrd="0" parTransId="{DB667ED1-2088-4E20-9E4E-5258A89E97B4}" sibTransId="{2CBA1EEF-CD3C-4F61-B91E-F4A6CB973BF8}"/>
    <dgm:cxn modelId="{FD9559D4-22D3-4414-B643-0B70E00D824E}" type="presParOf" srcId="{7AF2B763-5C09-43D5-8521-AED145036C70}" destId="{C0FBF0D6-A2B0-4B0A-AC3A-87362B3BE7F2}" srcOrd="0" destOrd="0" presId="urn:microsoft.com/office/officeart/2005/8/layout/hProcess9"/>
    <dgm:cxn modelId="{F4DA9E6C-4B71-48C6-A6B1-0661D287CAF0}" type="presParOf" srcId="{7AF2B763-5C09-43D5-8521-AED145036C70}" destId="{8D1AF40B-4D9E-4F44-A3D4-447632DDD60F}" srcOrd="1" destOrd="0" presId="urn:microsoft.com/office/officeart/2005/8/layout/hProcess9"/>
    <dgm:cxn modelId="{D1CBDB1F-912E-48A9-9275-E66E96347EB2}" type="presParOf" srcId="{8D1AF40B-4D9E-4F44-A3D4-447632DDD60F}" destId="{25AC55A7-EC3B-4131-82CD-DD313449EF51}" srcOrd="0" destOrd="0" presId="urn:microsoft.com/office/officeart/2005/8/layout/hProcess9"/>
    <dgm:cxn modelId="{4E433C91-6FD1-40EF-9031-B2D1998A60EA}" type="presParOf" srcId="{8D1AF40B-4D9E-4F44-A3D4-447632DDD60F}" destId="{2A4E91FF-0475-4F6C-90E1-4A7845C8349B}" srcOrd="1" destOrd="0" presId="urn:microsoft.com/office/officeart/2005/8/layout/hProcess9"/>
    <dgm:cxn modelId="{EA74DE52-B4E9-4F39-8F32-B95F326E8CA3}" type="presParOf" srcId="{8D1AF40B-4D9E-4F44-A3D4-447632DDD60F}" destId="{A4E9A1F1-6A20-4674-B8A0-76D78F61E41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841E24-F5A6-41E9-A2F7-11A174B27321}" type="doc">
      <dgm:prSet loTypeId="urn:microsoft.com/office/officeart/2005/8/layout/cycle1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8369D16-72C8-40F2-9CAE-6DAC98087D7C}">
      <dgm:prSet phldrT="[Text]"/>
      <dgm:spPr/>
      <dgm:t>
        <a:bodyPr/>
        <a:lstStyle/>
        <a:p>
          <a:r>
            <a:rPr lang="en-US" b="0" u="none" dirty="0" smtClean="0"/>
            <a:t>Discharge pattern can be adjusted</a:t>
          </a:r>
          <a:endParaRPr lang="en-US" b="0" dirty="0"/>
        </a:p>
      </dgm:t>
    </dgm:pt>
    <dgm:pt modelId="{D9C8FA8D-1DED-4E6F-9958-1BA42672C5F1}" type="parTrans" cxnId="{2D8D3FD1-3A3A-4A86-B390-EC5C0F2FB0C9}">
      <dgm:prSet/>
      <dgm:spPr/>
      <dgm:t>
        <a:bodyPr/>
        <a:lstStyle/>
        <a:p>
          <a:endParaRPr lang="en-US"/>
        </a:p>
      </dgm:t>
    </dgm:pt>
    <dgm:pt modelId="{28CACE29-81C9-4B59-ACF1-22BB09FFDFE8}" type="sibTrans" cxnId="{2D8D3FD1-3A3A-4A86-B390-EC5C0F2FB0C9}">
      <dgm:prSet/>
      <dgm:spPr/>
      <dgm:t>
        <a:bodyPr/>
        <a:lstStyle/>
        <a:p>
          <a:endParaRPr lang="en-US" dirty="0"/>
        </a:p>
      </dgm:t>
    </dgm:pt>
    <dgm:pt modelId="{057811CE-3FEF-47FF-8724-0FD1D7C5C31F}">
      <dgm:prSet/>
      <dgm:spPr/>
      <dgm:t>
        <a:bodyPr/>
        <a:lstStyle/>
        <a:p>
          <a:r>
            <a:rPr lang="en-US" b="0" u="none" dirty="0" smtClean="0"/>
            <a:t>Can provide protection to firefighters</a:t>
          </a:r>
          <a:endParaRPr lang="en-US" b="0" u="none" dirty="0"/>
        </a:p>
      </dgm:t>
    </dgm:pt>
    <dgm:pt modelId="{DAB3C933-5949-4E54-8790-2AA69A7A82B2}" type="parTrans" cxnId="{AD4B0F08-214C-4FB6-BC33-3AA44500AC7A}">
      <dgm:prSet/>
      <dgm:spPr/>
      <dgm:t>
        <a:bodyPr/>
        <a:lstStyle/>
        <a:p>
          <a:endParaRPr lang="en-US"/>
        </a:p>
      </dgm:t>
    </dgm:pt>
    <dgm:pt modelId="{98E1782C-5F2E-4739-B2BA-BB01E8116113}" type="sibTrans" cxnId="{AD4B0F08-214C-4FB6-BC33-3AA44500AC7A}">
      <dgm:prSet/>
      <dgm:spPr/>
      <dgm:t>
        <a:bodyPr/>
        <a:lstStyle/>
        <a:p>
          <a:endParaRPr lang="en-US" dirty="0"/>
        </a:p>
      </dgm:t>
    </dgm:pt>
    <dgm:pt modelId="{D2B69E21-1450-48FB-B094-8EBB1D334B6E}">
      <dgm:prSet/>
      <dgm:spPr/>
      <dgm:t>
        <a:bodyPr/>
        <a:lstStyle/>
        <a:p>
          <a:r>
            <a:rPr lang="en-US" b="0" u="none" dirty="0" smtClean="0"/>
            <a:t>Offer variety of nozzle choices</a:t>
          </a:r>
          <a:endParaRPr lang="en-US" b="0" u="none" dirty="0"/>
        </a:p>
      </dgm:t>
    </dgm:pt>
    <dgm:pt modelId="{3FBF1253-78F6-4058-B37D-969751399CC2}" type="parTrans" cxnId="{909EB834-7D49-435B-8E6C-6DDFB3E5ABC6}">
      <dgm:prSet/>
      <dgm:spPr/>
      <dgm:t>
        <a:bodyPr/>
        <a:lstStyle/>
        <a:p>
          <a:endParaRPr lang="en-US"/>
        </a:p>
      </dgm:t>
    </dgm:pt>
    <dgm:pt modelId="{49CB4384-0B32-4792-9199-B5D333883C3A}" type="sibTrans" cxnId="{909EB834-7D49-435B-8E6C-6DDFB3E5ABC6}">
      <dgm:prSet/>
      <dgm:spPr/>
      <dgm:t>
        <a:bodyPr/>
        <a:lstStyle/>
        <a:p>
          <a:endParaRPr lang="en-US" dirty="0"/>
        </a:p>
      </dgm:t>
    </dgm:pt>
    <dgm:pt modelId="{36F35C66-3FD9-40B8-8685-090DFEEB64E6}">
      <dgm:prSet/>
      <dgm:spPr/>
      <dgm:t>
        <a:bodyPr/>
        <a:lstStyle/>
        <a:p>
          <a:r>
            <a:rPr lang="en-US" b="0" u="none" dirty="0" smtClean="0"/>
            <a:t>Can be used to apply certain types of foam</a:t>
          </a:r>
          <a:endParaRPr lang="en-US" b="0" u="none" dirty="0"/>
        </a:p>
      </dgm:t>
    </dgm:pt>
    <dgm:pt modelId="{37FB081C-5DEB-47C5-B841-0853ECFB8D74}" type="parTrans" cxnId="{BBE57F51-EDA8-4608-8463-79A4108B8590}">
      <dgm:prSet/>
      <dgm:spPr/>
      <dgm:t>
        <a:bodyPr/>
        <a:lstStyle/>
        <a:p>
          <a:endParaRPr lang="en-US"/>
        </a:p>
      </dgm:t>
    </dgm:pt>
    <dgm:pt modelId="{32A0F5A0-31D3-402D-8CC8-3C6ED11564F5}" type="sibTrans" cxnId="{BBE57F51-EDA8-4608-8463-79A4108B8590}">
      <dgm:prSet/>
      <dgm:spPr/>
      <dgm:t>
        <a:bodyPr/>
        <a:lstStyle/>
        <a:p>
          <a:endParaRPr lang="en-US" dirty="0"/>
        </a:p>
      </dgm:t>
    </dgm:pt>
    <dgm:pt modelId="{7E13EAE6-D826-45AB-B62A-577A69FB8F25}">
      <dgm:prSet/>
      <dgm:spPr/>
      <dgm:t>
        <a:bodyPr/>
        <a:lstStyle/>
        <a:p>
          <a:r>
            <a:rPr lang="en-US" b="0" u="none" dirty="0" smtClean="0"/>
            <a:t>Can be used for variety of applications</a:t>
          </a:r>
          <a:endParaRPr lang="en-US" b="0" u="none" dirty="0"/>
        </a:p>
      </dgm:t>
    </dgm:pt>
    <dgm:pt modelId="{DE95FBE2-B4DA-4D33-BA4F-2998754E444E}" type="parTrans" cxnId="{68CE9A74-3533-467F-9FD4-D1B2DFA45C33}">
      <dgm:prSet/>
      <dgm:spPr/>
      <dgm:t>
        <a:bodyPr/>
        <a:lstStyle/>
        <a:p>
          <a:endParaRPr lang="en-US"/>
        </a:p>
      </dgm:t>
    </dgm:pt>
    <dgm:pt modelId="{8865B329-24F3-4649-8B29-757BD8D69074}" type="sibTrans" cxnId="{68CE9A74-3533-467F-9FD4-D1B2DFA45C33}">
      <dgm:prSet/>
      <dgm:spPr/>
      <dgm:t>
        <a:bodyPr/>
        <a:lstStyle/>
        <a:p>
          <a:endParaRPr lang="en-US" dirty="0"/>
        </a:p>
      </dgm:t>
    </dgm:pt>
    <dgm:pt modelId="{A6978BDD-74A6-4894-8CBE-8D484F954FD5}" type="pres">
      <dgm:prSet presAssocID="{5B841E24-F5A6-41E9-A2F7-11A174B273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BA03FB-52BC-4CA4-8EFB-9B33BD99F8A7}" type="pres">
      <dgm:prSet presAssocID="{58369D16-72C8-40F2-9CAE-6DAC98087D7C}" presName="dummy" presStyleCnt="0"/>
      <dgm:spPr/>
    </dgm:pt>
    <dgm:pt modelId="{BC9B618F-8BA0-4B13-871A-22295734F3FE}" type="pres">
      <dgm:prSet presAssocID="{58369D16-72C8-40F2-9CAE-6DAC98087D7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894C-83FA-4602-AF7D-61E8C06D579F}" type="pres">
      <dgm:prSet presAssocID="{28CACE29-81C9-4B59-ACF1-22BB09FFDFE8}" presName="sibTrans" presStyleLbl="node1" presStyleIdx="0" presStyleCnt="5"/>
      <dgm:spPr/>
      <dgm:t>
        <a:bodyPr/>
        <a:lstStyle/>
        <a:p>
          <a:endParaRPr lang="en-US"/>
        </a:p>
      </dgm:t>
    </dgm:pt>
    <dgm:pt modelId="{292D0171-BEEB-43CB-95C8-389D14FCC1F5}" type="pres">
      <dgm:prSet presAssocID="{057811CE-3FEF-47FF-8724-0FD1D7C5C31F}" presName="dummy" presStyleCnt="0"/>
      <dgm:spPr/>
    </dgm:pt>
    <dgm:pt modelId="{053A3D29-993D-40BA-9CA6-F020E4EE78A0}" type="pres">
      <dgm:prSet presAssocID="{057811CE-3FEF-47FF-8724-0FD1D7C5C31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83C2B-44E8-407B-B9C0-DB2573B4F09E}" type="pres">
      <dgm:prSet presAssocID="{98E1782C-5F2E-4739-B2BA-BB01E8116113}" presName="sibTrans" presStyleLbl="node1" presStyleIdx="1" presStyleCnt="5"/>
      <dgm:spPr/>
      <dgm:t>
        <a:bodyPr/>
        <a:lstStyle/>
        <a:p>
          <a:endParaRPr lang="en-US"/>
        </a:p>
      </dgm:t>
    </dgm:pt>
    <dgm:pt modelId="{BAD4842E-AC08-4AE1-BA58-891CDA3E24B9}" type="pres">
      <dgm:prSet presAssocID="{7E13EAE6-D826-45AB-B62A-577A69FB8F25}" presName="dummy" presStyleCnt="0"/>
      <dgm:spPr/>
    </dgm:pt>
    <dgm:pt modelId="{40623A29-E64B-4EDF-8399-43D9662C9D9B}" type="pres">
      <dgm:prSet presAssocID="{7E13EAE6-D826-45AB-B62A-577A69FB8F25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8A941-2DED-473C-9CE7-91ABEB3AB02B}" type="pres">
      <dgm:prSet presAssocID="{8865B329-24F3-4649-8B29-757BD8D69074}" presName="sibTrans" presStyleLbl="node1" presStyleIdx="2" presStyleCnt="5"/>
      <dgm:spPr/>
      <dgm:t>
        <a:bodyPr/>
        <a:lstStyle/>
        <a:p>
          <a:endParaRPr lang="en-US"/>
        </a:p>
      </dgm:t>
    </dgm:pt>
    <dgm:pt modelId="{DE54C124-253C-4747-B791-D011AE825B82}" type="pres">
      <dgm:prSet presAssocID="{D2B69E21-1450-48FB-B094-8EBB1D334B6E}" presName="dummy" presStyleCnt="0"/>
      <dgm:spPr/>
    </dgm:pt>
    <dgm:pt modelId="{CED6D84E-D10B-4347-8DD3-A92B6ECC0A1A}" type="pres">
      <dgm:prSet presAssocID="{D2B69E21-1450-48FB-B094-8EBB1D334B6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CFD6C-5D3B-4ADB-A3F1-22507E2F1C70}" type="pres">
      <dgm:prSet presAssocID="{49CB4384-0B32-4792-9199-B5D333883C3A}" presName="sibTrans" presStyleLbl="node1" presStyleIdx="3" presStyleCnt="5"/>
      <dgm:spPr/>
      <dgm:t>
        <a:bodyPr/>
        <a:lstStyle/>
        <a:p>
          <a:endParaRPr lang="en-US"/>
        </a:p>
      </dgm:t>
    </dgm:pt>
    <dgm:pt modelId="{79D12744-94E0-4DE8-A548-BB3B70F8634E}" type="pres">
      <dgm:prSet presAssocID="{36F35C66-3FD9-40B8-8685-090DFEEB64E6}" presName="dummy" presStyleCnt="0"/>
      <dgm:spPr/>
    </dgm:pt>
    <dgm:pt modelId="{8AEF976B-B3B8-40D0-8E1B-B1BD0E2447EA}" type="pres">
      <dgm:prSet presAssocID="{36F35C66-3FD9-40B8-8685-090DFEEB64E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150D9-7708-417F-8193-85228C0B43EC}" type="pres">
      <dgm:prSet presAssocID="{32A0F5A0-31D3-402D-8CC8-3C6ED11564F5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F947E6F-889B-40C5-B651-8C855E742C51}" type="presOf" srcId="{28CACE29-81C9-4B59-ACF1-22BB09FFDFE8}" destId="{89FA894C-83FA-4602-AF7D-61E8C06D579F}" srcOrd="0" destOrd="0" presId="urn:microsoft.com/office/officeart/2005/8/layout/cycle1"/>
    <dgm:cxn modelId="{7D6CBB2A-FC0A-499F-A67C-74F4073EC80B}" type="presOf" srcId="{8865B329-24F3-4649-8B29-757BD8D69074}" destId="{FAC8A941-2DED-473C-9CE7-91ABEB3AB02B}" srcOrd="0" destOrd="0" presId="urn:microsoft.com/office/officeart/2005/8/layout/cycle1"/>
    <dgm:cxn modelId="{2B5633EE-D178-45E8-8997-BAB7ED88FD65}" type="presOf" srcId="{36F35C66-3FD9-40B8-8685-090DFEEB64E6}" destId="{8AEF976B-B3B8-40D0-8E1B-B1BD0E2447EA}" srcOrd="0" destOrd="0" presId="urn:microsoft.com/office/officeart/2005/8/layout/cycle1"/>
    <dgm:cxn modelId="{AD4B0F08-214C-4FB6-BC33-3AA44500AC7A}" srcId="{5B841E24-F5A6-41E9-A2F7-11A174B27321}" destId="{057811CE-3FEF-47FF-8724-0FD1D7C5C31F}" srcOrd="1" destOrd="0" parTransId="{DAB3C933-5949-4E54-8790-2AA69A7A82B2}" sibTransId="{98E1782C-5F2E-4739-B2BA-BB01E8116113}"/>
    <dgm:cxn modelId="{68CE9A74-3533-467F-9FD4-D1B2DFA45C33}" srcId="{5B841E24-F5A6-41E9-A2F7-11A174B27321}" destId="{7E13EAE6-D826-45AB-B62A-577A69FB8F25}" srcOrd="2" destOrd="0" parTransId="{DE95FBE2-B4DA-4D33-BA4F-2998754E444E}" sibTransId="{8865B329-24F3-4649-8B29-757BD8D69074}"/>
    <dgm:cxn modelId="{07411671-EB11-43EB-9AD4-CF46B0236072}" type="presOf" srcId="{98E1782C-5F2E-4739-B2BA-BB01E8116113}" destId="{98983C2B-44E8-407B-B9C0-DB2573B4F09E}" srcOrd="0" destOrd="0" presId="urn:microsoft.com/office/officeart/2005/8/layout/cycle1"/>
    <dgm:cxn modelId="{814B4FDA-8473-442D-8D15-1A1F505CD908}" type="presOf" srcId="{58369D16-72C8-40F2-9CAE-6DAC98087D7C}" destId="{BC9B618F-8BA0-4B13-871A-22295734F3FE}" srcOrd="0" destOrd="0" presId="urn:microsoft.com/office/officeart/2005/8/layout/cycle1"/>
    <dgm:cxn modelId="{0F7338B1-3140-47EF-8AB4-FC1E7EFF331C}" type="presOf" srcId="{7E13EAE6-D826-45AB-B62A-577A69FB8F25}" destId="{40623A29-E64B-4EDF-8399-43D9662C9D9B}" srcOrd="0" destOrd="0" presId="urn:microsoft.com/office/officeart/2005/8/layout/cycle1"/>
    <dgm:cxn modelId="{BBE57F51-EDA8-4608-8463-79A4108B8590}" srcId="{5B841E24-F5A6-41E9-A2F7-11A174B27321}" destId="{36F35C66-3FD9-40B8-8685-090DFEEB64E6}" srcOrd="4" destOrd="0" parTransId="{37FB081C-5DEB-47C5-B841-0853ECFB8D74}" sibTransId="{32A0F5A0-31D3-402D-8CC8-3C6ED11564F5}"/>
    <dgm:cxn modelId="{909EB834-7D49-435B-8E6C-6DDFB3E5ABC6}" srcId="{5B841E24-F5A6-41E9-A2F7-11A174B27321}" destId="{D2B69E21-1450-48FB-B094-8EBB1D334B6E}" srcOrd="3" destOrd="0" parTransId="{3FBF1253-78F6-4058-B37D-969751399CC2}" sibTransId="{49CB4384-0B32-4792-9199-B5D333883C3A}"/>
    <dgm:cxn modelId="{3BA47851-8555-4586-8EAF-ED46D10DD2E1}" type="presOf" srcId="{D2B69E21-1450-48FB-B094-8EBB1D334B6E}" destId="{CED6D84E-D10B-4347-8DD3-A92B6ECC0A1A}" srcOrd="0" destOrd="0" presId="urn:microsoft.com/office/officeart/2005/8/layout/cycle1"/>
    <dgm:cxn modelId="{1A98662D-3246-4408-BEDF-3824A6E4DF9B}" type="presOf" srcId="{49CB4384-0B32-4792-9199-B5D333883C3A}" destId="{A9CCFD6C-5D3B-4ADB-A3F1-22507E2F1C70}" srcOrd="0" destOrd="0" presId="urn:microsoft.com/office/officeart/2005/8/layout/cycle1"/>
    <dgm:cxn modelId="{2D8D3FD1-3A3A-4A86-B390-EC5C0F2FB0C9}" srcId="{5B841E24-F5A6-41E9-A2F7-11A174B27321}" destId="{58369D16-72C8-40F2-9CAE-6DAC98087D7C}" srcOrd="0" destOrd="0" parTransId="{D9C8FA8D-1DED-4E6F-9958-1BA42672C5F1}" sibTransId="{28CACE29-81C9-4B59-ACF1-22BB09FFDFE8}"/>
    <dgm:cxn modelId="{B8ED8484-3DEA-491D-98CB-78F41FE7CCCD}" type="presOf" srcId="{32A0F5A0-31D3-402D-8CC8-3C6ED11564F5}" destId="{B82150D9-7708-417F-8193-85228C0B43EC}" srcOrd="0" destOrd="0" presId="urn:microsoft.com/office/officeart/2005/8/layout/cycle1"/>
    <dgm:cxn modelId="{454C9ED3-1E0E-40B4-BEEA-784C0D609460}" type="presOf" srcId="{057811CE-3FEF-47FF-8724-0FD1D7C5C31F}" destId="{053A3D29-993D-40BA-9CA6-F020E4EE78A0}" srcOrd="0" destOrd="0" presId="urn:microsoft.com/office/officeart/2005/8/layout/cycle1"/>
    <dgm:cxn modelId="{029DF2FC-7F55-4065-A398-6C1C249D3D93}" type="presOf" srcId="{5B841E24-F5A6-41E9-A2F7-11A174B27321}" destId="{A6978BDD-74A6-4894-8CBE-8D484F954FD5}" srcOrd="0" destOrd="0" presId="urn:microsoft.com/office/officeart/2005/8/layout/cycle1"/>
    <dgm:cxn modelId="{D3CCA843-AAFC-4102-8353-C03C74EF9C37}" type="presParOf" srcId="{A6978BDD-74A6-4894-8CBE-8D484F954FD5}" destId="{6FBA03FB-52BC-4CA4-8EFB-9B33BD99F8A7}" srcOrd="0" destOrd="0" presId="urn:microsoft.com/office/officeart/2005/8/layout/cycle1"/>
    <dgm:cxn modelId="{9D999F7E-A664-401D-99B2-AAFD7FEAB385}" type="presParOf" srcId="{A6978BDD-74A6-4894-8CBE-8D484F954FD5}" destId="{BC9B618F-8BA0-4B13-871A-22295734F3FE}" srcOrd="1" destOrd="0" presId="urn:microsoft.com/office/officeart/2005/8/layout/cycle1"/>
    <dgm:cxn modelId="{CA1EA1E4-B18A-4920-BE0A-D5F3C09CA023}" type="presParOf" srcId="{A6978BDD-74A6-4894-8CBE-8D484F954FD5}" destId="{89FA894C-83FA-4602-AF7D-61E8C06D579F}" srcOrd="2" destOrd="0" presId="urn:microsoft.com/office/officeart/2005/8/layout/cycle1"/>
    <dgm:cxn modelId="{4DD75FFD-D348-44D7-AD3B-8389CD849E89}" type="presParOf" srcId="{A6978BDD-74A6-4894-8CBE-8D484F954FD5}" destId="{292D0171-BEEB-43CB-95C8-389D14FCC1F5}" srcOrd="3" destOrd="0" presId="urn:microsoft.com/office/officeart/2005/8/layout/cycle1"/>
    <dgm:cxn modelId="{5CA223BA-181F-4A83-9E7C-7E106E70F37E}" type="presParOf" srcId="{A6978BDD-74A6-4894-8CBE-8D484F954FD5}" destId="{053A3D29-993D-40BA-9CA6-F020E4EE78A0}" srcOrd="4" destOrd="0" presId="urn:microsoft.com/office/officeart/2005/8/layout/cycle1"/>
    <dgm:cxn modelId="{1002CF49-BD12-4E84-ACF1-343D465B9721}" type="presParOf" srcId="{A6978BDD-74A6-4894-8CBE-8D484F954FD5}" destId="{98983C2B-44E8-407B-B9C0-DB2573B4F09E}" srcOrd="5" destOrd="0" presId="urn:microsoft.com/office/officeart/2005/8/layout/cycle1"/>
    <dgm:cxn modelId="{D4B0786E-71D9-45A2-A606-77D9C090C68A}" type="presParOf" srcId="{A6978BDD-74A6-4894-8CBE-8D484F954FD5}" destId="{BAD4842E-AC08-4AE1-BA58-891CDA3E24B9}" srcOrd="6" destOrd="0" presId="urn:microsoft.com/office/officeart/2005/8/layout/cycle1"/>
    <dgm:cxn modelId="{C8CF1697-95A4-4798-BBF4-DAEE69052318}" type="presParOf" srcId="{A6978BDD-74A6-4894-8CBE-8D484F954FD5}" destId="{40623A29-E64B-4EDF-8399-43D9662C9D9B}" srcOrd="7" destOrd="0" presId="urn:microsoft.com/office/officeart/2005/8/layout/cycle1"/>
    <dgm:cxn modelId="{C0048D9C-457A-410B-BBEB-C577B57464F4}" type="presParOf" srcId="{A6978BDD-74A6-4894-8CBE-8D484F954FD5}" destId="{FAC8A941-2DED-473C-9CE7-91ABEB3AB02B}" srcOrd="8" destOrd="0" presId="urn:microsoft.com/office/officeart/2005/8/layout/cycle1"/>
    <dgm:cxn modelId="{7F38144A-319D-4E00-BA4A-1662441A8A13}" type="presParOf" srcId="{A6978BDD-74A6-4894-8CBE-8D484F954FD5}" destId="{DE54C124-253C-4747-B791-D011AE825B82}" srcOrd="9" destOrd="0" presId="urn:microsoft.com/office/officeart/2005/8/layout/cycle1"/>
    <dgm:cxn modelId="{09080CF4-6E81-41B5-91E0-9080A621746A}" type="presParOf" srcId="{A6978BDD-74A6-4894-8CBE-8D484F954FD5}" destId="{CED6D84E-D10B-4347-8DD3-A92B6ECC0A1A}" srcOrd="10" destOrd="0" presId="urn:microsoft.com/office/officeart/2005/8/layout/cycle1"/>
    <dgm:cxn modelId="{430733F2-6B9D-4359-B056-008D92459663}" type="presParOf" srcId="{A6978BDD-74A6-4894-8CBE-8D484F954FD5}" destId="{A9CCFD6C-5D3B-4ADB-A3F1-22507E2F1C70}" srcOrd="11" destOrd="0" presId="urn:microsoft.com/office/officeart/2005/8/layout/cycle1"/>
    <dgm:cxn modelId="{80F3EB81-A387-49C6-BE44-C226D1E494AA}" type="presParOf" srcId="{A6978BDD-74A6-4894-8CBE-8D484F954FD5}" destId="{79D12744-94E0-4DE8-A548-BB3B70F8634E}" srcOrd="12" destOrd="0" presId="urn:microsoft.com/office/officeart/2005/8/layout/cycle1"/>
    <dgm:cxn modelId="{994DDB01-02B8-4E4D-87E4-BFF0405F97AD}" type="presParOf" srcId="{A6978BDD-74A6-4894-8CBE-8D484F954FD5}" destId="{8AEF976B-B3B8-40D0-8E1B-B1BD0E2447EA}" srcOrd="13" destOrd="0" presId="urn:microsoft.com/office/officeart/2005/8/layout/cycle1"/>
    <dgm:cxn modelId="{7A474420-2D41-4DBB-AAE1-921AAFEC5F80}" type="presParOf" srcId="{A6978BDD-74A6-4894-8CBE-8D484F954FD5}" destId="{B82150D9-7708-417F-8193-85228C0B43E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BA5F35-FDC1-48C5-899E-AF04185154F6}" type="doc">
      <dgm:prSet loTypeId="urn:microsoft.com/office/officeart/2008/layout/PictureLineup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E60FA76-8647-4D66-BB8D-7197E3D53549}">
      <dgm:prSet phldrT="[Text]"/>
      <dgm:spPr/>
      <dgm:t>
        <a:bodyPr/>
        <a:lstStyle/>
        <a:p>
          <a:r>
            <a:rPr lang="en-US" dirty="0" smtClean="0"/>
            <a:t>Basic</a:t>
          </a:r>
          <a:endParaRPr lang="en-US" dirty="0"/>
        </a:p>
      </dgm:t>
    </dgm:pt>
    <dgm:pt modelId="{CCEE8F2F-DE42-46A4-8973-7DA581C702F5}" type="parTrans" cxnId="{0A8679A7-8045-457E-8783-CB5862E2D832}">
      <dgm:prSet/>
      <dgm:spPr/>
      <dgm:t>
        <a:bodyPr/>
        <a:lstStyle/>
        <a:p>
          <a:endParaRPr lang="en-US"/>
        </a:p>
      </dgm:t>
    </dgm:pt>
    <dgm:pt modelId="{2F8BE67E-6F4B-4643-9D3F-F63CFB7D9765}" type="sibTrans" cxnId="{0A8679A7-8045-457E-8783-CB5862E2D832}">
      <dgm:prSet/>
      <dgm:spPr/>
      <dgm:t>
        <a:bodyPr/>
        <a:lstStyle/>
        <a:p>
          <a:endParaRPr lang="en-US"/>
        </a:p>
      </dgm:t>
    </dgm:pt>
    <dgm:pt modelId="{6CE3DBA6-43F4-40D1-A20B-A63BCD81793A}">
      <dgm:prSet phldrT="[Text]"/>
      <dgm:spPr/>
      <dgm:t>
        <a:bodyPr/>
        <a:lstStyle/>
        <a:p>
          <a:r>
            <a:rPr lang="en-US" dirty="0" smtClean="0"/>
            <a:t>Constant pressure (automatic)</a:t>
          </a:r>
          <a:endParaRPr lang="en-US" dirty="0"/>
        </a:p>
      </dgm:t>
    </dgm:pt>
    <dgm:pt modelId="{223C1842-C2BE-45E4-8BC3-438B51B2A92D}" type="parTrans" cxnId="{1C61DFF4-F278-4BB5-ACB1-155F2845E572}">
      <dgm:prSet/>
      <dgm:spPr/>
      <dgm:t>
        <a:bodyPr/>
        <a:lstStyle/>
        <a:p>
          <a:endParaRPr lang="en-US"/>
        </a:p>
      </dgm:t>
    </dgm:pt>
    <dgm:pt modelId="{7D596EFD-5CFC-4857-8581-B9F3FBFCEA57}" type="sibTrans" cxnId="{1C61DFF4-F278-4BB5-ACB1-155F2845E572}">
      <dgm:prSet/>
      <dgm:spPr/>
      <dgm:t>
        <a:bodyPr/>
        <a:lstStyle/>
        <a:p>
          <a:endParaRPr lang="en-US"/>
        </a:p>
      </dgm:t>
    </dgm:pt>
    <dgm:pt modelId="{A9A4BC62-CA0D-4B24-A540-E95282AFC001}">
      <dgm:prSet phldrT="[Text]"/>
      <dgm:spPr/>
      <dgm:t>
        <a:bodyPr/>
        <a:lstStyle/>
        <a:p>
          <a:r>
            <a:rPr lang="en-US" dirty="0" smtClean="0"/>
            <a:t>Constant/ select gallonage </a:t>
          </a:r>
          <a:endParaRPr lang="en-US" dirty="0"/>
        </a:p>
      </dgm:t>
    </dgm:pt>
    <dgm:pt modelId="{00031534-570A-4ED5-A970-53B28ABD5F82}" type="parTrans" cxnId="{EAFA93E4-A66A-4018-BF93-12AE2BB20FD3}">
      <dgm:prSet/>
      <dgm:spPr/>
      <dgm:t>
        <a:bodyPr/>
        <a:lstStyle/>
        <a:p>
          <a:endParaRPr lang="en-US"/>
        </a:p>
      </dgm:t>
    </dgm:pt>
    <dgm:pt modelId="{588DF83D-6B50-44E4-AF59-F9A47A1A900F}" type="sibTrans" cxnId="{EAFA93E4-A66A-4018-BF93-12AE2BB20FD3}">
      <dgm:prSet/>
      <dgm:spPr/>
      <dgm:t>
        <a:bodyPr/>
        <a:lstStyle/>
        <a:p>
          <a:endParaRPr lang="en-US"/>
        </a:p>
      </dgm:t>
    </dgm:pt>
    <dgm:pt modelId="{270504E8-8B20-4743-A811-B863EA196380}">
      <dgm:prSet phldrT="[Text]"/>
      <dgm:spPr/>
      <dgm:t>
        <a:bodyPr/>
        <a:lstStyle/>
        <a:p>
          <a:r>
            <a:rPr lang="en-US" dirty="0" smtClean="0"/>
            <a:t>Constant gallonage</a:t>
          </a:r>
          <a:endParaRPr lang="en-US" dirty="0"/>
        </a:p>
      </dgm:t>
    </dgm:pt>
    <dgm:pt modelId="{EAA6D093-CB4E-4E0F-BAA1-1DAFDE1EA412}" type="parTrans" cxnId="{977F05BC-5E20-4724-A8FF-26B5FD326CB6}">
      <dgm:prSet/>
      <dgm:spPr/>
      <dgm:t>
        <a:bodyPr/>
        <a:lstStyle/>
        <a:p>
          <a:endParaRPr lang="en-US"/>
        </a:p>
      </dgm:t>
    </dgm:pt>
    <dgm:pt modelId="{6AAF9BCA-8A5C-4B1D-834B-BECB3178E83B}" type="sibTrans" cxnId="{977F05BC-5E20-4724-A8FF-26B5FD326CB6}">
      <dgm:prSet/>
      <dgm:spPr/>
      <dgm:t>
        <a:bodyPr/>
        <a:lstStyle/>
        <a:p>
          <a:endParaRPr lang="en-US"/>
        </a:p>
      </dgm:t>
    </dgm:pt>
    <dgm:pt modelId="{E2B65078-8794-4ED3-A937-75BD6DC56D35}" type="pres">
      <dgm:prSet presAssocID="{8ABA5F35-FDC1-48C5-899E-AF04185154F6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1B4D1D-DCB5-4263-863A-38EC3C118996}" type="pres">
      <dgm:prSet presAssocID="{0E60FA76-8647-4D66-BB8D-7197E3D53549}" presName="composite" presStyleCnt="0"/>
      <dgm:spPr/>
    </dgm:pt>
    <dgm:pt modelId="{5D5E3B4C-BF38-4689-ADD6-F046B5933311}" type="pres">
      <dgm:prSet presAssocID="{0E60FA76-8647-4D66-BB8D-7197E3D53549}" presName="Image" presStyleLbl="alignNode1" presStyleIdx="0" presStyleCnt="4"/>
      <dgm:spPr>
        <a:blipFill>
          <a:blip xmlns:r="http://schemas.openxmlformats.org/officeDocument/2006/relationships" r:embed="rId1">
            <a:extLst/>
          </a:blip>
          <a:srcRect/>
          <a:stretch>
            <a:fillRect t="-2000" b="-2000"/>
          </a:stretch>
        </a:blipFill>
      </dgm:spPr>
    </dgm:pt>
    <dgm:pt modelId="{3CB6BCE1-3DC8-452A-B7F8-047DC9238533}" type="pres">
      <dgm:prSet presAssocID="{0E60FA76-8647-4D66-BB8D-7197E3D53549}" presName="Accent" presStyleLbl="parChTrans1D1" presStyleIdx="0" presStyleCnt="4"/>
      <dgm:spPr/>
    </dgm:pt>
    <dgm:pt modelId="{A630D9A2-7C9D-474C-AADC-DE5E54CB68D8}" type="pres">
      <dgm:prSet presAssocID="{0E60FA76-8647-4D66-BB8D-7197E3D53549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02B6-AE50-47E1-8495-6CC6EC13B05E}" type="pres">
      <dgm:prSet presAssocID="{2F8BE67E-6F4B-4643-9D3F-F63CFB7D9765}" presName="sibTrans" presStyleCnt="0"/>
      <dgm:spPr/>
    </dgm:pt>
    <dgm:pt modelId="{30A03682-17AA-4D99-99C6-768892FED564}" type="pres">
      <dgm:prSet presAssocID="{270504E8-8B20-4743-A811-B863EA196380}" presName="composite" presStyleCnt="0"/>
      <dgm:spPr/>
    </dgm:pt>
    <dgm:pt modelId="{9EABAFCC-FBEC-44B9-88C1-BCCBCCC8150E}" type="pres">
      <dgm:prSet presAssocID="{270504E8-8B20-4743-A811-B863EA196380}" presName="Image" presStyleLbl="alignNode1" presStyleIdx="1" presStyleCnt="4"/>
      <dgm:spPr>
        <a:noFill/>
        <a:ln>
          <a:noFill/>
        </a:ln>
      </dgm:spPr>
    </dgm:pt>
    <dgm:pt modelId="{F49F35FA-C8A9-464E-A12E-5E02C3D3D7B7}" type="pres">
      <dgm:prSet presAssocID="{270504E8-8B20-4743-A811-B863EA196380}" presName="Accent" presStyleLbl="parChTrans1D1" presStyleIdx="1" presStyleCnt="4"/>
      <dgm:spPr/>
    </dgm:pt>
    <dgm:pt modelId="{CB60E8B3-A170-48BB-B7FE-02B8BAFB49F2}" type="pres">
      <dgm:prSet presAssocID="{270504E8-8B20-4743-A811-B863EA196380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CDCBB-D069-433C-AEE9-E64725F53D3E}" type="pres">
      <dgm:prSet presAssocID="{6AAF9BCA-8A5C-4B1D-834B-BECB3178E83B}" presName="sibTrans" presStyleCnt="0"/>
      <dgm:spPr/>
    </dgm:pt>
    <dgm:pt modelId="{46D531B0-DB7E-4AC4-BA1C-1E4228D84803}" type="pres">
      <dgm:prSet presAssocID="{6CE3DBA6-43F4-40D1-A20B-A63BCD81793A}" presName="composite" presStyleCnt="0"/>
      <dgm:spPr/>
    </dgm:pt>
    <dgm:pt modelId="{4DB5967A-006A-40E0-BB25-27732B10EA7F}" type="pres">
      <dgm:prSet presAssocID="{6CE3DBA6-43F4-40D1-A20B-A63BCD81793A}" presName="Image" presStyleLbl="alignNode1" presStyleIdx="2" presStyleCnt="4"/>
      <dgm:spPr>
        <a:noFill/>
        <a:ln>
          <a:noFill/>
        </a:ln>
      </dgm:spPr>
    </dgm:pt>
    <dgm:pt modelId="{9C2213BE-74E9-4D00-ACBD-3BB264E1218D}" type="pres">
      <dgm:prSet presAssocID="{6CE3DBA6-43F4-40D1-A20B-A63BCD81793A}" presName="Accent" presStyleLbl="parChTrans1D1" presStyleIdx="2" presStyleCnt="4"/>
      <dgm:spPr/>
    </dgm:pt>
    <dgm:pt modelId="{1787F81A-B2AD-463F-9152-06723D98B15C}" type="pres">
      <dgm:prSet presAssocID="{6CE3DBA6-43F4-40D1-A20B-A63BCD81793A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35110-4CEE-4628-9206-05CE6FA191C0}" type="pres">
      <dgm:prSet presAssocID="{7D596EFD-5CFC-4857-8581-B9F3FBFCEA57}" presName="sibTrans" presStyleCnt="0"/>
      <dgm:spPr/>
    </dgm:pt>
    <dgm:pt modelId="{386B68FB-48F8-49F5-9490-0F83BF8E4E80}" type="pres">
      <dgm:prSet presAssocID="{A9A4BC62-CA0D-4B24-A540-E95282AFC001}" presName="composite" presStyleCnt="0"/>
      <dgm:spPr/>
    </dgm:pt>
    <dgm:pt modelId="{D2AE24B4-53AB-4E43-BC8B-784516F35327}" type="pres">
      <dgm:prSet presAssocID="{A9A4BC62-CA0D-4B24-A540-E95282AFC001}" presName="Image" presStyleLbl="alignNode1" presStyleIdx="3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l="-2000" r="-2000"/>
          </a:stretch>
        </a:blipFill>
      </dgm:spPr>
    </dgm:pt>
    <dgm:pt modelId="{6C929458-1342-454D-AFBD-F0FB091B0B54}" type="pres">
      <dgm:prSet presAssocID="{A9A4BC62-CA0D-4B24-A540-E95282AFC001}" presName="Accent" presStyleLbl="parChTrans1D1" presStyleIdx="3" presStyleCnt="4"/>
      <dgm:spPr/>
    </dgm:pt>
    <dgm:pt modelId="{AAF44AB1-FADD-441C-93E1-12DA2C5A2DAE}" type="pres">
      <dgm:prSet presAssocID="{A9A4BC62-CA0D-4B24-A540-E95282AFC001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90424-E70D-4954-B326-526C3E46DA17}" type="presOf" srcId="{6CE3DBA6-43F4-40D1-A20B-A63BCD81793A}" destId="{1787F81A-B2AD-463F-9152-06723D98B15C}" srcOrd="0" destOrd="0" presId="urn:microsoft.com/office/officeart/2008/layout/PictureLineup"/>
    <dgm:cxn modelId="{1C61DFF4-F278-4BB5-ACB1-155F2845E572}" srcId="{8ABA5F35-FDC1-48C5-899E-AF04185154F6}" destId="{6CE3DBA6-43F4-40D1-A20B-A63BCD81793A}" srcOrd="2" destOrd="0" parTransId="{223C1842-C2BE-45E4-8BC3-438B51B2A92D}" sibTransId="{7D596EFD-5CFC-4857-8581-B9F3FBFCEA57}"/>
    <dgm:cxn modelId="{EAFA93E4-A66A-4018-BF93-12AE2BB20FD3}" srcId="{8ABA5F35-FDC1-48C5-899E-AF04185154F6}" destId="{A9A4BC62-CA0D-4B24-A540-E95282AFC001}" srcOrd="3" destOrd="0" parTransId="{00031534-570A-4ED5-A970-53B28ABD5F82}" sibTransId="{588DF83D-6B50-44E4-AF59-F9A47A1A900F}"/>
    <dgm:cxn modelId="{642A4A91-1524-4C3A-821B-F30C2B9E4B72}" type="presOf" srcId="{8ABA5F35-FDC1-48C5-899E-AF04185154F6}" destId="{E2B65078-8794-4ED3-A937-75BD6DC56D35}" srcOrd="0" destOrd="0" presId="urn:microsoft.com/office/officeart/2008/layout/PictureLineup"/>
    <dgm:cxn modelId="{CABC13BB-6E10-4C10-8845-A972E4571E3A}" type="presOf" srcId="{0E60FA76-8647-4D66-BB8D-7197E3D53549}" destId="{A630D9A2-7C9D-474C-AADC-DE5E54CB68D8}" srcOrd="0" destOrd="0" presId="urn:microsoft.com/office/officeart/2008/layout/PictureLineup"/>
    <dgm:cxn modelId="{59676486-769C-4BE4-AD0A-E42AC612F0DA}" type="presOf" srcId="{270504E8-8B20-4743-A811-B863EA196380}" destId="{CB60E8B3-A170-48BB-B7FE-02B8BAFB49F2}" srcOrd="0" destOrd="0" presId="urn:microsoft.com/office/officeart/2008/layout/PictureLineup"/>
    <dgm:cxn modelId="{D5327F1E-FFBA-4719-B757-C9E972C82FBB}" type="presOf" srcId="{A9A4BC62-CA0D-4B24-A540-E95282AFC001}" destId="{AAF44AB1-FADD-441C-93E1-12DA2C5A2DAE}" srcOrd="0" destOrd="0" presId="urn:microsoft.com/office/officeart/2008/layout/PictureLineup"/>
    <dgm:cxn modelId="{977F05BC-5E20-4724-A8FF-26B5FD326CB6}" srcId="{8ABA5F35-FDC1-48C5-899E-AF04185154F6}" destId="{270504E8-8B20-4743-A811-B863EA196380}" srcOrd="1" destOrd="0" parTransId="{EAA6D093-CB4E-4E0F-BAA1-1DAFDE1EA412}" sibTransId="{6AAF9BCA-8A5C-4B1D-834B-BECB3178E83B}"/>
    <dgm:cxn modelId="{0A8679A7-8045-457E-8783-CB5862E2D832}" srcId="{8ABA5F35-FDC1-48C5-899E-AF04185154F6}" destId="{0E60FA76-8647-4D66-BB8D-7197E3D53549}" srcOrd="0" destOrd="0" parTransId="{CCEE8F2F-DE42-46A4-8973-7DA581C702F5}" sibTransId="{2F8BE67E-6F4B-4643-9D3F-F63CFB7D9765}"/>
    <dgm:cxn modelId="{897F0885-06B8-461A-B572-6A25CDB550BE}" type="presParOf" srcId="{E2B65078-8794-4ED3-A937-75BD6DC56D35}" destId="{F31B4D1D-DCB5-4263-863A-38EC3C118996}" srcOrd="0" destOrd="0" presId="urn:microsoft.com/office/officeart/2008/layout/PictureLineup"/>
    <dgm:cxn modelId="{C3CEDBA8-75E9-42B8-BB15-579AC58459B2}" type="presParOf" srcId="{F31B4D1D-DCB5-4263-863A-38EC3C118996}" destId="{5D5E3B4C-BF38-4689-ADD6-F046B5933311}" srcOrd="0" destOrd="0" presId="urn:microsoft.com/office/officeart/2008/layout/PictureLineup"/>
    <dgm:cxn modelId="{D60FF404-D63C-4AF5-BDDC-FD355883BBF5}" type="presParOf" srcId="{F31B4D1D-DCB5-4263-863A-38EC3C118996}" destId="{3CB6BCE1-3DC8-452A-B7F8-047DC9238533}" srcOrd="1" destOrd="0" presId="urn:microsoft.com/office/officeart/2008/layout/PictureLineup"/>
    <dgm:cxn modelId="{5B522697-E31C-4039-9015-4943A77F1AC5}" type="presParOf" srcId="{F31B4D1D-DCB5-4263-863A-38EC3C118996}" destId="{A630D9A2-7C9D-474C-AADC-DE5E54CB68D8}" srcOrd="2" destOrd="0" presId="urn:microsoft.com/office/officeart/2008/layout/PictureLineup"/>
    <dgm:cxn modelId="{59550C35-2154-405D-85A9-44F29EBE83BA}" type="presParOf" srcId="{E2B65078-8794-4ED3-A937-75BD6DC56D35}" destId="{8E4302B6-AE50-47E1-8495-6CC6EC13B05E}" srcOrd="1" destOrd="0" presId="urn:microsoft.com/office/officeart/2008/layout/PictureLineup"/>
    <dgm:cxn modelId="{B48CAEAE-73E3-4880-82BA-9534238B2D96}" type="presParOf" srcId="{E2B65078-8794-4ED3-A937-75BD6DC56D35}" destId="{30A03682-17AA-4D99-99C6-768892FED564}" srcOrd="2" destOrd="0" presId="urn:microsoft.com/office/officeart/2008/layout/PictureLineup"/>
    <dgm:cxn modelId="{1FAF2EFF-D510-4D80-8C3D-6C5222C6910F}" type="presParOf" srcId="{30A03682-17AA-4D99-99C6-768892FED564}" destId="{9EABAFCC-FBEC-44B9-88C1-BCCBCCC8150E}" srcOrd="0" destOrd="0" presId="urn:microsoft.com/office/officeart/2008/layout/PictureLineup"/>
    <dgm:cxn modelId="{43B7BBC4-260D-4828-8889-C8083917BB5B}" type="presParOf" srcId="{30A03682-17AA-4D99-99C6-768892FED564}" destId="{F49F35FA-C8A9-464E-A12E-5E02C3D3D7B7}" srcOrd="1" destOrd="0" presId="urn:microsoft.com/office/officeart/2008/layout/PictureLineup"/>
    <dgm:cxn modelId="{8B530A47-96DC-4850-A97E-835A1A7BC643}" type="presParOf" srcId="{30A03682-17AA-4D99-99C6-768892FED564}" destId="{CB60E8B3-A170-48BB-B7FE-02B8BAFB49F2}" srcOrd="2" destOrd="0" presId="urn:microsoft.com/office/officeart/2008/layout/PictureLineup"/>
    <dgm:cxn modelId="{F290F893-0713-4F86-8187-E89338D164EC}" type="presParOf" srcId="{E2B65078-8794-4ED3-A937-75BD6DC56D35}" destId="{2C1CDCBB-D069-433C-AEE9-E64725F53D3E}" srcOrd="3" destOrd="0" presId="urn:microsoft.com/office/officeart/2008/layout/PictureLineup"/>
    <dgm:cxn modelId="{6DF8485C-6B61-42B1-BF4F-79E1DCA6C679}" type="presParOf" srcId="{E2B65078-8794-4ED3-A937-75BD6DC56D35}" destId="{46D531B0-DB7E-4AC4-BA1C-1E4228D84803}" srcOrd="4" destOrd="0" presId="urn:microsoft.com/office/officeart/2008/layout/PictureLineup"/>
    <dgm:cxn modelId="{F628994D-9CB7-49FD-965F-5A981C43378C}" type="presParOf" srcId="{46D531B0-DB7E-4AC4-BA1C-1E4228D84803}" destId="{4DB5967A-006A-40E0-BB25-27732B10EA7F}" srcOrd="0" destOrd="0" presId="urn:microsoft.com/office/officeart/2008/layout/PictureLineup"/>
    <dgm:cxn modelId="{CE0D4266-FE37-45EC-864B-E015AF87C954}" type="presParOf" srcId="{46D531B0-DB7E-4AC4-BA1C-1E4228D84803}" destId="{9C2213BE-74E9-4D00-ACBD-3BB264E1218D}" srcOrd="1" destOrd="0" presId="urn:microsoft.com/office/officeart/2008/layout/PictureLineup"/>
    <dgm:cxn modelId="{A0EE92D4-9FC0-4286-8B95-497AA15A9728}" type="presParOf" srcId="{46D531B0-DB7E-4AC4-BA1C-1E4228D84803}" destId="{1787F81A-B2AD-463F-9152-06723D98B15C}" srcOrd="2" destOrd="0" presId="urn:microsoft.com/office/officeart/2008/layout/PictureLineup"/>
    <dgm:cxn modelId="{0902C060-1F9E-4800-B1B4-DF9377CA2E50}" type="presParOf" srcId="{E2B65078-8794-4ED3-A937-75BD6DC56D35}" destId="{11F35110-4CEE-4628-9206-05CE6FA191C0}" srcOrd="5" destOrd="0" presId="urn:microsoft.com/office/officeart/2008/layout/PictureLineup"/>
    <dgm:cxn modelId="{1969D71F-60F6-48F1-B2E9-F55C984CA203}" type="presParOf" srcId="{E2B65078-8794-4ED3-A937-75BD6DC56D35}" destId="{386B68FB-48F8-49F5-9490-0F83BF8E4E80}" srcOrd="6" destOrd="0" presId="urn:microsoft.com/office/officeart/2008/layout/PictureLineup"/>
    <dgm:cxn modelId="{7D9123EF-18A4-4D5C-9115-E06FF875933A}" type="presParOf" srcId="{386B68FB-48F8-49F5-9490-0F83BF8E4E80}" destId="{D2AE24B4-53AB-4E43-BC8B-784516F35327}" srcOrd="0" destOrd="0" presId="urn:microsoft.com/office/officeart/2008/layout/PictureLineup"/>
    <dgm:cxn modelId="{F8273172-9EED-4D66-BC4A-51FF88C3D87C}" type="presParOf" srcId="{386B68FB-48F8-49F5-9490-0F83BF8E4E80}" destId="{6C929458-1342-454D-AFBD-F0FB091B0B54}" srcOrd="1" destOrd="0" presId="urn:microsoft.com/office/officeart/2008/layout/PictureLineup"/>
    <dgm:cxn modelId="{3B433EBF-3007-40EB-8E0B-9C4EFC7072CF}" type="presParOf" srcId="{386B68FB-48F8-49F5-9490-0F83BF8E4E80}" destId="{AAF44AB1-FADD-441C-93E1-12DA2C5A2DAE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C09DE0-D206-438A-861D-66DF9A533108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60507DD-149B-4C19-9685-EE945EB1BC9C}">
      <dgm:prSet phldrT="[Text]"/>
      <dgm:spPr/>
      <dgm:t>
        <a:bodyPr/>
        <a:lstStyle/>
        <a:p>
          <a:r>
            <a:rPr lang="en-US" dirty="0" smtClean="0"/>
            <a:t>Located behind nozzle tip</a:t>
          </a:r>
          <a:endParaRPr lang="en-US" dirty="0"/>
        </a:p>
      </dgm:t>
    </dgm:pt>
    <dgm:pt modelId="{42917628-DF33-4BCD-9D6F-55007EEA917C}" type="parTrans" cxnId="{31D8FDBC-46C7-4852-ADC7-EAC59907A276}">
      <dgm:prSet/>
      <dgm:spPr/>
      <dgm:t>
        <a:bodyPr/>
        <a:lstStyle/>
        <a:p>
          <a:endParaRPr lang="en-US"/>
        </a:p>
      </dgm:t>
    </dgm:pt>
    <dgm:pt modelId="{136655E5-105C-4A7B-BD1D-6E0B20E9F641}" type="sibTrans" cxnId="{31D8FDBC-46C7-4852-ADC7-EAC59907A276}">
      <dgm:prSet/>
      <dgm:spPr/>
      <dgm:t>
        <a:bodyPr/>
        <a:lstStyle/>
        <a:p>
          <a:endParaRPr lang="en-US"/>
        </a:p>
      </dgm:t>
    </dgm:pt>
    <dgm:pt modelId="{E08F588C-C655-4AC5-9BAA-D3F22C4D12B1}">
      <dgm:prSet phldrT="[Text]"/>
      <dgm:spPr/>
      <dgm:t>
        <a:bodyPr/>
        <a:lstStyle/>
        <a:p>
          <a:r>
            <a:rPr lang="en-US" dirty="0" smtClean="0"/>
            <a:t>Flow constant as long as pressure present</a:t>
          </a:r>
          <a:endParaRPr lang="en-US" dirty="0"/>
        </a:p>
      </dgm:t>
    </dgm:pt>
    <dgm:pt modelId="{E9FE1158-0DE0-4276-8242-03CC5FBF733C}" type="parTrans" cxnId="{F68373A2-F0CC-40CC-B7FC-8FB4FABC4C42}">
      <dgm:prSet/>
      <dgm:spPr/>
      <dgm:t>
        <a:bodyPr/>
        <a:lstStyle/>
        <a:p>
          <a:endParaRPr lang="en-US"/>
        </a:p>
      </dgm:t>
    </dgm:pt>
    <dgm:pt modelId="{EA2D56AB-BDAD-463A-BCB5-2497248632E3}" type="sibTrans" cxnId="{F68373A2-F0CC-40CC-B7FC-8FB4FABC4C42}">
      <dgm:prSet/>
      <dgm:spPr/>
      <dgm:t>
        <a:bodyPr/>
        <a:lstStyle/>
        <a:p>
          <a:endParaRPr lang="en-US"/>
        </a:p>
      </dgm:t>
    </dgm:pt>
    <dgm:pt modelId="{E080DEAE-6F9D-47EA-9247-1BDD3A299292}">
      <dgm:prSet phldrT="[Text]"/>
      <dgm:spPr/>
      <dgm:t>
        <a:bodyPr/>
        <a:lstStyle/>
        <a:p>
          <a:r>
            <a:rPr lang="en-US" dirty="0" smtClean="0"/>
            <a:t>Operator can make choice</a:t>
          </a:r>
          <a:endParaRPr lang="en-US" dirty="0"/>
        </a:p>
      </dgm:t>
    </dgm:pt>
    <dgm:pt modelId="{C9D5690E-1C98-4DC7-B65E-61E2BF999148}" type="parTrans" cxnId="{835270EE-8A5D-44C2-8961-ED2473F0D01A}">
      <dgm:prSet/>
      <dgm:spPr/>
      <dgm:t>
        <a:bodyPr/>
        <a:lstStyle/>
        <a:p>
          <a:endParaRPr lang="en-US"/>
        </a:p>
      </dgm:t>
    </dgm:pt>
    <dgm:pt modelId="{1A1A94D8-BD7B-4645-9641-608B452E3ED9}" type="sibTrans" cxnId="{835270EE-8A5D-44C2-8961-ED2473F0D01A}">
      <dgm:prSet/>
      <dgm:spPr/>
      <dgm:t>
        <a:bodyPr/>
        <a:lstStyle/>
        <a:p>
          <a:endParaRPr lang="en-US"/>
        </a:p>
      </dgm:t>
    </dgm:pt>
    <dgm:pt modelId="{48E40D07-A0FA-47B2-B72A-C6934913085F}">
      <dgm:prSet phldrT="[Text]"/>
      <dgm:spPr/>
      <dgm:t>
        <a:bodyPr/>
        <a:lstStyle/>
        <a:p>
          <a:r>
            <a:rPr lang="en-US" dirty="0" smtClean="0"/>
            <a:t>May have flush setting</a:t>
          </a:r>
          <a:endParaRPr lang="en-US" dirty="0"/>
        </a:p>
      </dgm:t>
    </dgm:pt>
    <dgm:pt modelId="{95695AA5-DED9-46B4-BD43-B98C4ADB3897}" type="parTrans" cxnId="{B99D8E4B-7327-41E7-A2C4-C3B79F98BD55}">
      <dgm:prSet/>
      <dgm:spPr/>
      <dgm:t>
        <a:bodyPr/>
        <a:lstStyle/>
        <a:p>
          <a:endParaRPr lang="en-US"/>
        </a:p>
      </dgm:t>
    </dgm:pt>
    <dgm:pt modelId="{20A8333B-3A36-4DD7-90E3-4EC13A719035}" type="sibTrans" cxnId="{B99D8E4B-7327-41E7-A2C4-C3B79F98BD55}">
      <dgm:prSet/>
      <dgm:spPr/>
      <dgm:t>
        <a:bodyPr/>
        <a:lstStyle/>
        <a:p>
          <a:endParaRPr lang="en-US"/>
        </a:p>
      </dgm:t>
    </dgm:pt>
    <dgm:pt modelId="{85038BBF-6795-4DBA-8AA5-A493680871E1}">
      <dgm:prSet phldrT="[Text]"/>
      <dgm:spPr/>
      <dgm:t>
        <a:bodyPr/>
        <a:lstStyle/>
        <a:p>
          <a:r>
            <a:rPr lang="en-US" dirty="0" smtClean="0"/>
            <a:t>Make adjustments in small increments</a:t>
          </a:r>
          <a:endParaRPr lang="en-US" dirty="0"/>
        </a:p>
      </dgm:t>
    </dgm:pt>
    <dgm:pt modelId="{3722C871-C378-41D1-9E2E-20D7A0D45554}" type="parTrans" cxnId="{80A66CE1-2DB0-4D61-8074-EF9B59069ACF}">
      <dgm:prSet/>
      <dgm:spPr/>
      <dgm:t>
        <a:bodyPr/>
        <a:lstStyle/>
        <a:p>
          <a:endParaRPr lang="en-US"/>
        </a:p>
      </dgm:t>
    </dgm:pt>
    <dgm:pt modelId="{EB29DD4F-57DC-4B97-BA7E-FA2B52DA94D8}" type="sibTrans" cxnId="{80A66CE1-2DB0-4D61-8074-EF9B59069ACF}">
      <dgm:prSet/>
      <dgm:spPr/>
      <dgm:t>
        <a:bodyPr/>
        <a:lstStyle/>
        <a:p>
          <a:endParaRPr lang="en-US"/>
        </a:p>
      </dgm:t>
    </dgm:pt>
    <dgm:pt modelId="{E13095CF-48C6-44C7-9B8E-AC4209E3E647}">
      <dgm:prSet phldrT="[Text]"/>
      <dgm:spPr/>
      <dgm:t>
        <a:bodyPr/>
        <a:lstStyle/>
        <a:p>
          <a:r>
            <a:rPr lang="en-US" dirty="0" smtClean="0"/>
            <a:t>Before opening</a:t>
          </a:r>
          <a:endParaRPr lang="en-US" dirty="0"/>
        </a:p>
      </dgm:t>
    </dgm:pt>
    <dgm:pt modelId="{B0464A35-315D-4D37-B390-8F5AA4051566}" type="parTrans" cxnId="{B4D3EB57-937E-4DDA-BA21-EE9E247842EF}">
      <dgm:prSet/>
      <dgm:spPr/>
      <dgm:t>
        <a:bodyPr/>
        <a:lstStyle/>
        <a:p>
          <a:endParaRPr lang="en-US"/>
        </a:p>
      </dgm:t>
    </dgm:pt>
    <dgm:pt modelId="{DD14A760-16FF-42B2-A242-A28247F76EDD}" type="sibTrans" cxnId="{B4D3EB57-937E-4DDA-BA21-EE9E247842EF}">
      <dgm:prSet/>
      <dgm:spPr/>
      <dgm:t>
        <a:bodyPr/>
        <a:lstStyle/>
        <a:p>
          <a:endParaRPr lang="en-US"/>
        </a:p>
      </dgm:t>
    </dgm:pt>
    <dgm:pt modelId="{5DA9B03E-E7FB-4AEA-8F43-09B9519FB7CF}">
      <dgm:prSet phldrT="[Text]"/>
      <dgm:spPr/>
      <dgm:t>
        <a:bodyPr/>
        <a:lstStyle/>
        <a:p>
          <a:r>
            <a:rPr lang="en-US" dirty="0" smtClean="0"/>
            <a:t>While flowing</a:t>
          </a:r>
          <a:endParaRPr lang="en-US" dirty="0"/>
        </a:p>
      </dgm:t>
    </dgm:pt>
    <dgm:pt modelId="{88D8EBCA-2451-4EC7-9B57-8143A9E80120}" type="parTrans" cxnId="{12EB65D6-BADD-4BC4-9972-5C019FA68A46}">
      <dgm:prSet/>
      <dgm:spPr/>
      <dgm:t>
        <a:bodyPr/>
        <a:lstStyle/>
        <a:p>
          <a:endParaRPr lang="en-US"/>
        </a:p>
      </dgm:t>
    </dgm:pt>
    <dgm:pt modelId="{9078077A-3E5A-4168-B435-DD44ECA6D05D}" type="sibTrans" cxnId="{12EB65D6-BADD-4BC4-9972-5C019FA68A46}">
      <dgm:prSet/>
      <dgm:spPr/>
      <dgm:t>
        <a:bodyPr/>
        <a:lstStyle/>
        <a:p>
          <a:endParaRPr lang="en-US"/>
        </a:p>
      </dgm:t>
    </dgm:pt>
    <dgm:pt modelId="{66DDB11F-F0F4-4A40-800B-9054B11D53F3}">
      <dgm:prSet phldrT="[Text]"/>
      <dgm:spPr/>
      <dgm:t>
        <a:bodyPr/>
        <a:lstStyle/>
        <a:p>
          <a:r>
            <a:rPr lang="en-US" dirty="0" smtClean="0"/>
            <a:t>Rates depend on nozzle size</a:t>
          </a:r>
          <a:endParaRPr lang="en-US" dirty="0"/>
        </a:p>
      </dgm:t>
    </dgm:pt>
    <dgm:pt modelId="{6B63EB61-E114-44BB-8A31-BFB604205D6C}" type="parTrans" cxnId="{ED72205C-D851-4F27-A350-4A9A74FDB9DD}">
      <dgm:prSet/>
      <dgm:spPr/>
      <dgm:t>
        <a:bodyPr/>
        <a:lstStyle/>
        <a:p>
          <a:endParaRPr lang="en-US"/>
        </a:p>
      </dgm:t>
    </dgm:pt>
    <dgm:pt modelId="{94B182ED-F33A-4CE2-8461-7DC48D2F1B29}" type="sibTrans" cxnId="{ED72205C-D851-4F27-A350-4A9A74FDB9DD}">
      <dgm:prSet/>
      <dgm:spPr/>
      <dgm:t>
        <a:bodyPr/>
        <a:lstStyle/>
        <a:p>
          <a:endParaRPr lang="en-US"/>
        </a:p>
      </dgm:t>
    </dgm:pt>
    <dgm:pt modelId="{79186A89-A81B-41F5-920F-BC8ED9DC6607}" type="pres">
      <dgm:prSet presAssocID="{24C09DE0-D206-438A-861D-66DF9A53310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9D44F0-A58B-40B8-8A35-F6BA6A14CC2F}" type="pres">
      <dgm:prSet presAssocID="{24C09DE0-D206-438A-861D-66DF9A533108}" presName="arrow" presStyleLbl="bgShp" presStyleIdx="0" presStyleCnt="1"/>
      <dgm:spPr/>
    </dgm:pt>
    <dgm:pt modelId="{D22F10A2-566D-4EA8-8E4F-C53D39CB115F}" type="pres">
      <dgm:prSet presAssocID="{24C09DE0-D206-438A-861D-66DF9A533108}" presName="linearProcess" presStyleCnt="0"/>
      <dgm:spPr/>
    </dgm:pt>
    <dgm:pt modelId="{0603C937-14E8-4012-81F8-6B601F6398A1}" type="pres">
      <dgm:prSet presAssocID="{060507DD-149B-4C19-9685-EE945EB1BC9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D6748-420B-4B17-99D4-A6E9D3599AE1}" type="pres">
      <dgm:prSet presAssocID="{136655E5-105C-4A7B-BD1D-6E0B20E9F641}" presName="sibTrans" presStyleCnt="0"/>
      <dgm:spPr/>
    </dgm:pt>
    <dgm:pt modelId="{B0F196C4-8415-4B9E-82D7-1BA204C78A78}" type="pres">
      <dgm:prSet presAssocID="{E08F588C-C655-4AC5-9BAA-D3F22C4D12B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3275D-7BEF-44E4-8A99-4E18A8F69FC4}" type="pres">
      <dgm:prSet presAssocID="{EA2D56AB-BDAD-463A-BCB5-2497248632E3}" presName="sibTrans" presStyleCnt="0"/>
      <dgm:spPr/>
    </dgm:pt>
    <dgm:pt modelId="{680BC0FE-8DAC-4125-9080-AED4C62F4D52}" type="pres">
      <dgm:prSet presAssocID="{E080DEAE-6F9D-47EA-9247-1BDD3A299292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4B7FF-0059-4BD0-9FC6-0B32DEB84283}" type="pres">
      <dgm:prSet presAssocID="{1A1A94D8-BD7B-4645-9641-608B452E3ED9}" presName="sibTrans" presStyleCnt="0"/>
      <dgm:spPr/>
    </dgm:pt>
    <dgm:pt modelId="{0E1BFF60-E59D-4D48-A785-B5E9FC764A4E}" type="pres">
      <dgm:prSet presAssocID="{66DDB11F-F0F4-4A40-800B-9054B11D53F3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AEDD9-AA84-4D46-8F8F-6E22A0BD5020}" type="pres">
      <dgm:prSet presAssocID="{94B182ED-F33A-4CE2-8461-7DC48D2F1B29}" presName="sibTrans" presStyleCnt="0"/>
      <dgm:spPr/>
    </dgm:pt>
    <dgm:pt modelId="{F813AEEC-7C24-4592-9B4C-DAA6D4C5D42E}" type="pres">
      <dgm:prSet presAssocID="{48E40D07-A0FA-47B2-B72A-C6934913085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8E895-B809-4E12-9BBE-4FBD8F9CA050}" type="pres">
      <dgm:prSet presAssocID="{20A8333B-3A36-4DD7-90E3-4EC13A719035}" presName="sibTrans" presStyleCnt="0"/>
      <dgm:spPr/>
    </dgm:pt>
    <dgm:pt modelId="{EF73BAB9-1DD2-40B9-A66C-DCCEDD47EBF5}" type="pres">
      <dgm:prSet presAssocID="{85038BBF-6795-4DBA-8AA5-A493680871E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63A8AE-B035-402D-B053-2BA1A586991F}" type="presOf" srcId="{48E40D07-A0FA-47B2-B72A-C6934913085F}" destId="{F813AEEC-7C24-4592-9B4C-DAA6D4C5D42E}" srcOrd="0" destOrd="0" presId="urn:microsoft.com/office/officeart/2005/8/layout/hProcess9"/>
    <dgm:cxn modelId="{A1D8EF02-9A39-403D-B9A5-D44C4A1F1B65}" type="presOf" srcId="{E080DEAE-6F9D-47EA-9247-1BDD3A299292}" destId="{680BC0FE-8DAC-4125-9080-AED4C62F4D52}" srcOrd="0" destOrd="0" presId="urn:microsoft.com/office/officeart/2005/8/layout/hProcess9"/>
    <dgm:cxn modelId="{DDA5C021-B02D-4E50-8D92-7DE064F5A696}" type="presOf" srcId="{E08F588C-C655-4AC5-9BAA-D3F22C4D12B1}" destId="{B0F196C4-8415-4B9E-82D7-1BA204C78A78}" srcOrd="0" destOrd="0" presId="urn:microsoft.com/office/officeart/2005/8/layout/hProcess9"/>
    <dgm:cxn modelId="{BDE478CA-00F0-4F4E-B933-B39D6E16D020}" type="presOf" srcId="{E13095CF-48C6-44C7-9B8E-AC4209E3E647}" destId="{680BC0FE-8DAC-4125-9080-AED4C62F4D52}" srcOrd="0" destOrd="1" presId="urn:microsoft.com/office/officeart/2005/8/layout/hProcess9"/>
    <dgm:cxn modelId="{ED72205C-D851-4F27-A350-4A9A74FDB9DD}" srcId="{24C09DE0-D206-438A-861D-66DF9A533108}" destId="{66DDB11F-F0F4-4A40-800B-9054B11D53F3}" srcOrd="3" destOrd="0" parTransId="{6B63EB61-E114-44BB-8A31-BFB604205D6C}" sibTransId="{94B182ED-F33A-4CE2-8461-7DC48D2F1B29}"/>
    <dgm:cxn modelId="{B4D3EB57-937E-4DDA-BA21-EE9E247842EF}" srcId="{E080DEAE-6F9D-47EA-9247-1BDD3A299292}" destId="{E13095CF-48C6-44C7-9B8E-AC4209E3E647}" srcOrd="0" destOrd="0" parTransId="{B0464A35-315D-4D37-B390-8F5AA4051566}" sibTransId="{DD14A760-16FF-42B2-A242-A28247F76EDD}"/>
    <dgm:cxn modelId="{B99D8E4B-7327-41E7-A2C4-C3B79F98BD55}" srcId="{24C09DE0-D206-438A-861D-66DF9A533108}" destId="{48E40D07-A0FA-47B2-B72A-C6934913085F}" srcOrd="4" destOrd="0" parTransId="{95695AA5-DED9-46B4-BD43-B98C4ADB3897}" sibTransId="{20A8333B-3A36-4DD7-90E3-4EC13A719035}"/>
    <dgm:cxn modelId="{EEBAAA8F-AB85-4590-BA9E-A257D650282A}" type="presOf" srcId="{66DDB11F-F0F4-4A40-800B-9054B11D53F3}" destId="{0E1BFF60-E59D-4D48-A785-B5E9FC764A4E}" srcOrd="0" destOrd="0" presId="urn:microsoft.com/office/officeart/2005/8/layout/hProcess9"/>
    <dgm:cxn modelId="{31D8FDBC-46C7-4852-ADC7-EAC59907A276}" srcId="{24C09DE0-D206-438A-861D-66DF9A533108}" destId="{060507DD-149B-4C19-9685-EE945EB1BC9C}" srcOrd="0" destOrd="0" parTransId="{42917628-DF33-4BCD-9D6F-55007EEA917C}" sibTransId="{136655E5-105C-4A7B-BD1D-6E0B20E9F641}"/>
    <dgm:cxn modelId="{835270EE-8A5D-44C2-8961-ED2473F0D01A}" srcId="{24C09DE0-D206-438A-861D-66DF9A533108}" destId="{E080DEAE-6F9D-47EA-9247-1BDD3A299292}" srcOrd="2" destOrd="0" parTransId="{C9D5690E-1C98-4DC7-B65E-61E2BF999148}" sibTransId="{1A1A94D8-BD7B-4645-9641-608B452E3ED9}"/>
    <dgm:cxn modelId="{12EB65D6-BADD-4BC4-9972-5C019FA68A46}" srcId="{E080DEAE-6F9D-47EA-9247-1BDD3A299292}" destId="{5DA9B03E-E7FB-4AEA-8F43-09B9519FB7CF}" srcOrd="1" destOrd="0" parTransId="{88D8EBCA-2451-4EC7-9B57-8143A9E80120}" sibTransId="{9078077A-3E5A-4168-B435-DD44ECA6D05D}"/>
    <dgm:cxn modelId="{A3BAAF2A-CFFE-455E-AB99-469FF3BEA38B}" type="presOf" srcId="{85038BBF-6795-4DBA-8AA5-A493680871E1}" destId="{EF73BAB9-1DD2-40B9-A66C-DCCEDD47EBF5}" srcOrd="0" destOrd="0" presId="urn:microsoft.com/office/officeart/2005/8/layout/hProcess9"/>
    <dgm:cxn modelId="{907A8EA6-4360-4789-B577-4348B06BF507}" type="presOf" srcId="{5DA9B03E-E7FB-4AEA-8F43-09B9519FB7CF}" destId="{680BC0FE-8DAC-4125-9080-AED4C62F4D52}" srcOrd="0" destOrd="2" presId="urn:microsoft.com/office/officeart/2005/8/layout/hProcess9"/>
    <dgm:cxn modelId="{F68373A2-F0CC-40CC-B7FC-8FB4FABC4C42}" srcId="{24C09DE0-D206-438A-861D-66DF9A533108}" destId="{E08F588C-C655-4AC5-9BAA-D3F22C4D12B1}" srcOrd="1" destOrd="0" parTransId="{E9FE1158-0DE0-4276-8242-03CC5FBF733C}" sibTransId="{EA2D56AB-BDAD-463A-BCB5-2497248632E3}"/>
    <dgm:cxn modelId="{80A66CE1-2DB0-4D61-8074-EF9B59069ACF}" srcId="{24C09DE0-D206-438A-861D-66DF9A533108}" destId="{85038BBF-6795-4DBA-8AA5-A493680871E1}" srcOrd="5" destOrd="0" parTransId="{3722C871-C378-41D1-9E2E-20D7A0D45554}" sibTransId="{EB29DD4F-57DC-4B97-BA7E-FA2B52DA94D8}"/>
    <dgm:cxn modelId="{799D210C-D095-4471-B96D-3E7BA8E45A35}" type="presOf" srcId="{24C09DE0-D206-438A-861D-66DF9A533108}" destId="{79186A89-A81B-41F5-920F-BC8ED9DC6607}" srcOrd="0" destOrd="0" presId="urn:microsoft.com/office/officeart/2005/8/layout/hProcess9"/>
    <dgm:cxn modelId="{0ADA928D-DEE8-4866-9743-84F1E5D3CB70}" type="presOf" srcId="{060507DD-149B-4C19-9685-EE945EB1BC9C}" destId="{0603C937-14E8-4012-81F8-6B601F6398A1}" srcOrd="0" destOrd="0" presId="urn:microsoft.com/office/officeart/2005/8/layout/hProcess9"/>
    <dgm:cxn modelId="{5BC27534-491D-4A08-ABBA-EDEFFB1FC747}" type="presParOf" srcId="{79186A89-A81B-41F5-920F-BC8ED9DC6607}" destId="{FD9D44F0-A58B-40B8-8A35-F6BA6A14CC2F}" srcOrd="0" destOrd="0" presId="urn:microsoft.com/office/officeart/2005/8/layout/hProcess9"/>
    <dgm:cxn modelId="{9ECA9F81-53D1-4200-B179-AF45F613A1B7}" type="presParOf" srcId="{79186A89-A81B-41F5-920F-BC8ED9DC6607}" destId="{D22F10A2-566D-4EA8-8E4F-C53D39CB115F}" srcOrd="1" destOrd="0" presId="urn:microsoft.com/office/officeart/2005/8/layout/hProcess9"/>
    <dgm:cxn modelId="{5A76A709-4C7E-44EF-A29A-273B56E076C4}" type="presParOf" srcId="{D22F10A2-566D-4EA8-8E4F-C53D39CB115F}" destId="{0603C937-14E8-4012-81F8-6B601F6398A1}" srcOrd="0" destOrd="0" presId="urn:microsoft.com/office/officeart/2005/8/layout/hProcess9"/>
    <dgm:cxn modelId="{49846B35-0C7D-4BFF-8FB8-2D8726DA378A}" type="presParOf" srcId="{D22F10A2-566D-4EA8-8E4F-C53D39CB115F}" destId="{FA2D6748-420B-4B17-99D4-A6E9D3599AE1}" srcOrd="1" destOrd="0" presId="urn:microsoft.com/office/officeart/2005/8/layout/hProcess9"/>
    <dgm:cxn modelId="{E3C0C1BF-5F86-4B66-BB76-557F47281F45}" type="presParOf" srcId="{D22F10A2-566D-4EA8-8E4F-C53D39CB115F}" destId="{B0F196C4-8415-4B9E-82D7-1BA204C78A78}" srcOrd="2" destOrd="0" presId="urn:microsoft.com/office/officeart/2005/8/layout/hProcess9"/>
    <dgm:cxn modelId="{CBA48D22-C668-4E6D-8153-42B122E08950}" type="presParOf" srcId="{D22F10A2-566D-4EA8-8E4F-C53D39CB115F}" destId="{ADF3275D-7BEF-44E4-8A99-4E18A8F69FC4}" srcOrd="3" destOrd="0" presId="urn:microsoft.com/office/officeart/2005/8/layout/hProcess9"/>
    <dgm:cxn modelId="{E1DE1387-8308-4414-ACB7-BD080E42BFE9}" type="presParOf" srcId="{D22F10A2-566D-4EA8-8E4F-C53D39CB115F}" destId="{680BC0FE-8DAC-4125-9080-AED4C62F4D52}" srcOrd="4" destOrd="0" presId="urn:microsoft.com/office/officeart/2005/8/layout/hProcess9"/>
    <dgm:cxn modelId="{E3CBEA92-4EB0-4E31-B537-2D548FAFB0A1}" type="presParOf" srcId="{D22F10A2-566D-4EA8-8E4F-C53D39CB115F}" destId="{4964B7FF-0059-4BD0-9FC6-0B32DEB84283}" srcOrd="5" destOrd="0" presId="urn:microsoft.com/office/officeart/2005/8/layout/hProcess9"/>
    <dgm:cxn modelId="{5279D04A-16DD-4805-9C23-D9DFB13145F0}" type="presParOf" srcId="{D22F10A2-566D-4EA8-8E4F-C53D39CB115F}" destId="{0E1BFF60-E59D-4D48-A785-B5E9FC764A4E}" srcOrd="6" destOrd="0" presId="urn:microsoft.com/office/officeart/2005/8/layout/hProcess9"/>
    <dgm:cxn modelId="{789A5597-675C-4701-8FA6-175A998F00E2}" type="presParOf" srcId="{D22F10A2-566D-4EA8-8E4F-C53D39CB115F}" destId="{FBAAEDD9-AA84-4D46-8F8F-6E22A0BD5020}" srcOrd="7" destOrd="0" presId="urn:microsoft.com/office/officeart/2005/8/layout/hProcess9"/>
    <dgm:cxn modelId="{157FE101-6971-4CDF-A410-65B5E46A42A8}" type="presParOf" srcId="{D22F10A2-566D-4EA8-8E4F-C53D39CB115F}" destId="{F813AEEC-7C24-4592-9B4C-DAA6D4C5D42E}" srcOrd="8" destOrd="0" presId="urn:microsoft.com/office/officeart/2005/8/layout/hProcess9"/>
    <dgm:cxn modelId="{B47F5600-1FA3-42B8-9408-845596D588CD}" type="presParOf" srcId="{D22F10A2-566D-4EA8-8E4F-C53D39CB115F}" destId="{FEE8E895-B809-4E12-9BBE-4FBD8F9CA050}" srcOrd="9" destOrd="0" presId="urn:microsoft.com/office/officeart/2005/8/layout/hProcess9"/>
    <dgm:cxn modelId="{2FB5692A-FD8E-46EB-B545-A8EA09643264}" type="presParOf" srcId="{D22F10A2-566D-4EA8-8E4F-C53D39CB115F}" destId="{EF73BAB9-1DD2-40B9-A66C-DCCEDD47EBF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30E83C-FFCD-4B98-859C-C8B4E58CCF8D}" type="doc">
      <dgm:prSet loTypeId="urn:microsoft.com/office/officeart/2005/8/layout/target3" loCatId="list" qsTypeId="urn:microsoft.com/office/officeart/2005/8/quickstyle/simple1" qsCatId="simple" csTypeId="urn:microsoft.com/office/officeart/2005/8/colors/accent2_3" csCatId="accent2" phldr="1"/>
      <dgm:spPr/>
    </dgm:pt>
    <dgm:pt modelId="{14659594-B799-4626-8C0E-4E14C5BC45FC}">
      <dgm:prSet phldrT="[Text]"/>
      <dgm:spPr/>
      <dgm:t>
        <a:bodyPr/>
        <a:lstStyle/>
        <a:p>
          <a:r>
            <a:rPr lang="en-US" dirty="0" smtClean="0"/>
            <a:t>Minimum nozzle pressure needed</a:t>
          </a:r>
          <a:endParaRPr lang="en-US" dirty="0"/>
        </a:p>
      </dgm:t>
    </dgm:pt>
    <dgm:pt modelId="{EFEA80D7-65C9-4DB0-92B5-3CE2EA0994C4}" type="parTrans" cxnId="{FB700581-0A65-4A30-966A-45AFDB52784C}">
      <dgm:prSet/>
      <dgm:spPr/>
      <dgm:t>
        <a:bodyPr/>
        <a:lstStyle/>
        <a:p>
          <a:endParaRPr lang="en-US"/>
        </a:p>
      </dgm:t>
    </dgm:pt>
    <dgm:pt modelId="{563A67FA-FADA-48A2-B448-4C972689E435}" type="sibTrans" cxnId="{FB700581-0A65-4A30-966A-45AFDB52784C}">
      <dgm:prSet/>
      <dgm:spPr/>
      <dgm:t>
        <a:bodyPr/>
        <a:lstStyle/>
        <a:p>
          <a:endParaRPr lang="en-US"/>
        </a:p>
      </dgm:t>
    </dgm:pt>
    <dgm:pt modelId="{931114A4-80F5-460C-89FA-A246301BB161}">
      <dgm:prSet phldrT="[Text]"/>
      <dgm:spPr/>
      <dgm:t>
        <a:bodyPr/>
        <a:lstStyle/>
        <a:p>
          <a:r>
            <a:rPr lang="en-US" dirty="0" smtClean="0"/>
            <a:t>Operator can</a:t>
          </a:r>
          <a:endParaRPr lang="en-US" dirty="0"/>
        </a:p>
      </dgm:t>
    </dgm:pt>
    <dgm:pt modelId="{018D1056-1285-4E82-86CF-9BB43F1C49D9}" type="parTrans" cxnId="{096EC91C-247A-43AB-85AF-D80C8F28462E}">
      <dgm:prSet/>
      <dgm:spPr/>
      <dgm:t>
        <a:bodyPr/>
        <a:lstStyle/>
        <a:p>
          <a:endParaRPr lang="en-US"/>
        </a:p>
      </dgm:t>
    </dgm:pt>
    <dgm:pt modelId="{F1736BF7-5BF6-42C0-8D55-EA8752E5DC9C}" type="sibTrans" cxnId="{096EC91C-247A-43AB-85AF-D80C8F28462E}">
      <dgm:prSet/>
      <dgm:spPr/>
      <dgm:t>
        <a:bodyPr/>
        <a:lstStyle/>
        <a:p>
          <a:endParaRPr lang="en-US"/>
        </a:p>
      </dgm:t>
    </dgm:pt>
    <dgm:pt modelId="{617761EE-F4AA-4776-991E-CF4FC88CE9E2}">
      <dgm:prSet phldrT="[Text]"/>
      <dgm:spPr/>
      <dgm:t>
        <a:bodyPr/>
        <a:lstStyle/>
        <a:p>
          <a:r>
            <a:rPr lang="en-US" dirty="0" smtClean="0"/>
            <a:t>Automatic nozzles for</a:t>
          </a:r>
          <a:endParaRPr lang="en-US" dirty="0"/>
        </a:p>
      </dgm:t>
    </dgm:pt>
    <dgm:pt modelId="{53CEF8F2-C2E1-4977-8905-2112C3FB72DC}" type="parTrans" cxnId="{5606E021-20B6-4DB8-9B7D-861449EAB6B6}">
      <dgm:prSet/>
      <dgm:spPr/>
      <dgm:t>
        <a:bodyPr/>
        <a:lstStyle/>
        <a:p>
          <a:endParaRPr lang="en-US"/>
        </a:p>
      </dgm:t>
    </dgm:pt>
    <dgm:pt modelId="{86DF9848-EEB0-4C58-AFC8-0A0E07B8DA2D}" type="sibTrans" cxnId="{5606E021-20B6-4DB8-9B7D-861449EAB6B6}">
      <dgm:prSet/>
      <dgm:spPr/>
      <dgm:t>
        <a:bodyPr/>
        <a:lstStyle/>
        <a:p>
          <a:endParaRPr lang="en-US"/>
        </a:p>
      </dgm:t>
    </dgm:pt>
    <dgm:pt modelId="{0CF7BE71-EA67-46D0-A8A4-6DF1566BF91B}">
      <dgm:prSet phldrT="[Text]"/>
      <dgm:spPr/>
      <dgm:t>
        <a:bodyPr/>
        <a:lstStyle/>
        <a:p>
          <a:r>
            <a:rPr lang="en-US" dirty="0" smtClean="0"/>
            <a:t>Change flow with shutoff valve</a:t>
          </a:r>
          <a:endParaRPr lang="en-US" dirty="0"/>
        </a:p>
      </dgm:t>
    </dgm:pt>
    <dgm:pt modelId="{36DC106A-E3A8-4479-83A6-FC03F858F1F0}" type="parTrans" cxnId="{51FCEA5F-218E-45E5-B873-CD2718099C76}">
      <dgm:prSet/>
      <dgm:spPr/>
      <dgm:t>
        <a:bodyPr/>
        <a:lstStyle/>
        <a:p>
          <a:endParaRPr lang="en-US"/>
        </a:p>
      </dgm:t>
    </dgm:pt>
    <dgm:pt modelId="{D63CEB68-6B2D-4E36-9356-A51E0D96457F}" type="sibTrans" cxnId="{51FCEA5F-218E-45E5-B873-CD2718099C76}">
      <dgm:prSet/>
      <dgm:spPr/>
      <dgm:t>
        <a:bodyPr/>
        <a:lstStyle/>
        <a:p>
          <a:endParaRPr lang="en-US"/>
        </a:p>
      </dgm:t>
    </dgm:pt>
    <dgm:pt modelId="{0348CF1F-11B2-4806-8A43-AC753E2FA2B6}">
      <dgm:prSet phldrT="[Text]"/>
      <dgm:spPr/>
      <dgm:t>
        <a:bodyPr/>
        <a:lstStyle/>
        <a:p>
          <a:r>
            <a:rPr lang="en-US" dirty="0" smtClean="0"/>
            <a:t>Vary flow while maintaining constant pressure</a:t>
          </a:r>
          <a:endParaRPr lang="en-US" dirty="0"/>
        </a:p>
      </dgm:t>
    </dgm:pt>
    <dgm:pt modelId="{34594DFC-67DA-4461-91CD-B035426E50BB}" type="parTrans" cxnId="{616AE5C5-32C3-4506-9337-657F904BB847}">
      <dgm:prSet/>
      <dgm:spPr/>
      <dgm:t>
        <a:bodyPr/>
        <a:lstStyle/>
        <a:p>
          <a:endParaRPr lang="en-US"/>
        </a:p>
      </dgm:t>
    </dgm:pt>
    <dgm:pt modelId="{DB3A9DCD-FA2A-4C1E-9726-9DA760AD4B0C}" type="sibTrans" cxnId="{616AE5C5-32C3-4506-9337-657F904BB847}">
      <dgm:prSet/>
      <dgm:spPr/>
      <dgm:t>
        <a:bodyPr/>
        <a:lstStyle/>
        <a:p>
          <a:endParaRPr lang="en-US"/>
        </a:p>
      </dgm:t>
    </dgm:pt>
    <dgm:pt modelId="{742E7AE7-297D-45E4-AE35-B4E0735B1C64}">
      <dgm:prSet/>
      <dgm:spPr/>
      <dgm:t>
        <a:bodyPr/>
        <a:lstStyle/>
        <a:p>
          <a:r>
            <a:rPr lang="en-US" dirty="0" smtClean="0"/>
            <a:t>Master stream nozzles – Designed for range</a:t>
          </a:r>
          <a:endParaRPr lang="en-US" dirty="0"/>
        </a:p>
      </dgm:t>
    </dgm:pt>
    <dgm:pt modelId="{3FC81334-88B5-4608-B860-3D6AE650C109}" type="parTrans" cxnId="{2808C80F-B04E-4373-AB61-73DB545B116C}">
      <dgm:prSet/>
      <dgm:spPr/>
      <dgm:t>
        <a:bodyPr/>
        <a:lstStyle/>
        <a:p>
          <a:endParaRPr lang="en-US"/>
        </a:p>
      </dgm:t>
    </dgm:pt>
    <dgm:pt modelId="{8F954B5B-6928-4DDF-AD8D-4546D08DCC14}" type="sibTrans" cxnId="{2808C80F-B04E-4373-AB61-73DB545B116C}">
      <dgm:prSet/>
      <dgm:spPr/>
      <dgm:t>
        <a:bodyPr/>
        <a:lstStyle/>
        <a:p>
          <a:endParaRPr lang="en-US"/>
        </a:p>
      </dgm:t>
    </dgm:pt>
    <dgm:pt modelId="{7DAE728E-71F4-4BF0-8ECD-D23D0AA1F222}">
      <dgm:prSet/>
      <dgm:spPr/>
      <dgm:t>
        <a:bodyPr/>
        <a:lstStyle/>
        <a:p>
          <a:r>
            <a:rPr lang="en-US" dirty="0" smtClean="0"/>
            <a:t>Handlines – Designed for low, mid-range, high flow</a:t>
          </a:r>
          <a:endParaRPr lang="en-US" dirty="0"/>
        </a:p>
      </dgm:t>
    </dgm:pt>
    <dgm:pt modelId="{2435D235-57C3-4098-BC03-6DBAD0121BCC}" type="parTrans" cxnId="{0BB4836B-1043-46E6-A706-4F6BF96939AE}">
      <dgm:prSet/>
      <dgm:spPr/>
      <dgm:t>
        <a:bodyPr/>
        <a:lstStyle/>
        <a:p>
          <a:endParaRPr lang="en-US"/>
        </a:p>
      </dgm:t>
    </dgm:pt>
    <dgm:pt modelId="{B122EF15-C184-4CC4-9A01-BCC4648AF3BB}" type="sibTrans" cxnId="{0BB4836B-1043-46E6-A706-4F6BF96939AE}">
      <dgm:prSet/>
      <dgm:spPr/>
      <dgm:t>
        <a:bodyPr/>
        <a:lstStyle/>
        <a:p>
          <a:endParaRPr lang="en-US"/>
        </a:p>
      </dgm:t>
    </dgm:pt>
    <dgm:pt modelId="{BB76AB91-4769-427F-96AE-D995913C5E7C}" type="pres">
      <dgm:prSet presAssocID="{4630E83C-FFCD-4B98-859C-C8B4E58CCF8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4C792D8-9654-4EEF-B54F-3CBFD256E09C}" type="pres">
      <dgm:prSet presAssocID="{14659594-B799-4626-8C0E-4E14C5BC45FC}" presName="circle1" presStyleLbl="node1" presStyleIdx="0" presStyleCnt="3"/>
      <dgm:spPr/>
    </dgm:pt>
    <dgm:pt modelId="{E9C05779-2F0C-48CC-8036-B7979FC7DFC4}" type="pres">
      <dgm:prSet presAssocID="{14659594-B799-4626-8C0E-4E14C5BC45FC}" presName="space" presStyleCnt="0"/>
      <dgm:spPr/>
    </dgm:pt>
    <dgm:pt modelId="{878D6435-382F-4F71-A994-88F879D1EE6B}" type="pres">
      <dgm:prSet presAssocID="{14659594-B799-4626-8C0E-4E14C5BC45FC}" presName="rect1" presStyleLbl="alignAcc1" presStyleIdx="0" presStyleCnt="3"/>
      <dgm:spPr/>
      <dgm:t>
        <a:bodyPr/>
        <a:lstStyle/>
        <a:p>
          <a:endParaRPr lang="en-US"/>
        </a:p>
      </dgm:t>
    </dgm:pt>
    <dgm:pt modelId="{22DBE6B7-406D-40BF-8E9E-E0BCB0E832F4}" type="pres">
      <dgm:prSet presAssocID="{931114A4-80F5-460C-89FA-A246301BB161}" presName="vertSpace2" presStyleLbl="node1" presStyleIdx="0" presStyleCnt="3"/>
      <dgm:spPr/>
    </dgm:pt>
    <dgm:pt modelId="{59DF55AD-A120-43AD-972C-EA9258981669}" type="pres">
      <dgm:prSet presAssocID="{931114A4-80F5-460C-89FA-A246301BB161}" presName="circle2" presStyleLbl="node1" presStyleIdx="1" presStyleCnt="3"/>
      <dgm:spPr/>
    </dgm:pt>
    <dgm:pt modelId="{238CF844-BAE7-4BF2-A69E-8F00B7A29F17}" type="pres">
      <dgm:prSet presAssocID="{931114A4-80F5-460C-89FA-A246301BB161}" presName="rect2" presStyleLbl="alignAcc1" presStyleIdx="1" presStyleCnt="3"/>
      <dgm:spPr/>
      <dgm:t>
        <a:bodyPr/>
        <a:lstStyle/>
        <a:p>
          <a:endParaRPr lang="en-US"/>
        </a:p>
      </dgm:t>
    </dgm:pt>
    <dgm:pt modelId="{526B8908-35D0-43B4-B466-EF9AEBCC32EF}" type="pres">
      <dgm:prSet presAssocID="{617761EE-F4AA-4776-991E-CF4FC88CE9E2}" presName="vertSpace3" presStyleLbl="node1" presStyleIdx="1" presStyleCnt="3"/>
      <dgm:spPr/>
    </dgm:pt>
    <dgm:pt modelId="{2BC0268E-D3D1-420D-8650-BF27AD49ABEB}" type="pres">
      <dgm:prSet presAssocID="{617761EE-F4AA-4776-991E-CF4FC88CE9E2}" presName="circle3" presStyleLbl="node1" presStyleIdx="2" presStyleCnt="3"/>
      <dgm:spPr/>
    </dgm:pt>
    <dgm:pt modelId="{F155E4C6-7C97-481B-BA76-F7AA531D7F42}" type="pres">
      <dgm:prSet presAssocID="{617761EE-F4AA-4776-991E-CF4FC88CE9E2}" presName="rect3" presStyleLbl="alignAcc1" presStyleIdx="2" presStyleCnt="3"/>
      <dgm:spPr/>
      <dgm:t>
        <a:bodyPr/>
        <a:lstStyle/>
        <a:p>
          <a:endParaRPr lang="en-US"/>
        </a:p>
      </dgm:t>
    </dgm:pt>
    <dgm:pt modelId="{4077D479-B758-42A6-88B7-60297518EB5D}" type="pres">
      <dgm:prSet presAssocID="{14659594-B799-4626-8C0E-4E14C5BC45F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C3E35-E676-470D-ABA5-560E3A120563}" type="pres">
      <dgm:prSet presAssocID="{14659594-B799-4626-8C0E-4E14C5BC45FC}" presName="rect1ChTx" presStyleLbl="alignAcc1" presStyleIdx="2" presStyleCnt="3">
        <dgm:presLayoutVars>
          <dgm:bulletEnabled val="1"/>
        </dgm:presLayoutVars>
      </dgm:prSet>
      <dgm:spPr/>
    </dgm:pt>
    <dgm:pt modelId="{50BB26EF-F129-4ABC-AC08-1DDADA4DD012}" type="pres">
      <dgm:prSet presAssocID="{931114A4-80F5-460C-89FA-A246301BB16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8B506-72AE-49A2-B5B4-5E50A10F9AC8}" type="pres">
      <dgm:prSet presAssocID="{931114A4-80F5-460C-89FA-A246301BB16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7D614-01A9-4355-834C-F0275AE2F0E2}" type="pres">
      <dgm:prSet presAssocID="{617761EE-F4AA-4776-991E-CF4FC88CE9E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75160-25D5-4A4E-BA9E-B61A47B9E8D9}" type="pres">
      <dgm:prSet presAssocID="{617761EE-F4AA-4776-991E-CF4FC88CE9E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1E5A7-E0C5-4CE9-8EC9-AF95B784A52A}" type="presOf" srcId="{931114A4-80F5-460C-89FA-A246301BB161}" destId="{50BB26EF-F129-4ABC-AC08-1DDADA4DD012}" srcOrd="1" destOrd="0" presId="urn:microsoft.com/office/officeart/2005/8/layout/target3"/>
    <dgm:cxn modelId="{0BB4836B-1043-46E6-A706-4F6BF96939AE}" srcId="{617761EE-F4AA-4776-991E-CF4FC88CE9E2}" destId="{7DAE728E-71F4-4BF0-8ECD-D23D0AA1F222}" srcOrd="0" destOrd="0" parTransId="{2435D235-57C3-4098-BC03-6DBAD0121BCC}" sibTransId="{B122EF15-C184-4CC4-9A01-BCC4648AF3BB}"/>
    <dgm:cxn modelId="{4557F63A-B9DD-49C5-99F4-5F27301B504D}" type="presOf" srcId="{742E7AE7-297D-45E4-AE35-B4E0735B1C64}" destId="{F1075160-25D5-4A4E-BA9E-B61A47B9E8D9}" srcOrd="0" destOrd="1" presId="urn:microsoft.com/office/officeart/2005/8/layout/target3"/>
    <dgm:cxn modelId="{2A7FCC75-F6A6-40C3-8100-7D5BE12F201B}" type="presOf" srcId="{0348CF1F-11B2-4806-8A43-AC753E2FA2B6}" destId="{EC28B506-72AE-49A2-B5B4-5E50A10F9AC8}" srcOrd="0" destOrd="1" presId="urn:microsoft.com/office/officeart/2005/8/layout/target3"/>
    <dgm:cxn modelId="{2808C80F-B04E-4373-AB61-73DB545B116C}" srcId="{617761EE-F4AA-4776-991E-CF4FC88CE9E2}" destId="{742E7AE7-297D-45E4-AE35-B4E0735B1C64}" srcOrd="1" destOrd="0" parTransId="{3FC81334-88B5-4608-B860-3D6AE650C109}" sibTransId="{8F954B5B-6928-4DDF-AD8D-4546D08DCC14}"/>
    <dgm:cxn modelId="{56824718-0FFF-4B45-9A58-235B69E8B1DB}" type="presOf" srcId="{617761EE-F4AA-4776-991E-CF4FC88CE9E2}" destId="{AFC7D614-01A9-4355-834C-F0275AE2F0E2}" srcOrd="1" destOrd="0" presId="urn:microsoft.com/office/officeart/2005/8/layout/target3"/>
    <dgm:cxn modelId="{938EE80E-7E87-4C52-8061-90C77C6718E1}" type="presOf" srcId="{617761EE-F4AA-4776-991E-CF4FC88CE9E2}" destId="{F155E4C6-7C97-481B-BA76-F7AA531D7F42}" srcOrd="0" destOrd="0" presId="urn:microsoft.com/office/officeart/2005/8/layout/target3"/>
    <dgm:cxn modelId="{FB700581-0A65-4A30-966A-45AFDB52784C}" srcId="{4630E83C-FFCD-4B98-859C-C8B4E58CCF8D}" destId="{14659594-B799-4626-8C0E-4E14C5BC45FC}" srcOrd="0" destOrd="0" parTransId="{EFEA80D7-65C9-4DB0-92B5-3CE2EA0994C4}" sibTransId="{563A67FA-FADA-48A2-B448-4C972689E435}"/>
    <dgm:cxn modelId="{6CB0EC63-FC1B-45D4-8208-802012BC3908}" type="presOf" srcId="{4630E83C-FFCD-4B98-859C-C8B4E58CCF8D}" destId="{BB76AB91-4769-427F-96AE-D995913C5E7C}" srcOrd="0" destOrd="0" presId="urn:microsoft.com/office/officeart/2005/8/layout/target3"/>
    <dgm:cxn modelId="{0A7A16DF-DF75-4344-B30B-9353F9E239E1}" type="presOf" srcId="{931114A4-80F5-460C-89FA-A246301BB161}" destId="{238CF844-BAE7-4BF2-A69E-8F00B7A29F17}" srcOrd="0" destOrd="0" presId="urn:microsoft.com/office/officeart/2005/8/layout/target3"/>
    <dgm:cxn modelId="{51FCEA5F-218E-45E5-B873-CD2718099C76}" srcId="{931114A4-80F5-460C-89FA-A246301BB161}" destId="{0CF7BE71-EA67-46D0-A8A4-6DF1566BF91B}" srcOrd="0" destOrd="0" parTransId="{36DC106A-E3A8-4479-83A6-FC03F858F1F0}" sibTransId="{D63CEB68-6B2D-4E36-9356-A51E0D96457F}"/>
    <dgm:cxn modelId="{616AE5C5-32C3-4506-9337-657F904BB847}" srcId="{931114A4-80F5-460C-89FA-A246301BB161}" destId="{0348CF1F-11B2-4806-8A43-AC753E2FA2B6}" srcOrd="1" destOrd="0" parTransId="{34594DFC-67DA-4461-91CD-B035426E50BB}" sibTransId="{DB3A9DCD-FA2A-4C1E-9726-9DA760AD4B0C}"/>
    <dgm:cxn modelId="{8DFC0C08-3C19-49AD-900F-340BB0516AB3}" type="presOf" srcId="{7DAE728E-71F4-4BF0-8ECD-D23D0AA1F222}" destId="{F1075160-25D5-4A4E-BA9E-B61A47B9E8D9}" srcOrd="0" destOrd="0" presId="urn:microsoft.com/office/officeart/2005/8/layout/target3"/>
    <dgm:cxn modelId="{11AC0DF2-840C-410F-A222-64832A4C9121}" type="presOf" srcId="{0CF7BE71-EA67-46D0-A8A4-6DF1566BF91B}" destId="{EC28B506-72AE-49A2-B5B4-5E50A10F9AC8}" srcOrd="0" destOrd="0" presId="urn:microsoft.com/office/officeart/2005/8/layout/target3"/>
    <dgm:cxn modelId="{096EC91C-247A-43AB-85AF-D80C8F28462E}" srcId="{4630E83C-FFCD-4B98-859C-C8B4E58CCF8D}" destId="{931114A4-80F5-460C-89FA-A246301BB161}" srcOrd="1" destOrd="0" parTransId="{018D1056-1285-4E82-86CF-9BB43F1C49D9}" sibTransId="{F1736BF7-5BF6-42C0-8D55-EA8752E5DC9C}"/>
    <dgm:cxn modelId="{FCFF5A0A-890F-4353-BC55-210269B263B0}" type="presOf" srcId="{14659594-B799-4626-8C0E-4E14C5BC45FC}" destId="{878D6435-382F-4F71-A994-88F879D1EE6B}" srcOrd="0" destOrd="0" presId="urn:microsoft.com/office/officeart/2005/8/layout/target3"/>
    <dgm:cxn modelId="{5606E021-20B6-4DB8-9B7D-861449EAB6B6}" srcId="{4630E83C-FFCD-4B98-859C-C8B4E58CCF8D}" destId="{617761EE-F4AA-4776-991E-CF4FC88CE9E2}" srcOrd="2" destOrd="0" parTransId="{53CEF8F2-C2E1-4977-8905-2112C3FB72DC}" sibTransId="{86DF9848-EEB0-4C58-AFC8-0A0E07B8DA2D}"/>
    <dgm:cxn modelId="{862C68F2-5FB7-4267-B9A1-BBBB0BA2F626}" type="presOf" srcId="{14659594-B799-4626-8C0E-4E14C5BC45FC}" destId="{4077D479-B758-42A6-88B7-60297518EB5D}" srcOrd="1" destOrd="0" presId="urn:microsoft.com/office/officeart/2005/8/layout/target3"/>
    <dgm:cxn modelId="{57DDC6B8-72F5-48E5-8554-70CF561555CF}" type="presParOf" srcId="{BB76AB91-4769-427F-96AE-D995913C5E7C}" destId="{44C792D8-9654-4EEF-B54F-3CBFD256E09C}" srcOrd="0" destOrd="0" presId="urn:microsoft.com/office/officeart/2005/8/layout/target3"/>
    <dgm:cxn modelId="{9896A9CF-1955-4335-A721-6062707C2A25}" type="presParOf" srcId="{BB76AB91-4769-427F-96AE-D995913C5E7C}" destId="{E9C05779-2F0C-48CC-8036-B7979FC7DFC4}" srcOrd="1" destOrd="0" presId="urn:microsoft.com/office/officeart/2005/8/layout/target3"/>
    <dgm:cxn modelId="{F3B94934-C3B6-4EA4-A6A0-A0F6CDEE047F}" type="presParOf" srcId="{BB76AB91-4769-427F-96AE-D995913C5E7C}" destId="{878D6435-382F-4F71-A994-88F879D1EE6B}" srcOrd="2" destOrd="0" presId="urn:microsoft.com/office/officeart/2005/8/layout/target3"/>
    <dgm:cxn modelId="{9EE5F2F0-58B3-4CDA-A77E-1564C9A61CAB}" type="presParOf" srcId="{BB76AB91-4769-427F-96AE-D995913C5E7C}" destId="{22DBE6B7-406D-40BF-8E9E-E0BCB0E832F4}" srcOrd="3" destOrd="0" presId="urn:microsoft.com/office/officeart/2005/8/layout/target3"/>
    <dgm:cxn modelId="{2A9F44E9-D902-4752-BE45-1FC961073DD7}" type="presParOf" srcId="{BB76AB91-4769-427F-96AE-D995913C5E7C}" destId="{59DF55AD-A120-43AD-972C-EA9258981669}" srcOrd="4" destOrd="0" presId="urn:microsoft.com/office/officeart/2005/8/layout/target3"/>
    <dgm:cxn modelId="{8C4862E5-7CF8-46A4-9FC9-7BF059062699}" type="presParOf" srcId="{BB76AB91-4769-427F-96AE-D995913C5E7C}" destId="{238CF844-BAE7-4BF2-A69E-8F00B7A29F17}" srcOrd="5" destOrd="0" presId="urn:microsoft.com/office/officeart/2005/8/layout/target3"/>
    <dgm:cxn modelId="{8902AC92-8B64-487B-9676-C60B85A42B4E}" type="presParOf" srcId="{BB76AB91-4769-427F-96AE-D995913C5E7C}" destId="{526B8908-35D0-43B4-B466-EF9AEBCC32EF}" srcOrd="6" destOrd="0" presId="urn:microsoft.com/office/officeart/2005/8/layout/target3"/>
    <dgm:cxn modelId="{18FF3ECC-0239-4475-BB1F-343733881FCC}" type="presParOf" srcId="{BB76AB91-4769-427F-96AE-D995913C5E7C}" destId="{2BC0268E-D3D1-420D-8650-BF27AD49ABEB}" srcOrd="7" destOrd="0" presId="urn:microsoft.com/office/officeart/2005/8/layout/target3"/>
    <dgm:cxn modelId="{A9C1A34A-2D4A-4E4F-92CB-70E938D930B9}" type="presParOf" srcId="{BB76AB91-4769-427F-96AE-D995913C5E7C}" destId="{F155E4C6-7C97-481B-BA76-F7AA531D7F42}" srcOrd="8" destOrd="0" presId="urn:microsoft.com/office/officeart/2005/8/layout/target3"/>
    <dgm:cxn modelId="{44BDCDCA-5E7A-4E0A-9882-F4FDE496F251}" type="presParOf" srcId="{BB76AB91-4769-427F-96AE-D995913C5E7C}" destId="{4077D479-B758-42A6-88B7-60297518EB5D}" srcOrd="9" destOrd="0" presId="urn:microsoft.com/office/officeart/2005/8/layout/target3"/>
    <dgm:cxn modelId="{8261368C-B132-42D0-A26D-A63FA6A6DADC}" type="presParOf" srcId="{BB76AB91-4769-427F-96AE-D995913C5E7C}" destId="{00FC3E35-E676-470D-ABA5-560E3A120563}" srcOrd="10" destOrd="0" presId="urn:microsoft.com/office/officeart/2005/8/layout/target3"/>
    <dgm:cxn modelId="{D73E4E00-D01F-4B17-AC22-47050E5701A6}" type="presParOf" srcId="{BB76AB91-4769-427F-96AE-D995913C5E7C}" destId="{50BB26EF-F129-4ABC-AC08-1DDADA4DD012}" srcOrd="11" destOrd="0" presId="urn:microsoft.com/office/officeart/2005/8/layout/target3"/>
    <dgm:cxn modelId="{4DF0EEA8-5923-47BA-950B-D79A1FC00E57}" type="presParOf" srcId="{BB76AB91-4769-427F-96AE-D995913C5E7C}" destId="{EC28B506-72AE-49A2-B5B4-5E50A10F9AC8}" srcOrd="12" destOrd="0" presId="urn:microsoft.com/office/officeart/2005/8/layout/target3"/>
    <dgm:cxn modelId="{AF34C70E-0F5A-44B3-AED5-CC35654A157E}" type="presParOf" srcId="{BB76AB91-4769-427F-96AE-D995913C5E7C}" destId="{AFC7D614-01A9-4355-834C-F0275AE2F0E2}" srcOrd="13" destOrd="0" presId="urn:microsoft.com/office/officeart/2005/8/layout/target3"/>
    <dgm:cxn modelId="{B839AC80-E8BE-487F-99E1-E58331510296}" type="presParOf" srcId="{BB76AB91-4769-427F-96AE-D995913C5E7C}" destId="{F1075160-25D5-4A4E-BA9E-B61A47B9E8D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F430CD-F3F6-4359-B82E-B79FF8FC7EA2}" type="doc">
      <dgm:prSet loTypeId="urn:microsoft.com/office/officeart/2005/8/layout/hProcess11" loCatId="process" qsTypeId="urn:microsoft.com/office/officeart/2005/8/quickstyle/simple1" qsCatId="simple" csTypeId="urn:microsoft.com/office/officeart/2005/8/colors/accent2_3" csCatId="accent2" phldr="1"/>
      <dgm:spPr/>
    </dgm:pt>
    <dgm:pt modelId="{4A77B193-F7D8-466D-81E2-580222E57A6D}">
      <dgm:prSet phldrT="[Text]"/>
      <dgm:spPr/>
      <dgm:t>
        <a:bodyPr/>
        <a:lstStyle/>
        <a:p>
          <a:r>
            <a:rPr lang="en-US" dirty="0" smtClean="0"/>
            <a:t>Most – 100 psi (700 kPa)</a:t>
          </a:r>
          <a:endParaRPr lang="en-US" dirty="0"/>
        </a:p>
      </dgm:t>
    </dgm:pt>
    <dgm:pt modelId="{FCE73622-BEFE-4A6E-A383-CA45302D4F50}" type="parTrans" cxnId="{BD9DEDFC-0B64-43DB-B0DF-9B8AE11FDE22}">
      <dgm:prSet/>
      <dgm:spPr/>
      <dgm:t>
        <a:bodyPr/>
        <a:lstStyle/>
        <a:p>
          <a:endParaRPr lang="en-US"/>
        </a:p>
      </dgm:t>
    </dgm:pt>
    <dgm:pt modelId="{39D0EE82-9EF1-479A-93AE-ABA8EE09889D}" type="sibTrans" cxnId="{BD9DEDFC-0B64-43DB-B0DF-9B8AE11FDE22}">
      <dgm:prSet/>
      <dgm:spPr/>
      <dgm:t>
        <a:bodyPr/>
        <a:lstStyle/>
        <a:p>
          <a:endParaRPr lang="en-US"/>
        </a:p>
      </dgm:t>
    </dgm:pt>
    <dgm:pt modelId="{6F8E2912-91BC-48DE-97A8-D7A1DCBCE0EE}">
      <dgm:prSet phldrT="[Text]"/>
      <dgm:spPr/>
      <dgm:t>
        <a:bodyPr/>
        <a:lstStyle/>
        <a:p>
          <a:r>
            <a:rPr lang="en-US" dirty="0" smtClean="0"/>
            <a:t>75, 50, 45 psi (525, 350, 315 kPa) also available</a:t>
          </a:r>
          <a:endParaRPr lang="en-US" dirty="0"/>
        </a:p>
      </dgm:t>
    </dgm:pt>
    <dgm:pt modelId="{DE2C1FC9-390F-4675-B13E-CA76D1D88E12}" type="parTrans" cxnId="{9FCE830B-EAD4-449A-AA92-A1CBD7D70AE3}">
      <dgm:prSet/>
      <dgm:spPr/>
      <dgm:t>
        <a:bodyPr/>
        <a:lstStyle/>
        <a:p>
          <a:endParaRPr lang="en-US"/>
        </a:p>
      </dgm:t>
    </dgm:pt>
    <dgm:pt modelId="{CE4CF685-6759-4515-A31E-A07252068273}" type="sibTrans" cxnId="{9FCE830B-EAD4-449A-AA92-A1CBD7D70AE3}">
      <dgm:prSet/>
      <dgm:spPr/>
      <dgm:t>
        <a:bodyPr/>
        <a:lstStyle/>
        <a:p>
          <a:endParaRPr lang="en-US"/>
        </a:p>
      </dgm:t>
    </dgm:pt>
    <dgm:pt modelId="{7B5EAF0F-6717-4878-9CE3-6241BECF6EB2}" type="pres">
      <dgm:prSet presAssocID="{7CF430CD-F3F6-4359-B82E-B79FF8FC7EA2}" presName="Name0" presStyleCnt="0">
        <dgm:presLayoutVars>
          <dgm:dir/>
          <dgm:resizeHandles val="exact"/>
        </dgm:presLayoutVars>
      </dgm:prSet>
      <dgm:spPr/>
    </dgm:pt>
    <dgm:pt modelId="{7C5CC293-DB79-4562-B485-050D6756E0FA}" type="pres">
      <dgm:prSet presAssocID="{7CF430CD-F3F6-4359-B82E-B79FF8FC7EA2}" presName="arrow" presStyleLbl="bgShp" presStyleIdx="0" presStyleCnt="1"/>
      <dgm:spPr/>
    </dgm:pt>
    <dgm:pt modelId="{58B8DAB6-A4D8-41E8-BE8A-E416955FE636}" type="pres">
      <dgm:prSet presAssocID="{7CF430CD-F3F6-4359-B82E-B79FF8FC7EA2}" presName="points" presStyleCnt="0"/>
      <dgm:spPr/>
    </dgm:pt>
    <dgm:pt modelId="{410A23A7-7E00-4E9F-9E79-C19434597F47}" type="pres">
      <dgm:prSet presAssocID="{4A77B193-F7D8-466D-81E2-580222E57A6D}" presName="compositeA" presStyleCnt="0"/>
      <dgm:spPr/>
    </dgm:pt>
    <dgm:pt modelId="{A5B982F7-A963-45B4-8C86-22BC0F6E8B20}" type="pres">
      <dgm:prSet presAssocID="{4A77B193-F7D8-466D-81E2-580222E57A6D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7B89A-40D1-4286-B593-87E46E9981E4}" type="pres">
      <dgm:prSet presAssocID="{4A77B193-F7D8-466D-81E2-580222E57A6D}" presName="circleA" presStyleLbl="node1" presStyleIdx="0" presStyleCnt="2"/>
      <dgm:spPr/>
    </dgm:pt>
    <dgm:pt modelId="{610D3C98-9CD0-4486-B5AE-F250D870E820}" type="pres">
      <dgm:prSet presAssocID="{4A77B193-F7D8-466D-81E2-580222E57A6D}" presName="spaceA" presStyleCnt="0"/>
      <dgm:spPr/>
    </dgm:pt>
    <dgm:pt modelId="{1410BEBC-6466-4E6A-9A43-107BC5C87D7F}" type="pres">
      <dgm:prSet presAssocID="{39D0EE82-9EF1-479A-93AE-ABA8EE09889D}" presName="space" presStyleCnt="0"/>
      <dgm:spPr/>
    </dgm:pt>
    <dgm:pt modelId="{1F6CA2EE-4F8E-43E6-827A-0252EDAE5552}" type="pres">
      <dgm:prSet presAssocID="{6F8E2912-91BC-48DE-97A8-D7A1DCBCE0EE}" presName="compositeB" presStyleCnt="0"/>
      <dgm:spPr/>
    </dgm:pt>
    <dgm:pt modelId="{90968815-D689-4783-877B-A12C373F6CF0}" type="pres">
      <dgm:prSet presAssocID="{6F8E2912-91BC-48DE-97A8-D7A1DCBCE0EE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E1B72-A586-4596-AB11-7F6DB03CE8AB}" type="pres">
      <dgm:prSet presAssocID="{6F8E2912-91BC-48DE-97A8-D7A1DCBCE0EE}" presName="circleB" presStyleLbl="node1" presStyleIdx="1" presStyleCnt="2"/>
      <dgm:spPr/>
    </dgm:pt>
    <dgm:pt modelId="{269A505D-4F0D-4BDC-A8C7-3FA00F59B0B2}" type="pres">
      <dgm:prSet presAssocID="{6F8E2912-91BC-48DE-97A8-D7A1DCBCE0EE}" presName="spaceB" presStyleCnt="0"/>
      <dgm:spPr/>
    </dgm:pt>
  </dgm:ptLst>
  <dgm:cxnLst>
    <dgm:cxn modelId="{9FCE830B-EAD4-449A-AA92-A1CBD7D70AE3}" srcId="{7CF430CD-F3F6-4359-B82E-B79FF8FC7EA2}" destId="{6F8E2912-91BC-48DE-97A8-D7A1DCBCE0EE}" srcOrd="1" destOrd="0" parTransId="{DE2C1FC9-390F-4675-B13E-CA76D1D88E12}" sibTransId="{CE4CF685-6759-4515-A31E-A07252068273}"/>
    <dgm:cxn modelId="{BD9DEDFC-0B64-43DB-B0DF-9B8AE11FDE22}" srcId="{7CF430CD-F3F6-4359-B82E-B79FF8FC7EA2}" destId="{4A77B193-F7D8-466D-81E2-580222E57A6D}" srcOrd="0" destOrd="0" parTransId="{FCE73622-BEFE-4A6E-A383-CA45302D4F50}" sibTransId="{39D0EE82-9EF1-479A-93AE-ABA8EE09889D}"/>
    <dgm:cxn modelId="{7EBD1A7B-E664-45B1-842D-2E51E692DA4F}" type="presOf" srcId="{7CF430CD-F3F6-4359-B82E-B79FF8FC7EA2}" destId="{7B5EAF0F-6717-4878-9CE3-6241BECF6EB2}" srcOrd="0" destOrd="0" presId="urn:microsoft.com/office/officeart/2005/8/layout/hProcess11"/>
    <dgm:cxn modelId="{6405066B-6503-4348-B386-6CB730A350C8}" type="presOf" srcId="{6F8E2912-91BC-48DE-97A8-D7A1DCBCE0EE}" destId="{90968815-D689-4783-877B-A12C373F6CF0}" srcOrd="0" destOrd="0" presId="urn:microsoft.com/office/officeart/2005/8/layout/hProcess11"/>
    <dgm:cxn modelId="{34A1AC56-27F2-4A5A-B3D5-AB4CBE3626A6}" type="presOf" srcId="{4A77B193-F7D8-466D-81E2-580222E57A6D}" destId="{A5B982F7-A963-45B4-8C86-22BC0F6E8B20}" srcOrd="0" destOrd="0" presId="urn:microsoft.com/office/officeart/2005/8/layout/hProcess11"/>
    <dgm:cxn modelId="{179733ED-2856-4574-B02C-84ADCA7270E8}" type="presParOf" srcId="{7B5EAF0F-6717-4878-9CE3-6241BECF6EB2}" destId="{7C5CC293-DB79-4562-B485-050D6756E0FA}" srcOrd="0" destOrd="0" presId="urn:microsoft.com/office/officeart/2005/8/layout/hProcess11"/>
    <dgm:cxn modelId="{2C049777-E2A1-4DCF-BC88-A680EF02719E}" type="presParOf" srcId="{7B5EAF0F-6717-4878-9CE3-6241BECF6EB2}" destId="{58B8DAB6-A4D8-41E8-BE8A-E416955FE636}" srcOrd="1" destOrd="0" presId="urn:microsoft.com/office/officeart/2005/8/layout/hProcess11"/>
    <dgm:cxn modelId="{D2D0E239-2E56-4397-8002-B930B09A1082}" type="presParOf" srcId="{58B8DAB6-A4D8-41E8-BE8A-E416955FE636}" destId="{410A23A7-7E00-4E9F-9E79-C19434597F47}" srcOrd="0" destOrd="0" presId="urn:microsoft.com/office/officeart/2005/8/layout/hProcess11"/>
    <dgm:cxn modelId="{EB89FF8B-0FFD-434B-A5D8-83D7913121FD}" type="presParOf" srcId="{410A23A7-7E00-4E9F-9E79-C19434597F47}" destId="{A5B982F7-A963-45B4-8C86-22BC0F6E8B20}" srcOrd="0" destOrd="0" presId="urn:microsoft.com/office/officeart/2005/8/layout/hProcess11"/>
    <dgm:cxn modelId="{604ED372-8028-419E-A22B-C110F35454AB}" type="presParOf" srcId="{410A23A7-7E00-4E9F-9E79-C19434597F47}" destId="{3027B89A-40D1-4286-B593-87E46E9981E4}" srcOrd="1" destOrd="0" presId="urn:microsoft.com/office/officeart/2005/8/layout/hProcess11"/>
    <dgm:cxn modelId="{961AFD45-BBF4-4ACD-86AC-0DF8B1F5386D}" type="presParOf" srcId="{410A23A7-7E00-4E9F-9E79-C19434597F47}" destId="{610D3C98-9CD0-4486-B5AE-F250D870E820}" srcOrd="2" destOrd="0" presId="urn:microsoft.com/office/officeart/2005/8/layout/hProcess11"/>
    <dgm:cxn modelId="{3ACE5F60-1981-460D-9479-A5C0885C590D}" type="presParOf" srcId="{58B8DAB6-A4D8-41E8-BE8A-E416955FE636}" destId="{1410BEBC-6466-4E6A-9A43-107BC5C87D7F}" srcOrd="1" destOrd="0" presId="urn:microsoft.com/office/officeart/2005/8/layout/hProcess11"/>
    <dgm:cxn modelId="{CA33AE63-6154-4DEE-813B-D60B37EC7AE6}" type="presParOf" srcId="{58B8DAB6-A4D8-41E8-BE8A-E416955FE636}" destId="{1F6CA2EE-4F8E-43E6-827A-0252EDAE5552}" srcOrd="2" destOrd="0" presId="urn:microsoft.com/office/officeart/2005/8/layout/hProcess11"/>
    <dgm:cxn modelId="{AB2350AB-A2E6-4454-AC17-ED12D10C918E}" type="presParOf" srcId="{1F6CA2EE-4F8E-43E6-827A-0252EDAE5552}" destId="{90968815-D689-4783-877B-A12C373F6CF0}" srcOrd="0" destOrd="0" presId="urn:microsoft.com/office/officeart/2005/8/layout/hProcess11"/>
    <dgm:cxn modelId="{A9E7D1DF-DBF3-4139-BDFD-2833A6B6BDBE}" type="presParOf" srcId="{1F6CA2EE-4F8E-43E6-827A-0252EDAE5552}" destId="{437E1B72-A586-4596-AB11-7F6DB03CE8AB}" srcOrd="1" destOrd="0" presId="urn:microsoft.com/office/officeart/2005/8/layout/hProcess11"/>
    <dgm:cxn modelId="{5D848686-582F-4E16-A45B-257F623822D1}" type="presParOf" srcId="{1F6CA2EE-4F8E-43E6-827A-0252EDAE5552}" destId="{269A505D-4F0D-4BDC-A8C7-3FA00F59B0B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65D78-39E9-4EE4-B9FB-6CE68B81D0D9}">
      <dsp:nvSpPr>
        <dsp:cNvPr id="0" name=""/>
        <dsp:cNvSpPr/>
      </dsp:nvSpPr>
      <dsp:spPr>
        <a:xfrm>
          <a:off x="1001167" y="1026"/>
          <a:ext cx="1681725" cy="1681725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NFPA® 1963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Straight tip (Smooth bore)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Spray (Fog)</a:t>
          </a:r>
          <a:endParaRPr lang="en-US" sz="1200" kern="1200" dirty="0"/>
        </a:p>
      </dsp:txBody>
      <dsp:txXfrm>
        <a:off x="1247450" y="247309"/>
        <a:ext cx="1189159" cy="1189159"/>
      </dsp:txXfrm>
    </dsp:sp>
    <dsp:sp modelId="{CF3AE7BB-15FE-4581-B345-1B8C35ECC609}">
      <dsp:nvSpPr>
        <dsp:cNvPr id="0" name=""/>
        <dsp:cNvSpPr/>
      </dsp:nvSpPr>
      <dsp:spPr>
        <a:xfrm>
          <a:off x="1354330" y="1819308"/>
          <a:ext cx="975400" cy="975400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483619" y="2192301"/>
        <a:ext cx="716822" cy="229414"/>
      </dsp:txXfrm>
    </dsp:sp>
    <dsp:sp modelId="{42AC74A3-2C03-4AE8-A162-CB53D85AAC64}">
      <dsp:nvSpPr>
        <dsp:cNvPr id="0" name=""/>
        <dsp:cNvSpPr/>
      </dsp:nvSpPr>
      <dsp:spPr>
        <a:xfrm>
          <a:off x="1001167" y="2931265"/>
          <a:ext cx="1681725" cy="1681725"/>
        </a:xfrm>
        <a:prstGeom prst="ellipse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 in standard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Broken-stream devices</a:t>
          </a:r>
          <a:endParaRPr lang="en-US" sz="1200" kern="1200" dirty="0"/>
        </a:p>
      </dsp:txBody>
      <dsp:txXfrm>
        <a:off x="1247450" y="3177548"/>
        <a:ext cx="1189159" cy="1189159"/>
      </dsp:txXfrm>
    </dsp:sp>
    <dsp:sp modelId="{AF4BA2E2-2A2D-4E00-9F81-4B63BA840F53}">
      <dsp:nvSpPr>
        <dsp:cNvPr id="0" name=""/>
        <dsp:cNvSpPr/>
      </dsp:nvSpPr>
      <dsp:spPr>
        <a:xfrm>
          <a:off x="2935152" y="1994207"/>
          <a:ext cx="534788" cy="625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935152" y="2119327"/>
        <a:ext cx="374352" cy="375361"/>
      </dsp:txXfrm>
    </dsp:sp>
    <dsp:sp modelId="{56C6812F-E05E-407D-B2DD-B47EB1B4DE50}">
      <dsp:nvSpPr>
        <dsp:cNvPr id="0" name=""/>
        <dsp:cNvSpPr/>
      </dsp:nvSpPr>
      <dsp:spPr>
        <a:xfrm>
          <a:off x="3691928" y="625282"/>
          <a:ext cx="3363451" cy="3363451"/>
        </a:xfrm>
        <a:prstGeom prst="ellipse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Functions of both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Control water flow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Create reach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Shape fire stream</a:t>
          </a:r>
          <a:endParaRPr lang="en-US" sz="2100" kern="1200" dirty="0"/>
        </a:p>
      </dsp:txBody>
      <dsp:txXfrm>
        <a:off x="4184494" y="1117848"/>
        <a:ext cx="2378319" cy="23783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25079-7EE7-45D2-B53C-313DD051C127}">
      <dsp:nvSpPr>
        <dsp:cNvPr id="0" name=""/>
        <dsp:cNvSpPr/>
      </dsp:nvSpPr>
      <dsp:spPr>
        <a:xfrm>
          <a:off x="0" y="957262"/>
          <a:ext cx="2428875" cy="1943099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E54C7-4CB4-4491-B4B1-DBB5EEC50AD6}">
      <dsp:nvSpPr>
        <dsp:cNvPr id="0" name=""/>
        <dsp:cNvSpPr/>
      </dsp:nvSpPr>
      <dsp:spPr>
        <a:xfrm>
          <a:off x="218598" y="2706052"/>
          <a:ext cx="2161698" cy="6800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Piercing nozzles</a:t>
          </a:r>
          <a:endParaRPr lang="en-US" sz="1900" kern="1200" dirty="0"/>
        </a:p>
      </dsp:txBody>
      <dsp:txXfrm>
        <a:off x="218598" y="2706052"/>
        <a:ext cx="2161698" cy="680085"/>
      </dsp:txXfrm>
    </dsp:sp>
    <dsp:sp modelId="{F510EEA1-5D4D-4618-8A62-D60A761B2CE1}">
      <dsp:nvSpPr>
        <dsp:cNvPr id="0" name=""/>
        <dsp:cNvSpPr/>
      </dsp:nvSpPr>
      <dsp:spPr>
        <a:xfrm>
          <a:off x="2671762" y="957262"/>
          <a:ext cx="2428875" cy="1943099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A8CB0-E515-452C-B4EC-6B0E7BE91200}">
      <dsp:nvSpPr>
        <dsp:cNvPr id="0" name=""/>
        <dsp:cNvSpPr/>
      </dsp:nvSpPr>
      <dsp:spPr>
        <a:xfrm>
          <a:off x="2890361" y="2706052"/>
          <a:ext cx="2161698" cy="6800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Bresnan distributors</a:t>
          </a:r>
          <a:endParaRPr lang="en-US" sz="1900" kern="1200" dirty="0"/>
        </a:p>
      </dsp:txBody>
      <dsp:txXfrm>
        <a:off x="2890361" y="2706052"/>
        <a:ext cx="2161698" cy="680085"/>
      </dsp:txXfrm>
    </dsp:sp>
    <dsp:sp modelId="{418E1A84-25FC-4B84-AF7A-DA3B611E7A95}">
      <dsp:nvSpPr>
        <dsp:cNvPr id="0" name=""/>
        <dsp:cNvSpPr/>
      </dsp:nvSpPr>
      <dsp:spPr>
        <a:xfrm>
          <a:off x="5343525" y="957262"/>
          <a:ext cx="2428875" cy="194309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C58E8-ABBA-49FB-AB26-73A69810B6ED}">
      <dsp:nvSpPr>
        <dsp:cNvPr id="0" name=""/>
        <dsp:cNvSpPr/>
      </dsp:nvSpPr>
      <dsp:spPr>
        <a:xfrm>
          <a:off x="5562123" y="2706052"/>
          <a:ext cx="2161698" cy="6800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Rockwood cellar pipe</a:t>
          </a:r>
          <a:endParaRPr lang="en-US" sz="1900" kern="1200" dirty="0"/>
        </a:p>
      </dsp:txBody>
      <dsp:txXfrm>
        <a:off x="5562123" y="2706052"/>
        <a:ext cx="2161698" cy="6800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AE75E-8DF0-401A-8977-E450DCBEA328}">
      <dsp:nvSpPr>
        <dsp:cNvPr id="0" name=""/>
        <dsp:cNvSpPr/>
      </dsp:nvSpPr>
      <dsp:spPr>
        <a:xfrm>
          <a:off x="0" y="347464"/>
          <a:ext cx="7689079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758" tIns="416560" rIns="59675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Start, stop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Increase, decrease</a:t>
          </a:r>
          <a:endParaRPr lang="en-US" sz="2000" kern="1200" dirty="0"/>
        </a:p>
      </dsp:txBody>
      <dsp:txXfrm>
        <a:off x="0" y="347464"/>
        <a:ext cx="7689079" cy="1165500"/>
      </dsp:txXfrm>
    </dsp:sp>
    <dsp:sp modelId="{C1C7AD55-CBCF-45E5-A250-112C8C8B65BF}">
      <dsp:nvSpPr>
        <dsp:cNvPr id="0" name=""/>
        <dsp:cNvSpPr/>
      </dsp:nvSpPr>
      <dsp:spPr>
        <a:xfrm>
          <a:off x="384453" y="52264"/>
          <a:ext cx="5382355" cy="5904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40" tIns="0" rIns="2034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Influence flow of water</a:t>
          </a:r>
          <a:endParaRPr lang="en-US" sz="2000" kern="1200" dirty="0"/>
        </a:p>
      </dsp:txBody>
      <dsp:txXfrm>
        <a:off x="413274" y="81085"/>
        <a:ext cx="5324713" cy="532758"/>
      </dsp:txXfrm>
    </dsp:sp>
    <dsp:sp modelId="{205C64BF-A44F-4C9C-A277-199610467775}">
      <dsp:nvSpPr>
        <dsp:cNvPr id="0" name=""/>
        <dsp:cNvSpPr/>
      </dsp:nvSpPr>
      <dsp:spPr>
        <a:xfrm>
          <a:off x="0" y="1916164"/>
          <a:ext cx="76890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055FC-6325-4B7C-ABD1-10E02C2F2922}">
      <dsp:nvSpPr>
        <dsp:cNvPr id="0" name=""/>
        <dsp:cNvSpPr/>
      </dsp:nvSpPr>
      <dsp:spPr>
        <a:xfrm>
          <a:off x="384453" y="1620964"/>
          <a:ext cx="5382355" cy="590400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40" tIns="0" rIns="2034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Open nozzle slowly</a:t>
          </a:r>
          <a:endParaRPr lang="en-US" sz="2000" kern="1200" dirty="0"/>
        </a:p>
      </dsp:txBody>
      <dsp:txXfrm>
        <a:off x="413274" y="1649785"/>
        <a:ext cx="5324713" cy="532758"/>
      </dsp:txXfrm>
    </dsp:sp>
    <dsp:sp modelId="{7DFB7988-9232-41F5-A73F-1346191727FF}">
      <dsp:nvSpPr>
        <dsp:cNvPr id="0" name=""/>
        <dsp:cNvSpPr/>
      </dsp:nvSpPr>
      <dsp:spPr>
        <a:xfrm>
          <a:off x="0" y="2823364"/>
          <a:ext cx="76890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B2D41-663A-4E04-B894-0B544C0D162B}">
      <dsp:nvSpPr>
        <dsp:cNvPr id="0" name=""/>
        <dsp:cNvSpPr/>
      </dsp:nvSpPr>
      <dsp:spPr>
        <a:xfrm>
          <a:off x="384453" y="2528164"/>
          <a:ext cx="5382355" cy="590400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40" tIns="0" rIns="2034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 nozzle reaction increases</a:t>
          </a:r>
          <a:endParaRPr lang="en-US" sz="2000" kern="1200" dirty="0"/>
        </a:p>
      </dsp:txBody>
      <dsp:txXfrm>
        <a:off x="413274" y="2556985"/>
        <a:ext cx="5324713" cy="532758"/>
      </dsp:txXfrm>
    </dsp:sp>
    <dsp:sp modelId="{77ED00D2-A0CF-4B10-A920-41EA4A84F527}">
      <dsp:nvSpPr>
        <dsp:cNvPr id="0" name=""/>
        <dsp:cNvSpPr/>
      </dsp:nvSpPr>
      <dsp:spPr>
        <a:xfrm>
          <a:off x="0" y="3730564"/>
          <a:ext cx="7689079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758" tIns="416560" rIns="59675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Prevent water hammer</a:t>
          </a:r>
          <a:endParaRPr lang="en-US" sz="2000" kern="1200" dirty="0"/>
        </a:p>
      </dsp:txBody>
      <dsp:txXfrm>
        <a:off x="0" y="3730564"/>
        <a:ext cx="7689079" cy="834750"/>
      </dsp:txXfrm>
    </dsp:sp>
    <dsp:sp modelId="{672DC644-5DD7-4D7F-BB18-FE415E5D4013}">
      <dsp:nvSpPr>
        <dsp:cNvPr id="0" name=""/>
        <dsp:cNvSpPr/>
      </dsp:nvSpPr>
      <dsp:spPr>
        <a:xfrm>
          <a:off x="384453" y="3435364"/>
          <a:ext cx="5382355" cy="59040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440" tIns="0" rIns="2034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Close slowly</a:t>
          </a:r>
          <a:endParaRPr lang="en-US" sz="2000" kern="1200" dirty="0"/>
        </a:p>
      </dsp:txBody>
      <dsp:txXfrm>
        <a:off x="413274" y="3464185"/>
        <a:ext cx="5324713" cy="5327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4A998-B3A4-493E-987F-02AC2E8C62D1}">
      <dsp:nvSpPr>
        <dsp:cNvPr id="0" name=""/>
        <dsp:cNvSpPr/>
      </dsp:nvSpPr>
      <dsp:spPr>
        <a:xfrm>
          <a:off x="0" y="841761"/>
          <a:ext cx="8332150" cy="333286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008C6-1582-4994-B413-D3EB7D8F8949}">
      <dsp:nvSpPr>
        <dsp:cNvPr id="0" name=""/>
        <dsp:cNvSpPr/>
      </dsp:nvSpPr>
      <dsp:spPr>
        <a:xfrm>
          <a:off x="999858" y="1425011"/>
          <a:ext cx="2749609" cy="16331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Water flow creates force in direction of stream</a:t>
          </a:r>
          <a:endParaRPr lang="en-US" sz="2100" kern="1200" dirty="0"/>
        </a:p>
      </dsp:txBody>
      <dsp:txXfrm>
        <a:off x="999858" y="1425011"/>
        <a:ext cx="2749609" cy="1633101"/>
      </dsp:txXfrm>
    </dsp:sp>
    <dsp:sp modelId="{76BCD5C9-6CDA-49F0-87AD-C55B85602A50}">
      <dsp:nvSpPr>
        <dsp:cNvPr id="0" name=""/>
        <dsp:cNvSpPr/>
      </dsp:nvSpPr>
      <dsp:spPr>
        <a:xfrm>
          <a:off x="4166075" y="1958269"/>
          <a:ext cx="3249538" cy="16331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Equal force in opposite direction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Pushes back on operator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Caused by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Makes nozzle difficult to handle</a:t>
          </a:r>
          <a:endParaRPr lang="en-US" sz="1600" kern="1200" dirty="0"/>
        </a:p>
      </dsp:txBody>
      <dsp:txXfrm>
        <a:off x="4166075" y="1958269"/>
        <a:ext cx="3249538" cy="16331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16D67-6943-4263-984A-C4C8830546D4}">
      <dsp:nvSpPr>
        <dsp:cNvPr id="0" name=""/>
        <dsp:cNvSpPr/>
      </dsp:nvSpPr>
      <dsp:spPr>
        <a:xfrm>
          <a:off x="3535249" y="866001"/>
          <a:ext cx="667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70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1642" y="908229"/>
        <a:ext cx="34915" cy="6983"/>
      </dsp:txXfrm>
    </dsp:sp>
    <dsp:sp modelId="{8F7D0508-1987-4BD5-95EF-297E1D855874}">
      <dsp:nvSpPr>
        <dsp:cNvPr id="0" name=""/>
        <dsp:cNvSpPr/>
      </dsp:nvSpPr>
      <dsp:spPr>
        <a:xfrm>
          <a:off x="500955" y="892"/>
          <a:ext cx="3036093" cy="182165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Cradle hoseline in one arm and hold nozzle, pistol grip in one hand</a:t>
          </a:r>
          <a:endParaRPr lang="en-US" sz="1800" b="0" kern="1200" dirty="0"/>
        </a:p>
      </dsp:txBody>
      <dsp:txXfrm>
        <a:off x="500955" y="892"/>
        <a:ext cx="3036093" cy="1821656"/>
      </dsp:txXfrm>
    </dsp:sp>
    <dsp:sp modelId="{E364286C-FD4C-46F9-8CC7-81A3EE305511}">
      <dsp:nvSpPr>
        <dsp:cNvPr id="0" name=""/>
        <dsp:cNvSpPr/>
      </dsp:nvSpPr>
      <dsp:spPr>
        <a:xfrm>
          <a:off x="2019002" y="1820749"/>
          <a:ext cx="3734395" cy="667701"/>
        </a:xfrm>
        <a:custGeom>
          <a:avLst/>
          <a:gdLst/>
          <a:ahLst/>
          <a:cxnLst/>
          <a:rect l="0" t="0" r="0" b="0"/>
          <a:pathLst>
            <a:path>
              <a:moveTo>
                <a:pt x="3734395" y="0"/>
              </a:moveTo>
              <a:lnTo>
                <a:pt x="3734395" y="350950"/>
              </a:lnTo>
              <a:lnTo>
                <a:pt x="0" y="350950"/>
              </a:lnTo>
              <a:lnTo>
                <a:pt x="0" y="667701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364"/>
              <a:lumOff val="129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1221" y="2151108"/>
        <a:ext cx="189956" cy="6983"/>
      </dsp:txXfrm>
    </dsp:sp>
    <dsp:sp modelId="{65C1A693-A031-424D-A461-570C8A6C515C}">
      <dsp:nvSpPr>
        <dsp:cNvPr id="0" name=""/>
        <dsp:cNvSpPr/>
      </dsp:nvSpPr>
      <dsp:spPr>
        <a:xfrm>
          <a:off x="4235350" y="892"/>
          <a:ext cx="3036093" cy="1821656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Pull slowly back on bale with other hand, open nozzle</a:t>
          </a:r>
          <a:endParaRPr lang="en-US" sz="1800" b="0" u="none" kern="1200" dirty="0"/>
        </a:p>
      </dsp:txBody>
      <dsp:txXfrm>
        <a:off x="4235350" y="892"/>
        <a:ext cx="3036093" cy="1821656"/>
      </dsp:txXfrm>
    </dsp:sp>
    <dsp:sp modelId="{C14550D1-2ECD-40D1-B796-A51F134018A9}">
      <dsp:nvSpPr>
        <dsp:cNvPr id="0" name=""/>
        <dsp:cNvSpPr/>
      </dsp:nvSpPr>
      <dsp:spPr>
        <a:xfrm>
          <a:off x="3535249" y="3385958"/>
          <a:ext cx="667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70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1642" y="3428187"/>
        <a:ext cx="34915" cy="6983"/>
      </dsp:txXfrm>
    </dsp:sp>
    <dsp:sp modelId="{477FBEFF-BD16-4E77-84FA-B219E23C621A}">
      <dsp:nvSpPr>
        <dsp:cNvPr id="0" name=""/>
        <dsp:cNvSpPr/>
      </dsp:nvSpPr>
      <dsp:spPr>
        <a:xfrm>
          <a:off x="500955" y="2520850"/>
          <a:ext cx="3036093" cy="1821656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As action increases -</a:t>
          </a:r>
          <a:endParaRPr lang="en-US" sz="1800" b="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dirty="0" smtClean="0"/>
            <a:t>Lean forward with both legs apart, one foot forward, weight distributed evenly on both feet</a:t>
          </a:r>
          <a:endParaRPr lang="en-US" sz="1400" b="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dirty="0" smtClean="0"/>
            <a:t>Interior operation – Operate in similar fashion, kneeling on one knee</a:t>
          </a:r>
          <a:endParaRPr lang="en-US" sz="1400" b="0" u="none" kern="1200" dirty="0"/>
        </a:p>
      </dsp:txBody>
      <dsp:txXfrm>
        <a:off x="500955" y="2520850"/>
        <a:ext cx="3036093" cy="1821656"/>
      </dsp:txXfrm>
    </dsp:sp>
    <dsp:sp modelId="{4413098B-70D7-4735-8B7E-E7C538BE8C73}">
      <dsp:nvSpPr>
        <dsp:cNvPr id="0" name=""/>
        <dsp:cNvSpPr/>
      </dsp:nvSpPr>
      <dsp:spPr>
        <a:xfrm>
          <a:off x="4235350" y="2520850"/>
          <a:ext cx="3036093" cy="1821656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Personnel required</a:t>
          </a:r>
          <a:endParaRPr lang="en-US" sz="1800" b="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dirty="0" smtClean="0"/>
            <a:t>One person – 1½ inch (38 mm) or smaller</a:t>
          </a:r>
          <a:endParaRPr lang="en-US" sz="1400" b="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dirty="0" smtClean="0"/>
            <a:t>Additional – 1¾ inch (44 mm)</a:t>
          </a:r>
          <a:endParaRPr lang="en-US" sz="1400" b="0" u="none" kern="1200" dirty="0"/>
        </a:p>
      </dsp:txBody>
      <dsp:txXfrm>
        <a:off x="4235350" y="2520850"/>
        <a:ext cx="3036093" cy="18216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667C4-6BE5-418B-9857-9D0082AE7FEC}">
      <dsp:nvSpPr>
        <dsp:cNvPr id="0" name=""/>
        <dsp:cNvSpPr/>
      </dsp:nvSpPr>
      <dsp:spPr>
        <a:xfrm>
          <a:off x="0" y="296639"/>
          <a:ext cx="7772400" cy="10553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Pattern</a:t>
          </a:r>
          <a:endParaRPr lang="en-US" sz="4400" kern="1200" dirty="0"/>
        </a:p>
      </dsp:txBody>
      <dsp:txXfrm>
        <a:off x="51517" y="348156"/>
        <a:ext cx="7669366" cy="952306"/>
      </dsp:txXfrm>
    </dsp:sp>
    <dsp:sp modelId="{956DD0BA-87D1-462C-9C93-281A8564ED1F}">
      <dsp:nvSpPr>
        <dsp:cNvPr id="0" name=""/>
        <dsp:cNvSpPr/>
      </dsp:nvSpPr>
      <dsp:spPr>
        <a:xfrm>
          <a:off x="0" y="1351979"/>
          <a:ext cx="777240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Straight-stream, narrow-stream similar to smooth bore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Wider pattern – Reaction decreases</a:t>
          </a:r>
          <a:endParaRPr lang="en-US" sz="3400" kern="1200" dirty="0"/>
        </a:p>
      </dsp:txBody>
      <dsp:txXfrm>
        <a:off x="0" y="1351979"/>
        <a:ext cx="7772400" cy="1639440"/>
      </dsp:txXfrm>
    </dsp:sp>
    <dsp:sp modelId="{907FF2EE-FED2-4ED4-8CAC-C28D7ACF4EEA}">
      <dsp:nvSpPr>
        <dsp:cNvPr id="0" name=""/>
        <dsp:cNvSpPr/>
      </dsp:nvSpPr>
      <dsp:spPr>
        <a:xfrm>
          <a:off x="0" y="2991420"/>
          <a:ext cx="7772400" cy="105534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Handle same as smooth bore</a:t>
          </a:r>
          <a:endParaRPr lang="en-US" sz="4400" kern="1200" dirty="0"/>
        </a:p>
      </dsp:txBody>
      <dsp:txXfrm>
        <a:off x="51517" y="3042937"/>
        <a:ext cx="7669366" cy="9523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BA2ED-568E-453D-B90F-C4C04147BAEC}">
      <dsp:nvSpPr>
        <dsp:cNvPr id="0" name=""/>
        <dsp:cNvSpPr/>
      </dsp:nvSpPr>
      <dsp:spPr>
        <a:xfrm rot="16200000">
          <a:off x="323" y="321580"/>
          <a:ext cx="3700239" cy="3700239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Maintenance, care, cleaning</a:t>
          </a:r>
          <a:endParaRPr lang="en-US" sz="3300" kern="1200" dirty="0"/>
        </a:p>
      </dsp:txBody>
      <dsp:txXfrm rot="5400000">
        <a:off x="647865" y="1246640"/>
        <a:ext cx="3052697" cy="1850119"/>
      </dsp:txXfrm>
    </dsp:sp>
    <dsp:sp modelId="{F8BDBFBF-9597-4316-8FA4-076D2923C15B}">
      <dsp:nvSpPr>
        <dsp:cNvPr id="0" name=""/>
        <dsp:cNvSpPr/>
      </dsp:nvSpPr>
      <dsp:spPr>
        <a:xfrm rot="5400000">
          <a:off x="4071837" y="321580"/>
          <a:ext cx="3700239" cy="3700239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Technical maintenance</a:t>
          </a:r>
          <a:endParaRPr lang="en-US" sz="3300" kern="1200" dirty="0"/>
        </a:p>
      </dsp:txBody>
      <dsp:txXfrm rot="-5400000">
        <a:off x="4071837" y="1246640"/>
        <a:ext cx="3052697" cy="18501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78463-4894-471C-920F-87E0E52E4E06}">
      <dsp:nvSpPr>
        <dsp:cNvPr id="0" name=""/>
        <dsp:cNvSpPr/>
      </dsp:nvSpPr>
      <dsp:spPr>
        <a:xfrm>
          <a:off x="1043231" y="445473"/>
          <a:ext cx="1941059" cy="11646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043231" y="445473"/>
        <a:ext cx="1941059" cy="1164635"/>
      </dsp:txXfrm>
    </dsp:sp>
    <dsp:sp modelId="{D17ADC5D-5549-424F-89A4-766D480250C4}">
      <dsp:nvSpPr>
        <dsp:cNvPr id="0" name=""/>
        <dsp:cNvSpPr/>
      </dsp:nvSpPr>
      <dsp:spPr>
        <a:xfrm>
          <a:off x="3178396" y="445473"/>
          <a:ext cx="2691919" cy="1164635"/>
        </a:xfrm>
        <a:prstGeom prst="rect">
          <a:avLst/>
        </a:prstGeom>
        <a:solidFill>
          <a:schemeClr val="accent2">
            <a:shade val="80000"/>
            <a:hueOff val="0"/>
            <a:satOff val="-1847"/>
            <a:lumOff val="4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Inspect swivel gasket</a:t>
          </a:r>
          <a:endParaRPr lang="en-US" sz="2000" kern="1200" dirty="0"/>
        </a:p>
      </dsp:txBody>
      <dsp:txXfrm>
        <a:off x="3178396" y="445473"/>
        <a:ext cx="2691919" cy="1164635"/>
      </dsp:txXfrm>
    </dsp:sp>
    <dsp:sp modelId="{36A50BCF-DF94-4CC4-9338-006C129C2289}">
      <dsp:nvSpPr>
        <dsp:cNvPr id="0" name=""/>
        <dsp:cNvSpPr/>
      </dsp:nvSpPr>
      <dsp:spPr>
        <a:xfrm>
          <a:off x="351078" y="1804214"/>
          <a:ext cx="1941059" cy="1164635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Look for external damage</a:t>
          </a:r>
          <a:endParaRPr lang="en-US" sz="2000" kern="1200" dirty="0"/>
        </a:p>
      </dsp:txBody>
      <dsp:txXfrm>
        <a:off x="351078" y="1804214"/>
        <a:ext cx="1941059" cy="1164635"/>
      </dsp:txXfrm>
    </dsp:sp>
    <dsp:sp modelId="{18FDBA7E-98E5-4AB6-8F27-51B2AA5D639A}">
      <dsp:nvSpPr>
        <dsp:cNvPr id="0" name=""/>
        <dsp:cNvSpPr/>
      </dsp:nvSpPr>
      <dsp:spPr>
        <a:xfrm>
          <a:off x="2486243" y="1804214"/>
          <a:ext cx="1941059" cy="1164635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Look for internal damage, debris</a:t>
          </a:r>
          <a:endParaRPr lang="en-US" sz="2000" kern="1200" dirty="0"/>
        </a:p>
      </dsp:txBody>
      <dsp:txXfrm>
        <a:off x="2486243" y="1804214"/>
        <a:ext cx="1941059" cy="1164635"/>
      </dsp:txXfrm>
    </dsp:sp>
    <dsp:sp modelId="{38F28003-EE23-4C53-8E86-FA8BD921F751}">
      <dsp:nvSpPr>
        <dsp:cNvPr id="0" name=""/>
        <dsp:cNvSpPr/>
      </dsp:nvSpPr>
      <dsp:spPr>
        <a:xfrm>
          <a:off x="4621409" y="1804214"/>
          <a:ext cx="1941059" cy="1164635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 for ease of operation</a:t>
          </a:r>
          <a:endParaRPr lang="en-US" sz="2000" kern="1200" dirty="0"/>
        </a:p>
      </dsp:txBody>
      <dsp:txXfrm>
        <a:off x="4621409" y="1804214"/>
        <a:ext cx="1941059" cy="1164635"/>
      </dsp:txXfrm>
    </dsp:sp>
    <dsp:sp modelId="{073A214E-7126-472E-AD5D-BEECF8915641}">
      <dsp:nvSpPr>
        <dsp:cNvPr id="0" name=""/>
        <dsp:cNvSpPr/>
      </dsp:nvSpPr>
      <dsp:spPr>
        <a:xfrm>
          <a:off x="1418661" y="3162956"/>
          <a:ext cx="1941059" cy="1164635"/>
        </a:xfrm>
        <a:prstGeom prst="rect">
          <a:avLst/>
        </a:prstGeom>
        <a:solidFill>
          <a:schemeClr val="accent2">
            <a:shade val="80000"/>
            <a:hueOff val="0"/>
            <a:satOff val="-9234"/>
            <a:lumOff val="23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Ensure pistol grip secured to nozzle</a:t>
          </a:r>
          <a:endParaRPr lang="en-US" sz="2000" kern="1200" dirty="0"/>
        </a:p>
      </dsp:txBody>
      <dsp:txXfrm>
        <a:off x="1418661" y="3162956"/>
        <a:ext cx="1941059" cy="1164635"/>
      </dsp:txXfrm>
    </dsp:sp>
    <dsp:sp modelId="{A6EA999D-AB6C-49EA-966D-94E30E325187}">
      <dsp:nvSpPr>
        <dsp:cNvPr id="0" name=""/>
        <dsp:cNvSpPr/>
      </dsp:nvSpPr>
      <dsp:spPr>
        <a:xfrm>
          <a:off x="3553826" y="3162956"/>
          <a:ext cx="1941059" cy="1164635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Ensure all parts in place, good condition</a:t>
          </a:r>
          <a:endParaRPr lang="en-US" sz="2000" kern="1200" dirty="0"/>
        </a:p>
      </dsp:txBody>
      <dsp:txXfrm>
        <a:off x="3553826" y="3162956"/>
        <a:ext cx="1941059" cy="11646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78463-4894-471C-920F-87E0E52E4E06}">
      <dsp:nvSpPr>
        <dsp:cNvPr id="0" name=""/>
        <dsp:cNvSpPr/>
      </dsp:nvSpPr>
      <dsp:spPr>
        <a:xfrm>
          <a:off x="1043231" y="445473"/>
          <a:ext cx="1941059" cy="11646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/>
        </a:p>
      </dsp:txBody>
      <dsp:txXfrm>
        <a:off x="1043231" y="445473"/>
        <a:ext cx="1941059" cy="1164635"/>
      </dsp:txXfrm>
    </dsp:sp>
    <dsp:sp modelId="{D17ADC5D-5549-424F-89A4-766D480250C4}">
      <dsp:nvSpPr>
        <dsp:cNvPr id="0" name=""/>
        <dsp:cNvSpPr/>
      </dsp:nvSpPr>
      <dsp:spPr>
        <a:xfrm>
          <a:off x="2135814" y="436924"/>
          <a:ext cx="2691919" cy="1164635"/>
        </a:xfrm>
        <a:prstGeom prst="rect">
          <a:avLst/>
        </a:prstGeom>
        <a:solidFill>
          <a:schemeClr val="accent2">
            <a:shade val="80000"/>
            <a:hueOff val="0"/>
            <a:satOff val="-1847"/>
            <a:lumOff val="4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Thoroughly clean after each use</a:t>
          </a:r>
          <a:endParaRPr lang="en-US" sz="1500" b="0" kern="1200" dirty="0"/>
        </a:p>
      </dsp:txBody>
      <dsp:txXfrm>
        <a:off x="2135814" y="436924"/>
        <a:ext cx="2691919" cy="1164635"/>
      </dsp:txXfrm>
    </dsp:sp>
    <dsp:sp modelId="{C17260B3-CFA6-409D-99DA-0B82F3ADC1F5}">
      <dsp:nvSpPr>
        <dsp:cNvPr id="0" name=""/>
        <dsp:cNvSpPr/>
      </dsp:nvSpPr>
      <dsp:spPr>
        <a:xfrm>
          <a:off x="351078" y="1804214"/>
          <a:ext cx="1941059" cy="11646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0" kern="1200" dirty="0"/>
        </a:p>
      </dsp:txBody>
      <dsp:txXfrm>
        <a:off x="351078" y="1804214"/>
        <a:ext cx="1941059" cy="1164635"/>
      </dsp:txXfrm>
    </dsp:sp>
    <dsp:sp modelId="{36A50BCF-DF94-4CC4-9338-006C129C2289}">
      <dsp:nvSpPr>
        <dsp:cNvPr id="0" name=""/>
        <dsp:cNvSpPr/>
      </dsp:nvSpPr>
      <dsp:spPr>
        <a:xfrm>
          <a:off x="2486243" y="1804214"/>
          <a:ext cx="1941059" cy="1164635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u="none" kern="1200" dirty="0" smtClean="0"/>
            <a:t>Follow manufacturer’s recommendations to clean, lubricate moving parts</a:t>
          </a:r>
          <a:endParaRPr lang="en-US" sz="1500" b="0" kern="1200" dirty="0"/>
        </a:p>
      </dsp:txBody>
      <dsp:txXfrm>
        <a:off x="2486243" y="1804214"/>
        <a:ext cx="1941059" cy="1164635"/>
      </dsp:txXfrm>
    </dsp:sp>
    <dsp:sp modelId="{93BC9106-A92D-4193-BE06-8796F42F62A6}">
      <dsp:nvSpPr>
        <dsp:cNvPr id="0" name=""/>
        <dsp:cNvSpPr/>
      </dsp:nvSpPr>
      <dsp:spPr>
        <a:xfrm>
          <a:off x="4621409" y="1804214"/>
          <a:ext cx="1941059" cy="1164635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u="none" kern="1200" dirty="0" smtClean="0"/>
            <a:t>Store with valve control bale in closed position</a:t>
          </a:r>
          <a:endParaRPr lang="en-US" sz="1500" b="0" kern="1200" dirty="0"/>
        </a:p>
      </dsp:txBody>
      <dsp:txXfrm>
        <a:off x="4621409" y="1804214"/>
        <a:ext cx="1941059" cy="1164635"/>
      </dsp:txXfrm>
    </dsp:sp>
    <dsp:sp modelId="{13EC919A-5EF4-436F-879E-EB3E3EB68E19}">
      <dsp:nvSpPr>
        <dsp:cNvPr id="0" name=""/>
        <dsp:cNvSpPr/>
      </dsp:nvSpPr>
      <dsp:spPr>
        <a:xfrm>
          <a:off x="1418661" y="3162956"/>
          <a:ext cx="1941059" cy="1164635"/>
        </a:xfrm>
        <a:prstGeom prst="rect">
          <a:avLst/>
        </a:prstGeom>
        <a:solidFill>
          <a:schemeClr val="accent2">
            <a:shade val="80000"/>
            <a:hueOff val="0"/>
            <a:satOff val="-9234"/>
            <a:lumOff val="23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u="none" kern="1200" dirty="0" smtClean="0"/>
            <a:t>Never drop or drag nozzle</a:t>
          </a:r>
          <a:endParaRPr lang="en-US" sz="1500" b="0" u="none" kern="1200" dirty="0"/>
        </a:p>
      </dsp:txBody>
      <dsp:txXfrm>
        <a:off x="1418661" y="3162956"/>
        <a:ext cx="1941059" cy="1164635"/>
      </dsp:txXfrm>
    </dsp:sp>
    <dsp:sp modelId="{282D9588-A312-47FB-A143-E17A06A9D135}">
      <dsp:nvSpPr>
        <dsp:cNvPr id="0" name=""/>
        <dsp:cNvSpPr/>
      </dsp:nvSpPr>
      <dsp:spPr>
        <a:xfrm>
          <a:off x="3553826" y="3162956"/>
          <a:ext cx="1941059" cy="1164635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Use flush setting on fog nozzle, remove internal debris </a:t>
          </a:r>
          <a:endParaRPr lang="en-US" sz="1500" b="0" kern="1200" dirty="0"/>
        </a:p>
      </dsp:txBody>
      <dsp:txXfrm>
        <a:off x="3553826" y="3162956"/>
        <a:ext cx="1941059" cy="1164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B8200-F407-48D5-A944-3E201B0752C9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38C88-CD2C-4AF0-97B3-A5C4BAC453CC}">
      <dsp:nvSpPr>
        <dsp:cNvPr id="0" name=""/>
        <dsp:cNvSpPr/>
      </dsp:nvSpPr>
      <dsp:spPr>
        <a:xfrm>
          <a:off x="410356" y="271375"/>
          <a:ext cx="7302444" cy="54309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 smtClean="0"/>
            <a:t>Operate at low nozzle pressures</a:t>
          </a:r>
          <a:endParaRPr lang="en-US" sz="2200" b="0" kern="1200" dirty="0"/>
        </a:p>
      </dsp:txBody>
      <dsp:txXfrm>
        <a:off x="410356" y="271375"/>
        <a:ext cx="7302444" cy="543098"/>
      </dsp:txXfrm>
    </dsp:sp>
    <dsp:sp modelId="{2EFAA0B6-A971-42C2-BAE6-209AD0709064}">
      <dsp:nvSpPr>
        <dsp:cNvPr id="0" name=""/>
        <dsp:cNvSpPr/>
      </dsp:nvSpPr>
      <dsp:spPr>
        <a:xfrm>
          <a:off x="70919" y="203488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A73B8-629D-4F62-B692-1673EC8085E1}">
      <dsp:nvSpPr>
        <dsp:cNvPr id="0" name=""/>
        <dsp:cNvSpPr/>
      </dsp:nvSpPr>
      <dsp:spPr>
        <a:xfrm>
          <a:off x="799525" y="1085763"/>
          <a:ext cx="6913275" cy="543098"/>
        </a:xfrm>
        <a:prstGeom prst="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 smtClean="0"/>
            <a:t>Less prone to clogging with debris</a:t>
          </a:r>
          <a:endParaRPr lang="en-US" sz="2200" b="0" u="none" kern="1200" dirty="0"/>
        </a:p>
      </dsp:txBody>
      <dsp:txXfrm>
        <a:off x="799525" y="1085763"/>
        <a:ext cx="6913275" cy="543098"/>
      </dsp:txXfrm>
    </dsp:sp>
    <dsp:sp modelId="{CFABDFE6-2FC8-4FA5-8D4A-16BEC656DB6D}">
      <dsp:nvSpPr>
        <dsp:cNvPr id="0" name=""/>
        <dsp:cNvSpPr/>
      </dsp:nvSpPr>
      <dsp:spPr>
        <a:xfrm>
          <a:off x="460088" y="1017875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CD7DF-3FCF-40A1-904B-E23EA65B594A}">
      <dsp:nvSpPr>
        <dsp:cNvPr id="0" name=""/>
        <dsp:cNvSpPr/>
      </dsp:nvSpPr>
      <dsp:spPr>
        <a:xfrm>
          <a:off x="918968" y="1900150"/>
          <a:ext cx="6793831" cy="543098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 smtClean="0"/>
            <a:t>Used to apply compressed-air foam</a:t>
          </a:r>
          <a:endParaRPr lang="en-US" sz="2200" b="0" u="none" kern="1200" dirty="0"/>
        </a:p>
      </dsp:txBody>
      <dsp:txXfrm>
        <a:off x="918968" y="1900150"/>
        <a:ext cx="6793831" cy="543098"/>
      </dsp:txXfrm>
    </dsp:sp>
    <dsp:sp modelId="{4521E77F-6184-4651-A180-9E61CC1F7F7D}">
      <dsp:nvSpPr>
        <dsp:cNvPr id="0" name=""/>
        <dsp:cNvSpPr/>
      </dsp:nvSpPr>
      <dsp:spPr>
        <a:xfrm>
          <a:off x="579531" y="1832263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DCC73-7E66-4D9C-AA63-6F57A0EEEE21}">
      <dsp:nvSpPr>
        <dsp:cNvPr id="0" name=""/>
        <dsp:cNvSpPr/>
      </dsp:nvSpPr>
      <dsp:spPr>
        <a:xfrm>
          <a:off x="799525" y="2714538"/>
          <a:ext cx="6913275" cy="543098"/>
        </a:xfrm>
        <a:prstGeom prst="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 smtClean="0"/>
            <a:t>May allow hoselines to kink</a:t>
          </a:r>
          <a:endParaRPr lang="en-US" sz="2200" b="0" u="none" kern="1200" dirty="0"/>
        </a:p>
      </dsp:txBody>
      <dsp:txXfrm>
        <a:off x="799525" y="2714538"/>
        <a:ext cx="6913275" cy="543098"/>
      </dsp:txXfrm>
    </dsp:sp>
    <dsp:sp modelId="{4E421C28-886F-4B93-A90C-0CDDCBFC537C}">
      <dsp:nvSpPr>
        <dsp:cNvPr id="0" name=""/>
        <dsp:cNvSpPr/>
      </dsp:nvSpPr>
      <dsp:spPr>
        <a:xfrm>
          <a:off x="460088" y="2646650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7AE20-6E3E-4EC9-9621-A56E7E71896C}">
      <dsp:nvSpPr>
        <dsp:cNvPr id="0" name=""/>
        <dsp:cNvSpPr/>
      </dsp:nvSpPr>
      <dsp:spPr>
        <a:xfrm>
          <a:off x="410356" y="3528925"/>
          <a:ext cx="7302444" cy="543098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 smtClean="0"/>
            <a:t>Do not allow for selection of different stream patterns</a:t>
          </a:r>
          <a:endParaRPr lang="en-US" sz="2200" b="0" u="none" kern="1200" dirty="0"/>
        </a:p>
      </dsp:txBody>
      <dsp:txXfrm>
        <a:off x="410356" y="3528925"/>
        <a:ext cx="7302444" cy="543098"/>
      </dsp:txXfrm>
    </dsp:sp>
    <dsp:sp modelId="{F73BF5D3-CFE4-45B0-837C-6C701B352B17}">
      <dsp:nvSpPr>
        <dsp:cNvPr id="0" name=""/>
        <dsp:cNvSpPr/>
      </dsp:nvSpPr>
      <dsp:spPr>
        <a:xfrm>
          <a:off x="70919" y="3461038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929D3-C115-4D06-838D-7C998B770468}">
      <dsp:nvSpPr>
        <dsp:cNvPr id="0" name=""/>
        <dsp:cNvSpPr/>
      </dsp:nvSpPr>
      <dsp:spPr>
        <a:xfrm>
          <a:off x="0" y="0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1E039-8AFE-41B9-A4F6-A30FCBDFA8BE}">
      <dsp:nvSpPr>
        <dsp:cNvPr id="0" name=""/>
        <dsp:cNvSpPr/>
      </dsp:nvSpPr>
      <dsp:spPr>
        <a:xfrm>
          <a:off x="2171700" y="0"/>
          <a:ext cx="5600699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Velocity of stream</a:t>
          </a:r>
          <a:endParaRPr lang="en-US" sz="4500" kern="1200" dirty="0"/>
        </a:p>
      </dsp:txBody>
      <dsp:txXfrm>
        <a:off x="2171700" y="0"/>
        <a:ext cx="2800349" cy="2063115"/>
      </dsp:txXfrm>
    </dsp:sp>
    <dsp:sp modelId="{1D8CCFBC-DAA3-4358-A1F7-F603C08123FF}">
      <dsp:nvSpPr>
        <dsp:cNvPr id="0" name=""/>
        <dsp:cNvSpPr/>
      </dsp:nvSpPr>
      <dsp:spPr>
        <a:xfrm>
          <a:off x="1140142" y="2063115"/>
          <a:ext cx="2063115" cy="206311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27056-6B46-4312-BD74-C16ACD782CE6}">
      <dsp:nvSpPr>
        <dsp:cNvPr id="0" name=""/>
        <dsp:cNvSpPr/>
      </dsp:nvSpPr>
      <dsp:spPr>
        <a:xfrm>
          <a:off x="2171700" y="2063115"/>
          <a:ext cx="5600699" cy="20631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Size of nozzle</a:t>
          </a:r>
          <a:endParaRPr lang="en-US" sz="4500" kern="1200" dirty="0"/>
        </a:p>
      </dsp:txBody>
      <dsp:txXfrm>
        <a:off x="2171700" y="2063115"/>
        <a:ext cx="2800349" cy="2063115"/>
      </dsp:txXfrm>
    </dsp:sp>
    <dsp:sp modelId="{B2DB920C-A5AA-44BF-AA83-AA5419E6E8E6}">
      <dsp:nvSpPr>
        <dsp:cNvPr id="0" name=""/>
        <dsp:cNvSpPr/>
      </dsp:nvSpPr>
      <dsp:spPr>
        <a:xfrm>
          <a:off x="4972050" y="0"/>
          <a:ext cx="2800349" cy="20631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Result of nozzle pressure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Tips may be equipped for flow rate</a:t>
          </a:r>
          <a:endParaRPr lang="en-US" sz="2600" kern="1200" dirty="0"/>
        </a:p>
      </dsp:txBody>
      <dsp:txXfrm>
        <a:off x="4972050" y="0"/>
        <a:ext cx="2800349" cy="2063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BF0D6-A2B0-4B0A-AC3A-87362B3BE7F2}">
      <dsp:nvSpPr>
        <dsp:cNvPr id="0" name=""/>
        <dsp:cNvSpPr/>
      </dsp:nvSpPr>
      <dsp:spPr>
        <a:xfrm>
          <a:off x="621065" y="0"/>
          <a:ext cx="7038743" cy="468309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C55A7-EC3B-4131-82CD-DD313449EF51}">
      <dsp:nvSpPr>
        <dsp:cNvPr id="0" name=""/>
        <dsp:cNvSpPr/>
      </dsp:nvSpPr>
      <dsp:spPr>
        <a:xfrm>
          <a:off x="633397" y="1404928"/>
          <a:ext cx="3367340" cy="187323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Patterns</a:t>
          </a:r>
          <a:endParaRPr lang="en-US" sz="27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Straight stream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Narrow-angle fog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kern="1200" dirty="0" smtClean="0"/>
            <a:t>Wide-angle fog</a:t>
          </a:r>
          <a:endParaRPr lang="en-US" sz="2100" b="0" kern="1200" dirty="0"/>
        </a:p>
      </dsp:txBody>
      <dsp:txXfrm>
        <a:off x="724841" y="1496372"/>
        <a:ext cx="3184452" cy="1690350"/>
      </dsp:txXfrm>
    </dsp:sp>
    <dsp:sp modelId="{A4E9A1F1-6A20-4674-B8A0-76D78F61E41D}">
      <dsp:nvSpPr>
        <dsp:cNvPr id="0" name=""/>
        <dsp:cNvSpPr/>
      </dsp:nvSpPr>
      <dsp:spPr>
        <a:xfrm>
          <a:off x="4280136" y="1404928"/>
          <a:ext cx="3367340" cy="1873238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Should be operated at designed pressures</a:t>
          </a:r>
          <a:endParaRPr lang="en-US" sz="2700" b="0" kern="1200" dirty="0"/>
        </a:p>
      </dsp:txBody>
      <dsp:txXfrm>
        <a:off x="4371580" y="1496372"/>
        <a:ext cx="3184452" cy="1690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B618F-8BA0-4B13-871A-22295734F3FE}">
      <dsp:nvSpPr>
        <dsp:cNvPr id="0" name=""/>
        <dsp:cNvSpPr/>
      </dsp:nvSpPr>
      <dsp:spPr>
        <a:xfrm>
          <a:off x="4400612" y="31801"/>
          <a:ext cx="1074018" cy="10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u="none" kern="1200" dirty="0" smtClean="0"/>
            <a:t>Discharge pattern can be adjusted</a:t>
          </a:r>
          <a:endParaRPr lang="en-US" sz="1400" b="0" kern="1200" dirty="0"/>
        </a:p>
      </dsp:txBody>
      <dsp:txXfrm>
        <a:off x="4400612" y="31801"/>
        <a:ext cx="1074018" cy="1074018"/>
      </dsp:txXfrm>
    </dsp:sp>
    <dsp:sp modelId="{89FA894C-83FA-4602-AF7D-61E8C06D579F}">
      <dsp:nvSpPr>
        <dsp:cNvPr id="0" name=""/>
        <dsp:cNvSpPr/>
      </dsp:nvSpPr>
      <dsp:spPr>
        <a:xfrm>
          <a:off x="1870529" y="296"/>
          <a:ext cx="4031341" cy="4031341"/>
        </a:xfrm>
        <a:prstGeom prst="circularArrow">
          <a:avLst>
            <a:gd name="adj1" fmla="val 5195"/>
            <a:gd name="adj2" fmla="val 335547"/>
            <a:gd name="adj3" fmla="val 21294733"/>
            <a:gd name="adj4" fmla="val 19764932"/>
            <a:gd name="adj5" fmla="val 6061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A3D29-993D-40BA-9CA6-F020E4EE78A0}">
      <dsp:nvSpPr>
        <dsp:cNvPr id="0" name=""/>
        <dsp:cNvSpPr/>
      </dsp:nvSpPr>
      <dsp:spPr>
        <a:xfrm>
          <a:off x="5050426" y="2031723"/>
          <a:ext cx="1074018" cy="10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u="none" kern="1200" dirty="0" smtClean="0"/>
            <a:t>Can provide protection to firefighters</a:t>
          </a:r>
          <a:endParaRPr lang="en-US" sz="1400" b="0" u="none" kern="1200" dirty="0"/>
        </a:p>
      </dsp:txBody>
      <dsp:txXfrm>
        <a:off x="5050426" y="2031723"/>
        <a:ext cx="1074018" cy="1074018"/>
      </dsp:txXfrm>
    </dsp:sp>
    <dsp:sp modelId="{98983C2B-44E8-407B-B9C0-DB2573B4F09E}">
      <dsp:nvSpPr>
        <dsp:cNvPr id="0" name=""/>
        <dsp:cNvSpPr/>
      </dsp:nvSpPr>
      <dsp:spPr>
        <a:xfrm>
          <a:off x="1870529" y="296"/>
          <a:ext cx="4031341" cy="4031341"/>
        </a:xfrm>
        <a:prstGeom prst="circularArrow">
          <a:avLst>
            <a:gd name="adj1" fmla="val 5195"/>
            <a:gd name="adj2" fmla="val 335547"/>
            <a:gd name="adj3" fmla="val 4016244"/>
            <a:gd name="adj4" fmla="val 2252013"/>
            <a:gd name="adj5" fmla="val 6061"/>
          </a:avLst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23A29-E64B-4EDF-8399-43D9662C9D9B}">
      <dsp:nvSpPr>
        <dsp:cNvPr id="0" name=""/>
        <dsp:cNvSpPr/>
      </dsp:nvSpPr>
      <dsp:spPr>
        <a:xfrm>
          <a:off x="3349190" y="3267742"/>
          <a:ext cx="1074018" cy="10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u="none" kern="1200" dirty="0" smtClean="0"/>
            <a:t>Can be used for variety of applications</a:t>
          </a:r>
          <a:endParaRPr lang="en-US" sz="1400" b="0" u="none" kern="1200" dirty="0"/>
        </a:p>
      </dsp:txBody>
      <dsp:txXfrm>
        <a:off x="3349190" y="3267742"/>
        <a:ext cx="1074018" cy="1074018"/>
      </dsp:txXfrm>
    </dsp:sp>
    <dsp:sp modelId="{FAC8A941-2DED-473C-9CE7-91ABEB3AB02B}">
      <dsp:nvSpPr>
        <dsp:cNvPr id="0" name=""/>
        <dsp:cNvSpPr/>
      </dsp:nvSpPr>
      <dsp:spPr>
        <a:xfrm>
          <a:off x="1870529" y="296"/>
          <a:ext cx="4031341" cy="4031341"/>
        </a:xfrm>
        <a:prstGeom prst="circularArrow">
          <a:avLst>
            <a:gd name="adj1" fmla="val 5195"/>
            <a:gd name="adj2" fmla="val 335547"/>
            <a:gd name="adj3" fmla="val 8212440"/>
            <a:gd name="adj4" fmla="val 6448209"/>
            <a:gd name="adj5" fmla="val 6061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6D84E-D10B-4347-8DD3-A92B6ECC0A1A}">
      <dsp:nvSpPr>
        <dsp:cNvPr id="0" name=""/>
        <dsp:cNvSpPr/>
      </dsp:nvSpPr>
      <dsp:spPr>
        <a:xfrm>
          <a:off x="1647955" y="2031723"/>
          <a:ext cx="1074018" cy="10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u="none" kern="1200" dirty="0" smtClean="0"/>
            <a:t>Offer variety of nozzle choices</a:t>
          </a:r>
          <a:endParaRPr lang="en-US" sz="1400" b="0" u="none" kern="1200" dirty="0"/>
        </a:p>
      </dsp:txBody>
      <dsp:txXfrm>
        <a:off x="1647955" y="2031723"/>
        <a:ext cx="1074018" cy="1074018"/>
      </dsp:txXfrm>
    </dsp:sp>
    <dsp:sp modelId="{A9CCFD6C-5D3B-4ADB-A3F1-22507E2F1C70}">
      <dsp:nvSpPr>
        <dsp:cNvPr id="0" name=""/>
        <dsp:cNvSpPr/>
      </dsp:nvSpPr>
      <dsp:spPr>
        <a:xfrm>
          <a:off x="1870529" y="296"/>
          <a:ext cx="4031341" cy="4031341"/>
        </a:xfrm>
        <a:prstGeom prst="circularArrow">
          <a:avLst>
            <a:gd name="adj1" fmla="val 5195"/>
            <a:gd name="adj2" fmla="val 335547"/>
            <a:gd name="adj3" fmla="val 12299521"/>
            <a:gd name="adj4" fmla="val 10769720"/>
            <a:gd name="adj5" fmla="val 6061"/>
          </a:avLst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F976B-B3B8-40D0-8E1B-B1BD0E2447EA}">
      <dsp:nvSpPr>
        <dsp:cNvPr id="0" name=""/>
        <dsp:cNvSpPr/>
      </dsp:nvSpPr>
      <dsp:spPr>
        <a:xfrm>
          <a:off x="2297769" y="31801"/>
          <a:ext cx="1074018" cy="107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u="none" kern="1200" dirty="0" smtClean="0"/>
            <a:t>Can be used to apply certain types of foam</a:t>
          </a:r>
          <a:endParaRPr lang="en-US" sz="1400" b="0" u="none" kern="1200" dirty="0"/>
        </a:p>
      </dsp:txBody>
      <dsp:txXfrm>
        <a:off x="2297769" y="31801"/>
        <a:ext cx="1074018" cy="1074018"/>
      </dsp:txXfrm>
    </dsp:sp>
    <dsp:sp modelId="{B82150D9-7708-417F-8193-85228C0B43EC}">
      <dsp:nvSpPr>
        <dsp:cNvPr id="0" name=""/>
        <dsp:cNvSpPr/>
      </dsp:nvSpPr>
      <dsp:spPr>
        <a:xfrm>
          <a:off x="1870529" y="296"/>
          <a:ext cx="4031341" cy="4031341"/>
        </a:xfrm>
        <a:prstGeom prst="circularArrow">
          <a:avLst>
            <a:gd name="adj1" fmla="val 5195"/>
            <a:gd name="adj2" fmla="val 335547"/>
            <a:gd name="adj3" fmla="val 16867228"/>
            <a:gd name="adj4" fmla="val 15197225"/>
            <a:gd name="adj5" fmla="val 6061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E3B4C-BF38-4689-ADD6-F046B5933311}">
      <dsp:nvSpPr>
        <dsp:cNvPr id="0" name=""/>
        <dsp:cNvSpPr/>
      </dsp:nvSpPr>
      <dsp:spPr>
        <a:xfrm>
          <a:off x="4092" y="231167"/>
          <a:ext cx="1940532" cy="1940532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2000" b="-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6BCE1-3DC8-452A-B7F8-047DC9238533}">
      <dsp:nvSpPr>
        <dsp:cNvPr id="0" name=""/>
        <dsp:cNvSpPr/>
      </dsp:nvSpPr>
      <dsp:spPr>
        <a:xfrm>
          <a:off x="4092" y="231167"/>
          <a:ext cx="194" cy="388106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0D9A2-7C9D-474C-AADC-DE5E54CB68D8}">
      <dsp:nvSpPr>
        <dsp:cNvPr id="0" name=""/>
        <dsp:cNvSpPr/>
      </dsp:nvSpPr>
      <dsp:spPr>
        <a:xfrm>
          <a:off x="4092" y="2171700"/>
          <a:ext cx="1940532" cy="194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Basic</a:t>
          </a:r>
          <a:endParaRPr lang="en-US" sz="2600" kern="1200" dirty="0"/>
        </a:p>
      </dsp:txBody>
      <dsp:txXfrm>
        <a:off x="4092" y="2171700"/>
        <a:ext cx="1940532" cy="1940532"/>
      </dsp:txXfrm>
    </dsp:sp>
    <dsp:sp modelId="{9EABAFCC-FBEC-44B9-88C1-BCCBCCC8150E}">
      <dsp:nvSpPr>
        <dsp:cNvPr id="0" name=""/>
        <dsp:cNvSpPr/>
      </dsp:nvSpPr>
      <dsp:spPr>
        <a:xfrm>
          <a:off x="1945320" y="231167"/>
          <a:ext cx="1940532" cy="19405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F35FA-C8A9-464E-A12E-5E02C3D3D7B7}">
      <dsp:nvSpPr>
        <dsp:cNvPr id="0" name=""/>
        <dsp:cNvSpPr/>
      </dsp:nvSpPr>
      <dsp:spPr>
        <a:xfrm>
          <a:off x="1945320" y="231167"/>
          <a:ext cx="194" cy="388106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0E8B3-A170-48BB-B7FE-02B8BAFB49F2}">
      <dsp:nvSpPr>
        <dsp:cNvPr id="0" name=""/>
        <dsp:cNvSpPr/>
      </dsp:nvSpPr>
      <dsp:spPr>
        <a:xfrm>
          <a:off x="1945320" y="2171700"/>
          <a:ext cx="1940532" cy="194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Constant gallonage</a:t>
          </a:r>
          <a:endParaRPr lang="en-US" sz="2600" kern="1200" dirty="0"/>
        </a:p>
      </dsp:txBody>
      <dsp:txXfrm>
        <a:off x="1945320" y="2171700"/>
        <a:ext cx="1940532" cy="1940532"/>
      </dsp:txXfrm>
    </dsp:sp>
    <dsp:sp modelId="{4DB5967A-006A-40E0-BB25-27732B10EA7F}">
      <dsp:nvSpPr>
        <dsp:cNvPr id="0" name=""/>
        <dsp:cNvSpPr/>
      </dsp:nvSpPr>
      <dsp:spPr>
        <a:xfrm>
          <a:off x="3886547" y="231167"/>
          <a:ext cx="1940532" cy="19405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213BE-74E9-4D00-ACBD-3BB264E1218D}">
      <dsp:nvSpPr>
        <dsp:cNvPr id="0" name=""/>
        <dsp:cNvSpPr/>
      </dsp:nvSpPr>
      <dsp:spPr>
        <a:xfrm>
          <a:off x="3886547" y="231167"/>
          <a:ext cx="194" cy="388106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7F81A-B2AD-463F-9152-06723D98B15C}">
      <dsp:nvSpPr>
        <dsp:cNvPr id="0" name=""/>
        <dsp:cNvSpPr/>
      </dsp:nvSpPr>
      <dsp:spPr>
        <a:xfrm>
          <a:off x="3886547" y="2171700"/>
          <a:ext cx="1940532" cy="194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Constant pressure (automatic)</a:t>
          </a:r>
          <a:endParaRPr lang="en-US" sz="2600" kern="1200" dirty="0"/>
        </a:p>
      </dsp:txBody>
      <dsp:txXfrm>
        <a:off x="3886547" y="2171700"/>
        <a:ext cx="1940532" cy="1940532"/>
      </dsp:txXfrm>
    </dsp:sp>
    <dsp:sp modelId="{D2AE24B4-53AB-4E43-BC8B-784516F35327}">
      <dsp:nvSpPr>
        <dsp:cNvPr id="0" name=""/>
        <dsp:cNvSpPr/>
      </dsp:nvSpPr>
      <dsp:spPr>
        <a:xfrm>
          <a:off x="5827774" y="231167"/>
          <a:ext cx="1940532" cy="1940532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2000" r="-2000"/>
          </a:stretch>
        </a:blip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29458-1342-454D-AFBD-F0FB091B0B54}">
      <dsp:nvSpPr>
        <dsp:cNvPr id="0" name=""/>
        <dsp:cNvSpPr/>
      </dsp:nvSpPr>
      <dsp:spPr>
        <a:xfrm>
          <a:off x="5827774" y="231167"/>
          <a:ext cx="194" cy="388106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4AB1-FADD-441C-93E1-12DA2C5A2DAE}">
      <dsp:nvSpPr>
        <dsp:cNvPr id="0" name=""/>
        <dsp:cNvSpPr/>
      </dsp:nvSpPr>
      <dsp:spPr>
        <a:xfrm>
          <a:off x="5827774" y="2171700"/>
          <a:ext cx="1940532" cy="194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Constant/ select gallonage </a:t>
          </a:r>
          <a:endParaRPr lang="en-US" sz="2600" kern="1200" dirty="0"/>
        </a:p>
      </dsp:txBody>
      <dsp:txXfrm>
        <a:off x="5827774" y="2171700"/>
        <a:ext cx="1940532" cy="1940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D44F0-A58B-40B8-8A35-F6BA6A14CC2F}">
      <dsp:nvSpPr>
        <dsp:cNvPr id="0" name=""/>
        <dsp:cNvSpPr/>
      </dsp:nvSpPr>
      <dsp:spPr>
        <a:xfrm>
          <a:off x="582929" y="0"/>
          <a:ext cx="6606540" cy="4343400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3C937-14E8-4012-81F8-6B601F6398A1}">
      <dsp:nvSpPr>
        <dsp:cNvPr id="0" name=""/>
        <dsp:cNvSpPr/>
      </dsp:nvSpPr>
      <dsp:spPr>
        <a:xfrm>
          <a:off x="2134" y="1303020"/>
          <a:ext cx="1242900" cy="173736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Located behind nozzle tip</a:t>
          </a:r>
          <a:endParaRPr lang="en-US" sz="1400" kern="1200" dirty="0"/>
        </a:p>
      </dsp:txBody>
      <dsp:txXfrm>
        <a:off x="62807" y="1363693"/>
        <a:ext cx="1121554" cy="1616014"/>
      </dsp:txXfrm>
    </dsp:sp>
    <dsp:sp modelId="{B0F196C4-8415-4B9E-82D7-1BA204C78A78}">
      <dsp:nvSpPr>
        <dsp:cNvPr id="0" name=""/>
        <dsp:cNvSpPr/>
      </dsp:nvSpPr>
      <dsp:spPr>
        <a:xfrm>
          <a:off x="1307180" y="1303020"/>
          <a:ext cx="1242900" cy="1737360"/>
        </a:xfrm>
        <a:prstGeom prst="round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Flow constant as long as pressure present</a:t>
          </a:r>
          <a:endParaRPr lang="en-US" sz="1400" kern="1200" dirty="0"/>
        </a:p>
      </dsp:txBody>
      <dsp:txXfrm>
        <a:off x="1367853" y="1363693"/>
        <a:ext cx="1121554" cy="1616014"/>
      </dsp:txXfrm>
    </dsp:sp>
    <dsp:sp modelId="{680BC0FE-8DAC-4125-9080-AED4C62F4D52}">
      <dsp:nvSpPr>
        <dsp:cNvPr id="0" name=""/>
        <dsp:cNvSpPr/>
      </dsp:nvSpPr>
      <dsp:spPr>
        <a:xfrm>
          <a:off x="2612226" y="1303020"/>
          <a:ext cx="1242900" cy="1737360"/>
        </a:xfrm>
        <a:prstGeom prst="round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Operator can make choice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Before opening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While flowing</a:t>
          </a:r>
          <a:endParaRPr lang="en-US" sz="1100" kern="1200" dirty="0"/>
        </a:p>
      </dsp:txBody>
      <dsp:txXfrm>
        <a:off x="2672899" y="1363693"/>
        <a:ext cx="1121554" cy="1616014"/>
      </dsp:txXfrm>
    </dsp:sp>
    <dsp:sp modelId="{0E1BFF60-E59D-4D48-A785-B5E9FC764A4E}">
      <dsp:nvSpPr>
        <dsp:cNvPr id="0" name=""/>
        <dsp:cNvSpPr/>
      </dsp:nvSpPr>
      <dsp:spPr>
        <a:xfrm>
          <a:off x="3917272" y="1303020"/>
          <a:ext cx="1242900" cy="1737360"/>
        </a:xfrm>
        <a:prstGeom prst="round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Rates depend on nozzle size</a:t>
          </a:r>
          <a:endParaRPr lang="en-US" sz="1400" kern="1200" dirty="0"/>
        </a:p>
      </dsp:txBody>
      <dsp:txXfrm>
        <a:off x="3977945" y="1363693"/>
        <a:ext cx="1121554" cy="1616014"/>
      </dsp:txXfrm>
    </dsp:sp>
    <dsp:sp modelId="{F813AEEC-7C24-4592-9B4C-DAA6D4C5D42E}">
      <dsp:nvSpPr>
        <dsp:cNvPr id="0" name=""/>
        <dsp:cNvSpPr/>
      </dsp:nvSpPr>
      <dsp:spPr>
        <a:xfrm>
          <a:off x="5222318" y="1303020"/>
          <a:ext cx="1242900" cy="1737360"/>
        </a:xfrm>
        <a:prstGeom prst="round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May have flush setting</a:t>
          </a:r>
          <a:endParaRPr lang="en-US" sz="1400" kern="1200" dirty="0"/>
        </a:p>
      </dsp:txBody>
      <dsp:txXfrm>
        <a:off x="5282991" y="1363693"/>
        <a:ext cx="1121554" cy="1616014"/>
      </dsp:txXfrm>
    </dsp:sp>
    <dsp:sp modelId="{EF73BAB9-1DD2-40B9-A66C-DCCEDD47EBF5}">
      <dsp:nvSpPr>
        <dsp:cNvPr id="0" name=""/>
        <dsp:cNvSpPr/>
      </dsp:nvSpPr>
      <dsp:spPr>
        <a:xfrm>
          <a:off x="6527364" y="1303020"/>
          <a:ext cx="1242900" cy="1737360"/>
        </a:xfrm>
        <a:prstGeom prst="round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Make adjustments in small increments</a:t>
          </a:r>
          <a:endParaRPr lang="en-US" sz="1400" kern="1200" dirty="0"/>
        </a:p>
      </dsp:txBody>
      <dsp:txXfrm>
        <a:off x="6588037" y="1363693"/>
        <a:ext cx="1121554" cy="16160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792D8-9654-4EEF-B54F-3CBFD256E09C}">
      <dsp:nvSpPr>
        <dsp:cNvPr id="0" name=""/>
        <dsp:cNvSpPr/>
      </dsp:nvSpPr>
      <dsp:spPr>
        <a:xfrm>
          <a:off x="0" y="0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D6435-382F-4F71-A994-88F879D1EE6B}">
      <dsp:nvSpPr>
        <dsp:cNvPr id="0" name=""/>
        <dsp:cNvSpPr/>
      </dsp:nvSpPr>
      <dsp:spPr>
        <a:xfrm>
          <a:off x="2171700" y="0"/>
          <a:ext cx="5600699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Minimum nozzle pressure needed</a:t>
          </a:r>
          <a:endParaRPr lang="en-US" sz="2700" kern="1200" dirty="0"/>
        </a:p>
      </dsp:txBody>
      <dsp:txXfrm>
        <a:off x="2171700" y="0"/>
        <a:ext cx="2800349" cy="1303022"/>
      </dsp:txXfrm>
    </dsp:sp>
    <dsp:sp modelId="{59DF55AD-A120-43AD-972C-EA9258981669}">
      <dsp:nvSpPr>
        <dsp:cNvPr id="0" name=""/>
        <dsp:cNvSpPr/>
      </dsp:nvSpPr>
      <dsp:spPr>
        <a:xfrm>
          <a:off x="760096" y="1303022"/>
          <a:ext cx="2823207" cy="28232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CF844-BAE7-4BF2-A69E-8F00B7A29F17}">
      <dsp:nvSpPr>
        <dsp:cNvPr id="0" name=""/>
        <dsp:cNvSpPr/>
      </dsp:nvSpPr>
      <dsp:spPr>
        <a:xfrm>
          <a:off x="2171700" y="1303022"/>
          <a:ext cx="5600699" cy="2823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Operator can</a:t>
          </a:r>
          <a:endParaRPr lang="en-US" sz="2700" kern="1200" dirty="0"/>
        </a:p>
      </dsp:txBody>
      <dsp:txXfrm>
        <a:off x="2171700" y="1303022"/>
        <a:ext cx="2800349" cy="1303018"/>
      </dsp:txXfrm>
    </dsp:sp>
    <dsp:sp modelId="{2BC0268E-D3D1-420D-8650-BF27AD49ABEB}">
      <dsp:nvSpPr>
        <dsp:cNvPr id="0" name=""/>
        <dsp:cNvSpPr/>
      </dsp:nvSpPr>
      <dsp:spPr>
        <a:xfrm>
          <a:off x="1520190" y="2606041"/>
          <a:ext cx="1303018" cy="13030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5E4C6-7C97-481B-BA76-F7AA531D7F42}">
      <dsp:nvSpPr>
        <dsp:cNvPr id="0" name=""/>
        <dsp:cNvSpPr/>
      </dsp:nvSpPr>
      <dsp:spPr>
        <a:xfrm>
          <a:off x="2171700" y="2606041"/>
          <a:ext cx="5600699" cy="130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Automatic nozzles for</a:t>
          </a:r>
          <a:endParaRPr lang="en-US" sz="2700" kern="1200" dirty="0"/>
        </a:p>
      </dsp:txBody>
      <dsp:txXfrm>
        <a:off x="2171700" y="2606041"/>
        <a:ext cx="2800349" cy="1303018"/>
      </dsp:txXfrm>
    </dsp:sp>
    <dsp:sp modelId="{EC28B506-72AE-49A2-B5B4-5E50A10F9AC8}">
      <dsp:nvSpPr>
        <dsp:cNvPr id="0" name=""/>
        <dsp:cNvSpPr/>
      </dsp:nvSpPr>
      <dsp:spPr>
        <a:xfrm>
          <a:off x="4972050" y="1303022"/>
          <a:ext cx="2800349" cy="13030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Change flow with shutoff valve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Vary flow while maintaining constant pressure</a:t>
          </a:r>
          <a:endParaRPr lang="en-US" sz="1600" kern="1200" dirty="0"/>
        </a:p>
      </dsp:txBody>
      <dsp:txXfrm>
        <a:off x="4972050" y="1303022"/>
        <a:ext cx="2800349" cy="1303018"/>
      </dsp:txXfrm>
    </dsp:sp>
    <dsp:sp modelId="{F1075160-25D5-4A4E-BA9E-B61A47B9E8D9}">
      <dsp:nvSpPr>
        <dsp:cNvPr id="0" name=""/>
        <dsp:cNvSpPr/>
      </dsp:nvSpPr>
      <dsp:spPr>
        <a:xfrm>
          <a:off x="4972050" y="2606041"/>
          <a:ext cx="2800349" cy="13030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Handlines – Designed for low, mid-range, high flow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Master stream nozzles – Designed for range</a:t>
          </a:r>
          <a:endParaRPr lang="en-US" sz="1600" kern="1200" dirty="0"/>
        </a:p>
      </dsp:txBody>
      <dsp:txXfrm>
        <a:off x="4972050" y="2606041"/>
        <a:ext cx="2800349" cy="13030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C293-DB79-4562-B485-050D6756E0FA}">
      <dsp:nvSpPr>
        <dsp:cNvPr id="0" name=""/>
        <dsp:cNvSpPr/>
      </dsp:nvSpPr>
      <dsp:spPr>
        <a:xfrm>
          <a:off x="0" y="1303020"/>
          <a:ext cx="7772400" cy="17373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982F7-A963-45B4-8C86-22BC0F6E8B20}">
      <dsp:nvSpPr>
        <dsp:cNvPr id="0" name=""/>
        <dsp:cNvSpPr/>
      </dsp:nvSpPr>
      <dsp:spPr>
        <a:xfrm>
          <a:off x="85" y="0"/>
          <a:ext cx="3412189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b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Most – 100 psi (700 kPa)</a:t>
          </a:r>
          <a:endParaRPr lang="en-US" sz="2900" kern="1200" dirty="0"/>
        </a:p>
      </dsp:txBody>
      <dsp:txXfrm>
        <a:off x="85" y="0"/>
        <a:ext cx="3412189" cy="1737360"/>
      </dsp:txXfrm>
    </dsp:sp>
    <dsp:sp modelId="{3027B89A-40D1-4286-B593-87E46E9981E4}">
      <dsp:nvSpPr>
        <dsp:cNvPr id="0" name=""/>
        <dsp:cNvSpPr/>
      </dsp:nvSpPr>
      <dsp:spPr>
        <a:xfrm>
          <a:off x="1489010" y="1954530"/>
          <a:ext cx="434340" cy="43434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68815-D689-4783-877B-A12C373F6CF0}">
      <dsp:nvSpPr>
        <dsp:cNvPr id="0" name=""/>
        <dsp:cNvSpPr/>
      </dsp:nvSpPr>
      <dsp:spPr>
        <a:xfrm>
          <a:off x="3582884" y="2606040"/>
          <a:ext cx="3412189" cy="173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75, 50, 45 psi (525, 350, 315 kPa) also available</a:t>
          </a:r>
          <a:endParaRPr lang="en-US" sz="2900" kern="1200" dirty="0"/>
        </a:p>
      </dsp:txBody>
      <dsp:txXfrm>
        <a:off x="3582884" y="2606040"/>
        <a:ext cx="3412189" cy="1737360"/>
      </dsp:txXfrm>
    </dsp:sp>
    <dsp:sp modelId="{437E1B72-A586-4596-AB11-7F6DB03CE8AB}">
      <dsp:nvSpPr>
        <dsp:cNvPr id="0" name=""/>
        <dsp:cNvSpPr/>
      </dsp:nvSpPr>
      <dsp:spPr>
        <a:xfrm>
          <a:off x="5071809" y="1954530"/>
          <a:ext cx="434340" cy="434340"/>
        </a:xfrm>
        <a:prstGeom prst="ellipse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2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4" y="4938714"/>
            <a:ext cx="1007956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1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86F9E1D6-41DF-4B50-A2A8-E9C57D97720D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C00EC48B-7BA5-4643-9979-DCF12A200FB6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7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F77D38E6-4FE6-4D39-8153-9902E1F1CF06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0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79856963-E01F-46CC-ADCB-12875DF9451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4" y="4938714"/>
            <a:ext cx="1007956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16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86F9E1D6-41DF-4B50-A2A8-E9C57D97720D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72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C00EC48B-7BA5-4643-9979-DCF12A200FB6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2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02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F77D38E6-4FE6-4D39-8153-9902E1F1CF06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1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79856963-E01F-46CC-ADCB-12875DF9451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9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6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7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0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00F2-6113-4D7E-8D59-243395E2FB0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88F8-F387-4930-9D50-5B60D48A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1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87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09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IFSTA Chapter 16</a:t>
            </a:r>
            <a:br>
              <a:rPr lang="en-US" dirty="0" smtClean="0"/>
            </a:br>
            <a:r>
              <a:rPr lang="en-US" dirty="0" smtClean="0"/>
              <a:t> Fire Streams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1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56126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several types of fog nozzles to use on the fireground.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96A24C9-1FDF-435B-AFC9-972989D476B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0364" y="1982789"/>
            <a:ext cx="1925637" cy="1957387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58374" name="Rectangle 10"/>
          <p:cNvSpPr>
            <a:spLocks noChangeArrowheads="1"/>
          </p:cNvSpPr>
          <p:nvPr/>
        </p:nvSpPr>
        <p:spPr bwMode="auto">
          <a:xfrm>
            <a:off x="1323976" y="1706564"/>
            <a:ext cx="4772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Cooper, Wyoming 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982789"/>
            <a:ext cx="1911350" cy="1957387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8206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8263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Manually adjustable fog nozzles can allow rate of discharge changes.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F0BD0B6-5A77-4D2C-AD62-0CB0BA8A09A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5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CAUTION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mtClean="0"/>
              <a:t>Abrupt changes in the reaction force of the hoseline may throw firefighters off balance.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F1B5417-3A8B-45A9-91D8-5246F87C1BA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 bwMode="auto">
          <a:xfrm>
            <a:off x="2201864" y="209550"/>
            <a:ext cx="782478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Constant-pressure fog nozzles automatically vary flow rate to maintain constant pressure.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CAA2E35-0068-4F0A-8783-493FF34F0F1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4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8263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Fog nozzles are designed to operate at a variety of nozzle pressures.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2A7135A-5005-44B8-9BBE-45C360917DD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8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8263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Broken stream delivery devices can be used  for concealed space fires.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3612D2E-191A-4FC9-8646-5E0D9F7DCD3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349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6" y="2692400"/>
            <a:ext cx="20986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494" name="Rectangle 10"/>
          <p:cNvSpPr>
            <a:spLocks noChangeArrowheads="1"/>
          </p:cNvSpPr>
          <p:nvPr/>
        </p:nvSpPr>
        <p:spPr bwMode="auto">
          <a:xfrm>
            <a:off x="4776788" y="2230438"/>
            <a:ext cx="2609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Shad Cooper, Wyoming State Fire Marshal’s Office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What are the benefits of each of the </a:t>
            </a:r>
            <a:r>
              <a:rPr lang="en-US" altLang="en-US" dirty="0" smtClean="0"/>
              <a:t>types </a:t>
            </a:r>
            <a:r>
              <a:rPr lang="en-US" altLang="en-US" dirty="0" smtClean="0"/>
              <a:t>of fire stream nozzles?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D71E407-3CE4-4E0B-932C-3183FE4DA5A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Compare the different types </a:t>
            </a:r>
            <a:r>
              <a:rPr lang="en-US" altLang="en-US" dirty="0" smtClean="0"/>
              <a:t>of nozzle </a:t>
            </a:r>
            <a:r>
              <a:rPr lang="en-US" altLang="en-US" dirty="0" smtClean="0"/>
              <a:t>control valves.</a:t>
            </a:r>
          </a:p>
        </p:txBody>
      </p:sp>
      <p:sp>
        <p:nvSpPr>
          <p:cNvPr id="6553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6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15BA1A8-DD48-4820-8441-5326D7D8CC0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 bwMode="auto">
          <a:xfrm>
            <a:off x="2209800" y="449263"/>
            <a:ext cx="7937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Nozzle control valves allow the operator to accomplish several tasks.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3C71E19-E05F-43F6-A38C-6149BCB61FC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93121" y="1478422"/>
          <a:ext cx="7689079" cy="461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8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8263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ball valve is the most common type of nozzle control valve.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7F5AD44-0384-4C4F-AB88-A2DDBBDBA80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758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491" r="1094"/>
          <a:stretch>
            <a:fillRect/>
          </a:stretch>
        </p:blipFill>
        <p:spPr bwMode="auto">
          <a:xfrm>
            <a:off x="4117975" y="1492250"/>
            <a:ext cx="3956050" cy="484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Describe the three types of fire </a:t>
            </a:r>
            <a:r>
              <a:rPr lang="en-US" altLang="en-US" dirty="0" smtClean="0"/>
              <a:t>stream </a:t>
            </a:r>
            <a:r>
              <a:rPr lang="en-US" altLang="en-US" dirty="0" smtClean="0"/>
              <a:t>nozzles.</a:t>
            </a:r>
          </a:p>
        </p:txBody>
      </p:sp>
      <p:sp>
        <p:nvSpPr>
          <p:cNvPr id="5017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5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672272F-F9DF-4BED-81C0-24A75DDA9F5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8263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slide valve uses a moveable cylinder to turn off water flow.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0BAA3D6-BFC4-4BFA-BE36-64847F03922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861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1813" r="1936" b="1476"/>
          <a:stretch>
            <a:fillRect/>
          </a:stretch>
        </p:blipFill>
        <p:spPr bwMode="auto">
          <a:xfrm>
            <a:off x="3913189" y="1657350"/>
            <a:ext cx="4365625" cy="470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8263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rotary control valve is only found on rotary control fog nozzles.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B204152-EE77-44B0-B841-DC07ADC4137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963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1164" r="1501" b="1443"/>
          <a:stretch>
            <a:fillRect/>
          </a:stretch>
        </p:blipFill>
        <p:spPr bwMode="auto">
          <a:xfrm>
            <a:off x="3832225" y="1571626"/>
            <a:ext cx="4527550" cy="4710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7065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How do the different types of </a:t>
            </a:r>
            <a:r>
              <a:rPr lang="en-US" altLang="en-US" dirty="0" smtClean="0"/>
              <a:t>nozzle control </a:t>
            </a:r>
            <a:r>
              <a:rPr lang="en-US" altLang="en-US" dirty="0" smtClean="0"/>
              <a:t>valves compare with one </a:t>
            </a:r>
            <a:r>
              <a:rPr lang="en-US" altLang="en-US" dirty="0" smtClean="0"/>
              <a:t>another</a:t>
            </a:r>
            <a:r>
              <a:rPr lang="en-US" altLang="en-US" dirty="0" smtClean="0"/>
              <a:t>?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D0459E4-EFE0-4FE6-BE3A-1A124AFF907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Describe the factors in operating and 	maintaining handline nozzles.</a:t>
            </a:r>
          </a:p>
        </p:txBody>
      </p:sp>
      <p:sp>
        <p:nvSpPr>
          <p:cNvPr id="7168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7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32104A9-E13A-4C8B-A627-362B129FCB8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Operating smooth bore nozzles requires understanding the force they create.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BAFB403-CA4D-4305-863B-CC127B86E3F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94020" y="1418601"/>
          <a:ext cx="8332150" cy="5016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0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569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Smooth bore nozzles are controlled by using specific steps.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5B35E20-53DE-4C70-BD08-A4957A838CB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2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569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Fog nozzle operation will vary depending on the setting used.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F082A39-7FAB-4D0D-9F5A-F875CCCA7ED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9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9025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Nozzle inspection is performed after every use or at least annually.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73A2FE7-A55F-4455-993D-41F8588B6B7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5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9025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Nozzle inspection actions can be the same no matter what type of nozzle.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E9C74EC-2A42-456A-8E37-7C9F63AEAF8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680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497014"/>
            <a:ext cx="3200400" cy="2103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3404075" y="1901202"/>
          <a:ext cx="6913547" cy="477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72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69802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several steps to follow for general nozzle care.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A330B14-1D2E-4681-9655-2ACF9C8433A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78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1728788"/>
            <a:ext cx="329247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3404075" y="1901202"/>
          <a:ext cx="6913547" cy="477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4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3470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 stream nozzles fall into different categories but have the same functions.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07BC0AA-E47D-4EA0-9A7D-1C99C50AD1B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25652" y="1752600"/>
          <a:ext cx="8056548" cy="461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5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the main factors to 	consider when operating and 	maintaining a handline nozzle?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B3669CD-79B2-4144-9C52-AFB78937E29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Firefighters must know the extinguishing properties of water, and the properties of the nozzles available in their departments. </a:t>
            </a:r>
          </a:p>
          <a:p>
            <a:pPr marL="457200" indent="-457200">
              <a:buFontTx/>
              <a:buChar char="•"/>
            </a:pPr>
            <a:r>
              <a:rPr lang="en-US" altLang="en-US" smtClean="0"/>
              <a:t>They must understand the factors affecting fire streams.</a:t>
            </a:r>
          </a:p>
          <a:p>
            <a:pPr marL="457200" indent="-457200">
              <a:buFontTx/>
              <a:buChar char="•"/>
            </a:pPr>
            <a:r>
              <a:rPr lang="en-US" altLang="en-US" smtClean="0"/>
              <a:t>They must know how to select, operate, and maintain the nozzles available in their department. </a:t>
            </a:r>
          </a:p>
        </p:txBody>
      </p:sp>
      <p:sp>
        <p:nvSpPr>
          <p:cNvPr id="7987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7657A64-9872-4C11-AD84-59A827716A7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DISCUSSION QUESTION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209800" y="1600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What terms have you heard that refer to various types of nozzles?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01C9BDD-D790-4057-A1B2-6A1F7603354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design of smooth bore nozzles reduce the shape of water in the nozzle.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F445B5D-C295-4714-BC78-92A1BAE665E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3252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7620" r="10452" b="70387"/>
          <a:stretch>
            <a:fillRect/>
          </a:stretch>
        </p:blipFill>
        <p:spPr bwMode="auto">
          <a:xfrm>
            <a:off x="2319339" y="1552575"/>
            <a:ext cx="257968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2" b="32278"/>
          <a:stretch>
            <a:fillRect/>
          </a:stretch>
        </p:blipFill>
        <p:spPr bwMode="auto">
          <a:xfrm>
            <a:off x="4632325" y="2822575"/>
            <a:ext cx="2927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7" b="5547"/>
          <a:stretch>
            <a:fillRect/>
          </a:stretch>
        </p:blipFill>
        <p:spPr bwMode="auto">
          <a:xfrm>
            <a:off x="7559676" y="4314826"/>
            <a:ext cx="284956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10"/>
          <p:cNvSpPr>
            <a:spLocks noChangeArrowheads="1"/>
          </p:cNvSpPr>
          <p:nvPr/>
        </p:nvSpPr>
        <p:spPr bwMode="auto">
          <a:xfrm rot="5400000">
            <a:off x="96045" y="3598070"/>
            <a:ext cx="4168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Elkhart Brass Manufacturing Company, Inc.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 rot="5400000">
            <a:off x="3553620" y="3850482"/>
            <a:ext cx="2155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Task Force Tips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 rot="5400000">
            <a:off x="5831682" y="4550569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Akron Brass Company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6041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Smooth bore nozzles have several characteristics you should know.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61FB583-A987-4AE5-9017-9AA73F539FB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11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6041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flow rate of smooth bore nozzles depends on two concepts.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35A5FA2-2A0D-4DFC-9708-FF7DBA10FC2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1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Fog nozzle operation can create several patterns using specific pressure.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02277DE-E3D4-4984-92D6-9124B3EB3C1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68382" y="1598064"/>
          <a:ext cx="8280875" cy="468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7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56126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characteristics of fog nozzles fall into several categories.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0B1ED66-EF83-42A2-BF1C-264E5862FBE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9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862</Words>
  <Application>Microsoft Office PowerPoint</Application>
  <PresentationFormat>Widescreen</PresentationFormat>
  <Paragraphs>181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Office Theme</vt:lpstr>
      <vt:lpstr>1_Default Design</vt:lpstr>
      <vt:lpstr>2_Default Design</vt:lpstr>
      <vt:lpstr>IFSTA Chapter 16  Fire Streams</vt:lpstr>
      <vt:lpstr> Learning Objective 5</vt:lpstr>
      <vt:lpstr>Fire stream nozzles fall into different categories but have the same functions.</vt:lpstr>
      <vt:lpstr>DISCUSSION QUESTION</vt:lpstr>
      <vt:lpstr>The design of smooth bore nozzles reduce the shape of water in the nozzle.</vt:lpstr>
      <vt:lpstr>Smooth bore nozzles have several characteristics you should know.</vt:lpstr>
      <vt:lpstr>The flow rate of smooth bore nozzles depends on two concepts.</vt:lpstr>
      <vt:lpstr>Fog nozzle operation can create several patterns using specific pressure.</vt:lpstr>
      <vt:lpstr>The characteristics of fog nozzles fall into several categories.</vt:lpstr>
      <vt:lpstr>There are several types of fog nozzles to use on the fireground.</vt:lpstr>
      <vt:lpstr>Manually adjustable fog nozzles can allow rate of discharge changes.</vt:lpstr>
      <vt:lpstr>CAUTION</vt:lpstr>
      <vt:lpstr>Constant-pressure fog nozzles automatically vary flow rate to maintain constant pressure.</vt:lpstr>
      <vt:lpstr>Fog nozzles are designed to operate at a variety of nozzle pressures.</vt:lpstr>
      <vt:lpstr>Broken stream delivery devices can be used  for concealed space fires.</vt:lpstr>
      <vt:lpstr>REVIEW QUESTION</vt:lpstr>
      <vt:lpstr> Learning Objective 6</vt:lpstr>
      <vt:lpstr>Nozzle control valves allow the operator to accomplish several tasks.</vt:lpstr>
      <vt:lpstr>The ball valve is the most common type of nozzle control valve.</vt:lpstr>
      <vt:lpstr>The slide valve uses a moveable cylinder to turn off water flow.</vt:lpstr>
      <vt:lpstr>The rotary control valve is only found on rotary control fog nozzles.</vt:lpstr>
      <vt:lpstr>REVIEW QUESTION</vt:lpstr>
      <vt:lpstr> Learning Objective 7</vt:lpstr>
      <vt:lpstr>Operating smooth bore nozzles requires understanding the force they create.</vt:lpstr>
      <vt:lpstr>Smooth bore nozzles are controlled by using specific steps.</vt:lpstr>
      <vt:lpstr>Fog nozzle operation will vary depending on the setting used.</vt:lpstr>
      <vt:lpstr>Nozzle inspection is performed after every use or at least annually.</vt:lpstr>
      <vt:lpstr>Nozzle inspection actions can be the same no matter what type of nozzle.</vt:lpstr>
      <vt:lpstr>There are several steps to follow for general nozzle care.</vt:lpstr>
      <vt:lpstr>REVIEW QUESTION</vt:lpstr>
      <vt:lpstr>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2</cp:revision>
  <dcterms:created xsi:type="dcterms:W3CDTF">2016-02-09T04:23:46Z</dcterms:created>
  <dcterms:modified xsi:type="dcterms:W3CDTF">2016-02-09T04:30:29Z</dcterms:modified>
</cp:coreProperties>
</file>