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sldIdLst>
    <p:sldId id="256" r:id="rId3"/>
    <p:sldId id="290" r:id="rId4"/>
    <p:sldId id="291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257" r:id="rId14"/>
    <p:sldId id="258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3" r:id="rId35"/>
    <p:sldId id="284" r:id="rId36"/>
    <p:sldId id="285" r:id="rId37"/>
    <p:sldId id="287" r:id="rId38"/>
    <p:sldId id="288" r:id="rId39"/>
    <p:sldId id="28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78320-E0C7-4867-834A-2EB6926D5119}" type="doc">
      <dgm:prSet loTypeId="urn:microsoft.com/office/officeart/2009/3/layout/SubStep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36951A7-3791-457B-B98A-6868989EFC1C}">
      <dgm:prSet phldrT="[Text]"/>
      <dgm:spPr/>
      <dgm:t>
        <a:bodyPr/>
        <a:lstStyle/>
        <a:p>
          <a:r>
            <a:rPr lang="en-US" dirty="0" smtClean="0"/>
            <a:t>Ladder or specially designated companies</a:t>
          </a:r>
          <a:endParaRPr lang="en-US" dirty="0"/>
        </a:p>
      </dgm:t>
    </dgm:pt>
    <dgm:pt modelId="{7AB1E651-9F41-44C5-ADE0-16BD802FA8FB}" type="parTrans" cxnId="{FFE173B6-F12E-4EEF-915D-D890509255EF}">
      <dgm:prSet/>
      <dgm:spPr/>
      <dgm:t>
        <a:bodyPr/>
        <a:lstStyle/>
        <a:p>
          <a:endParaRPr lang="en-US"/>
        </a:p>
      </dgm:t>
    </dgm:pt>
    <dgm:pt modelId="{35C508AC-F052-47FC-97EA-0242633AEC22}" type="sibTrans" cxnId="{FFE173B6-F12E-4EEF-915D-D890509255EF}">
      <dgm:prSet/>
      <dgm:spPr/>
      <dgm:t>
        <a:bodyPr/>
        <a:lstStyle/>
        <a:p>
          <a:endParaRPr lang="en-US"/>
        </a:p>
      </dgm:t>
    </dgm:pt>
    <dgm:pt modelId="{2CC3C3FD-D2D8-43FE-89E7-9F4BD5FD4CEF}">
      <dgm:prSet phldrT="[Text]"/>
      <dgm:spPr/>
      <dgm:t>
        <a:bodyPr/>
        <a:lstStyle/>
        <a:p>
          <a:r>
            <a:rPr lang="en-US" dirty="0" smtClean="0"/>
            <a:t>All firefighters are trained</a:t>
          </a:r>
          <a:endParaRPr lang="en-US" dirty="0"/>
        </a:p>
      </dgm:t>
    </dgm:pt>
    <dgm:pt modelId="{886DB07A-F4C7-4D03-B9BB-8F359B2F6ED2}" type="parTrans" cxnId="{8A44AC17-F786-457F-9335-E77DE5913DC7}">
      <dgm:prSet/>
      <dgm:spPr/>
      <dgm:t>
        <a:bodyPr/>
        <a:lstStyle/>
        <a:p>
          <a:endParaRPr lang="en-US"/>
        </a:p>
      </dgm:t>
    </dgm:pt>
    <dgm:pt modelId="{2E779F42-5595-4E2F-9133-255DB12211F7}" type="sibTrans" cxnId="{8A44AC17-F786-457F-9335-E77DE5913DC7}">
      <dgm:prSet/>
      <dgm:spPr/>
      <dgm:t>
        <a:bodyPr/>
        <a:lstStyle/>
        <a:p>
          <a:endParaRPr lang="en-US"/>
        </a:p>
      </dgm:t>
    </dgm:pt>
    <dgm:pt modelId="{82661B64-6E67-43F0-9A0A-53076144170A}">
      <dgm:prSet phldrT="[Text]"/>
      <dgm:spPr/>
      <dgm:t>
        <a:bodyPr/>
        <a:lstStyle/>
        <a:p>
          <a:r>
            <a:rPr lang="en-US" dirty="0" smtClean="0"/>
            <a:t>Engine companies carry equipment</a:t>
          </a:r>
          <a:endParaRPr lang="en-US" dirty="0"/>
        </a:p>
      </dgm:t>
    </dgm:pt>
    <dgm:pt modelId="{06C4A0AE-E90F-4647-9599-3D701F8F5973}" type="parTrans" cxnId="{BB3A59CC-00E6-47FC-90CD-B7C7373AE923}">
      <dgm:prSet/>
      <dgm:spPr/>
      <dgm:t>
        <a:bodyPr/>
        <a:lstStyle/>
        <a:p>
          <a:endParaRPr lang="en-US"/>
        </a:p>
      </dgm:t>
    </dgm:pt>
    <dgm:pt modelId="{17CFEF95-C723-45E1-A73C-C2DE4958E070}" type="sibTrans" cxnId="{BB3A59CC-00E6-47FC-90CD-B7C7373AE923}">
      <dgm:prSet/>
      <dgm:spPr/>
      <dgm:t>
        <a:bodyPr/>
        <a:lstStyle/>
        <a:p>
          <a:endParaRPr lang="en-US"/>
        </a:p>
      </dgm:t>
    </dgm:pt>
    <dgm:pt modelId="{00404B6D-7024-4A35-BC58-FF869F68CF8D}" type="pres">
      <dgm:prSet presAssocID="{31878320-E0C7-4867-834A-2EB6926D511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5DB11E30-A448-4F3B-9364-2534E5C02D6D}" type="pres">
      <dgm:prSet presAssocID="{A36951A7-3791-457B-B98A-6868989EFC1C}" presName="parTx1" presStyleLbl="node1" presStyleIdx="0" presStyleCnt="3"/>
      <dgm:spPr/>
      <dgm:t>
        <a:bodyPr/>
        <a:lstStyle/>
        <a:p>
          <a:endParaRPr lang="en-US"/>
        </a:p>
      </dgm:t>
    </dgm:pt>
    <dgm:pt modelId="{EB196CF6-67AB-485E-A7FD-27B42AF79376}" type="pres">
      <dgm:prSet presAssocID="{2CC3C3FD-D2D8-43FE-89E7-9F4BD5FD4CEF}" presName="parTx2" presStyleLbl="node1" presStyleIdx="1" presStyleCnt="3"/>
      <dgm:spPr/>
      <dgm:t>
        <a:bodyPr/>
        <a:lstStyle/>
        <a:p>
          <a:endParaRPr lang="en-US"/>
        </a:p>
      </dgm:t>
    </dgm:pt>
    <dgm:pt modelId="{312F5DF4-581A-45DB-9EA6-B121C7126F1D}" type="pres">
      <dgm:prSet presAssocID="{82661B64-6E67-43F0-9A0A-53076144170A}" presName="parTx3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79D4D511-CE11-425D-BDEA-A65F1911D357}" type="presOf" srcId="{2CC3C3FD-D2D8-43FE-89E7-9F4BD5FD4CEF}" destId="{EB196CF6-67AB-485E-A7FD-27B42AF79376}" srcOrd="0" destOrd="0" presId="urn:microsoft.com/office/officeart/2009/3/layout/SubStepProcess"/>
    <dgm:cxn modelId="{25AE93FD-9026-4928-BB6D-BF56833D8067}" type="presOf" srcId="{31878320-E0C7-4867-834A-2EB6926D5119}" destId="{00404B6D-7024-4A35-BC58-FF869F68CF8D}" srcOrd="0" destOrd="0" presId="urn:microsoft.com/office/officeart/2009/3/layout/SubStepProcess"/>
    <dgm:cxn modelId="{BB3A59CC-00E6-47FC-90CD-B7C7373AE923}" srcId="{31878320-E0C7-4867-834A-2EB6926D5119}" destId="{82661B64-6E67-43F0-9A0A-53076144170A}" srcOrd="2" destOrd="0" parTransId="{06C4A0AE-E90F-4647-9599-3D701F8F5973}" sibTransId="{17CFEF95-C723-45E1-A73C-C2DE4958E070}"/>
    <dgm:cxn modelId="{FFE173B6-F12E-4EEF-915D-D890509255EF}" srcId="{31878320-E0C7-4867-834A-2EB6926D5119}" destId="{A36951A7-3791-457B-B98A-6868989EFC1C}" srcOrd="0" destOrd="0" parTransId="{7AB1E651-9F41-44C5-ADE0-16BD802FA8FB}" sibTransId="{35C508AC-F052-47FC-97EA-0242633AEC22}"/>
    <dgm:cxn modelId="{8A44AC17-F786-457F-9335-E77DE5913DC7}" srcId="{31878320-E0C7-4867-834A-2EB6926D5119}" destId="{2CC3C3FD-D2D8-43FE-89E7-9F4BD5FD4CEF}" srcOrd="1" destOrd="0" parTransId="{886DB07A-F4C7-4D03-B9BB-8F359B2F6ED2}" sibTransId="{2E779F42-5595-4E2F-9133-255DB12211F7}"/>
    <dgm:cxn modelId="{FDA0E5FD-0775-45B8-BD57-025989404C67}" type="presOf" srcId="{A36951A7-3791-457B-B98A-6868989EFC1C}" destId="{5DB11E30-A448-4F3B-9364-2534E5C02D6D}" srcOrd="0" destOrd="0" presId="urn:microsoft.com/office/officeart/2009/3/layout/SubStepProcess"/>
    <dgm:cxn modelId="{C271F385-CE28-4DE2-B61C-D4EB94BCEEF3}" type="presOf" srcId="{82661B64-6E67-43F0-9A0A-53076144170A}" destId="{312F5DF4-581A-45DB-9EA6-B121C7126F1D}" srcOrd="0" destOrd="0" presId="urn:microsoft.com/office/officeart/2009/3/layout/SubStepProcess"/>
    <dgm:cxn modelId="{153859D0-48D6-4550-B81C-3A9F4C21837A}" type="presParOf" srcId="{00404B6D-7024-4A35-BC58-FF869F68CF8D}" destId="{5DB11E30-A448-4F3B-9364-2534E5C02D6D}" srcOrd="0" destOrd="0" presId="urn:microsoft.com/office/officeart/2009/3/layout/SubStepProcess"/>
    <dgm:cxn modelId="{BB320260-B433-4682-9351-C1937351360B}" type="presParOf" srcId="{00404B6D-7024-4A35-BC58-FF869F68CF8D}" destId="{EB196CF6-67AB-485E-A7FD-27B42AF79376}" srcOrd="1" destOrd="0" presId="urn:microsoft.com/office/officeart/2009/3/layout/SubStepProcess"/>
    <dgm:cxn modelId="{AD3F96F1-7DE7-43C3-B389-9007403A6668}" type="presParOf" srcId="{00404B6D-7024-4A35-BC58-FF869F68CF8D}" destId="{312F5DF4-581A-45DB-9EA6-B121C7126F1D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F16008-C266-43F1-81C5-E4D5A882AC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E0BCD01-4003-4559-9E65-C95B7C4698BA}">
      <dgm:prSet phldrT="[Text]"/>
      <dgm:spPr/>
      <dgm:t>
        <a:bodyPr/>
        <a:lstStyle/>
        <a:p>
          <a:r>
            <a:rPr lang="en-US" dirty="0" smtClean="0"/>
            <a:t>Inspect premises</a:t>
          </a:r>
          <a:endParaRPr lang="en-US" dirty="0"/>
        </a:p>
      </dgm:t>
    </dgm:pt>
    <dgm:pt modelId="{02CBBC18-537B-4BE3-94AD-3DD7D3D90FAE}" type="parTrans" cxnId="{7B08483B-DBE5-463E-AFE7-3036899C2DCC}">
      <dgm:prSet/>
      <dgm:spPr/>
      <dgm:t>
        <a:bodyPr/>
        <a:lstStyle/>
        <a:p>
          <a:endParaRPr lang="en-US"/>
        </a:p>
      </dgm:t>
    </dgm:pt>
    <dgm:pt modelId="{0C2A74E6-4C56-41AF-8A8B-5F671122976B}" type="sibTrans" cxnId="{7B08483B-DBE5-463E-AFE7-3036899C2DCC}">
      <dgm:prSet/>
      <dgm:spPr/>
      <dgm:t>
        <a:bodyPr/>
        <a:lstStyle/>
        <a:p>
          <a:endParaRPr lang="en-US" dirty="0"/>
        </a:p>
      </dgm:t>
    </dgm:pt>
    <dgm:pt modelId="{8C1B0E0A-BB4E-429A-9C39-309BDCE71302}">
      <dgm:prSet phldrT="[Text]"/>
      <dgm:spPr/>
      <dgm:t>
        <a:bodyPr/>
        <a:lstStyle/>
        <a:p>
          <a:r>
            <a:rPr lang="en-US" dirty="0" smtClean="0"/>
            <a:t>Develop operational plan</a:t>
          </a:r>
          <a:endParaRPr lang="en-US" dirty="0"/>
        </a:p>
      </dgm:t>
    </dgm:pt>
    <dgm:pt modelId="{03A0E5D4-FE12-4980-ADEA-FC7D2645F117}" type="parTrans" cxnId="{CA15D93C-C349-4A00-B90C-380329046B1C}">
      <dgm:prSet/>
      <dgm:spPr/>
      <dgm:t>
        <a:bodyPr/>
        <a:lstStyle/>
        <a:p>
          <a:endParaRPr lang="en-US"/>
        </a:p>
      </dgm:t>
    </dgm:pt>
    <dgm:pt modelId="{5CDA4106-D7A2-4D8F-B71A-0BFF9CA1F45B}" type="sibTrans" cxnId="{CA15D93C-C349-4A00-B90C-380329046B1C}">
      <dgm:prSet/>
      <dgm:spPr/>
      <dgm:t>
        <a:bodyPr/>
        <a:lstStyle/>
        <a:p>
          <a:endParaRPr lang="en-US"/>
        </a:p>
      </dgm:t>
    </dgm:pt>
    <dgm:pt modelId="{0AB36BBD-1726-400D-9AD9-473067591EA8}">
      <dgm:prSet phldrT="[Text]"/>
      <dgm:spPr/>
      <dgm:t>
        <a:bodyPr/>
        <a:lstStyle/>
        <a:p>
          <a:r>
            <a:rPr lang="en-US" dirty="0" smtClean="0"/>
            <a:t>Provide needed tools</a:t>
          </a:r>
          <a:endParaRPr lang="en-US" dirty="0"/>
        </a:p>
      </dgm:t>
    </dgm:pt>
    <dgm:pt modelId="{25225559-09F1-495D-BBBC-C16E7C1358DE}" type="parTrans" cxnId="{89A6EE73-BFD7-4756-A9AE-FF79B8502704}">
      <dgm:prSet/>
      <dgm:spPr/>
      <dgm:t>
        <a:bodyPr/>
        <a:lstStyle/>
        <a:p>
          <a:endParaRPr lang="en-US"/>
        </a:p>
      </dgm:t>
    </dgm:pt>
    <dgm:pt modelId="{DCB83C2B-8A91-41CD-B443-B1A2A53918BE}" type="sibTrans" cxnId="{89A6EE73-BFD7-4756-A9AE-FF79B8502704}">
      <dgm:prSet/>
      <dgm:spPr/>
      <dgm:t>
        <a:bodyPr/>
        <a:lstStyle/>
        <a:p>
          <a:endParaRPr lang="en-US"/>
        </a:p>
      </dgm:t>
    </dgm:pt>
    <dgm:pt modelId="{109CBD04-8744-447E-968E-C853D6552926}">
      <dgm:prSet phldrT="[Text]"/>
      <dgm:spPr/>
      <dgm:t>
        <a:bodyPr/>
        <a:lstStyle/>
        <a:p>
          <a:r>
            <a:rPr lang="en-US" dirty="0" smtClean="0"/>
            <a:t>Eliminate, mitigate hazards</a:t>
          </a:r>
          <a:endParaRPr lang="en-US" dirty="0"/>
        </a:p>
      </dgm:t>
    </dgm:pt>
    <dgm:pt modelId="{5474BF7B-EAD1-4316-9610-6E16134DFC87}" type="parTrans" cxnId="{5052BC73-FFF9-4921-866D-454725F2A351}">
      <dgm:prSet/>
      <dgm:spPr/>
      <dgm:t>
        <a:bodyPr/>
        <a:lstStyle/>
        <a:p>
          <a:endParaRPr lang="en-US"/>
        </a:p>
      </dgm:t>
    </dgm:pt>
    <dgm:pt modelId="{AB7CBFCA-314C-4AD2-95AE-8C82F18FD727}" type="sibTrans" cxnId="{5052BC73-FFF9-4921-866D-454725F2A351}">
      <dgm:prSet/>
      <dgm:spPr/>
      <dgm:t>
        <a:bodyPr/>
        <a:lstStyle/>
        <a:p>
          <a:endParaRPr lang="en-US"/>
        </a:p>
      </dgm:t>
    </dgm:pt>
    <dgm:pt modelId="{B12D7797-FA65-43D5-8AC3-903579CA324D}">
      <dgm:prSet phldrT="[Text]"/>
      <dgm:spPr/>
      <dgm:t>
        <a:bodyPr/>
        <a:lstStyle/>
        <a:p>
          <a:r>
            <a:rPr lang="en-US" dirty="0" smtClean="0"/>
            <a:t>Monitor atmosphere before removing SCBA</a:t>
          </a:r>
          <a:endParaRPr lang="en-US" dirty="0"/>
        </a:p>
      </dgm:t>
    </dgm:pt>
    <dgm:pt modelId="{C4644B97-405E-47C0-B19B-7E23D5991ACD}" type="parTrans" cxnId="{98C8751B-2AF7-4ECC-884A-3EAAA9A63F43}">
      <dgm:prSet/>
      <dgm:spPr/>
      <dgm:t>
        <a:bodyPr/>
        <a:lstStyle/>
        <a:p>
          <a:endParaRPr lang="en-US"/>
        </a:p>
      </dgm:t>
    </dgm:pt>
    <dgm:pt modelId="{5938A03F-17EF-4548-B79A-9B45D05E05D7}" type="sibTrans" cxnId="{98C8751B-2AF7-4ECC-884A-3EAAA9A63F43}">
      <dgm:prSet/>
      <dgm:spPr/>
      <dgm:t>
        <a:bodyPr/>
        <a:lstStyle/>
        <a:p>
          <a:endParaRPr lang="en-US"/>
        </a:p>
      </dgm:t>
    </dgm:pt>
    <dgm:pt modelId="{01464F22-0982-44FD-BB10-A9C7BBDBC03C}" type="pres">
      <dgm:prSet presAssocID="{6BF16008-C266-43F1-81C5-E4D5A882AC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4D29D5-882B-4232-9AF9-BF980AC55B93}" type="pres">
      <dgm:prSet presAssocID="{6BF16008-C266-43F1-81C5-E4D5A882AC24}" presName="Name1" presStyleCnt="0"/>
      <dgm:spPr/>
    </dgm:pt>
    <dgm:pt modelId="{E72956B1-07C5-47E4-AB82-943F8EC8E15C}" type="pres">
      <dgm:prSet presAssocID="{6BF16008-C266-43F1-81C5-E4D5A882AC24}" presName="cycle" presStyleCnt="0"/>
      <dgm:spPr/>
    </dgm:pt>
    <dgm:pt modelId="{6FF6A320-75BE-4180-918A-6FF5D252FFA2}" type="pres">
      <dgm:prSet presAssocID="{6BF16008-C266-43F1-81C5-E4D5A882AC24}" presName="srcNode" presStyleLbl="node1" presStyleIdx="0" presStyleCnt="5"/>
      <dgm:spPr/>
    </dgm:pt>
    <dgm:pt modelId="{D282512E-51F6-4B03-9DEE-898013A0B88B}" type="pres">
      <dgm:prSet presAssocID="{6BF16008-C266-43F1-81C5-E4D5A882AC24}" presName="conn" presStyleLbl="parChTrans1D2" presStyleIdx="0" presStyleCnt="1"/>
      <dgm:spPr/>
      <dgm:t>
        <a:bodyPr/>
        <a:lstStyle/>
        <a:p>
          <a:endParaRPr lang="en-US"/>
        </a:p>
      </dgm:t>
    </dgm:pt>
    <dgm:pt modelId="{434355EA-B48E-487D-92A1-2740FF88AE19}" type="pres">
      <dgm:prSet presAssocID="{6BF16008-C266-43F1-81C5-E4D5A882AC24}" presName="extraNode" presStyleLbl="node1" presStyleIdx="0" presStyleCnt="5"/>
      <dgm:spPr/>
    </dgm:pt>
    <dgm:pt modelId="{9CE887C4-2529-447C-A1E8-A0230C4D416C}" type="pres">
      <dgm:prSet presAssocID="{6BF16008-C266-43F1-81C5-E4D5A882AC24}" presName="dstNode" presStyleLbl="node1" presStyleIdx="0" presStyleCnt="5"/>
      <dgm:spPr/>
    </dgm:pt>
    <dgm:pt modelId="{44F1C9DD-4F8C-471D-A135-CD037C947C72}" type="pres">
      <dgm:prSet presAssocID="{EE0BCD01-4003-4559-9E65-C95B7C4698BA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53EDE-6D95-49BB-95FB-CA307D1E55D4}" type="pres">
      <dgm:prSet presAssocID="{EE0BCD01-4003-4559-9E65-C95B7C4698BA}" presName="accent_1" presStyleCnt="0"/>
      <dgm:spPr/>
    </dgm:pt>
    <dgm:pt modelId="{D181BCCE-E9E0-4255-ABFC-B96F8B5F36C1}" type="pres">
      <dgm:prSet presAssocID="{EE0BCD01-4003-4559-9E65-C95B7C4698BA}" presName="accentRepeatNode" presStyleLbl="solidFgAcc1" presStyleIdx="0" presStyleCnt="5"/>
      <dgm:spPr/>
    </dgm:pt>
    <dgm:pt modelId="{B64EAACB-FC5A-4584-B34F-83223900592C}" type="pres">
      <dgm:prSet presAssocID="{8C1B0E0A-BB4E-429A-9C39-309BDCE7130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3D421-CBAC-4F12-BC21-A2F5ADA9492A}" type="pres">
      <dgm:prSet presAssocID="{8C1B0E0A-BB4E-429A-9C39-309BDCE71302}" presName="accent_2" presStyleCnt="0"/>
      <dgm:spPr/>
    </dgm:pt>
    <dgm:pt modelId="{42CDEBE6-0C4A-408B-AA5F-0FBF63D5267E}" type="pres">
      <dgm:prSet presAssocID="{8C1B0E0A-BB4E-429A-9C39-309BDCE71302}" presName="accentRepeatNode" presStyleLbl="solidFgAcc1" presStyleIdx="1" presStyleCnt="5"/>
      <dgm:spPr/>
    </dgm:pt>
    <dgm:pt modelId="{E0E74736-3B72-47BB-88AA-073066AC13EF}" type="pres">
      <dgm:prSet presAssocID="{0AB36BBD-1726-400D-9AD9-473067591EA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A6DDA-DE60-47FA-A5C0-E152EA28574E}" type="pres">
      <dgm:prSet presAssocID="{0AB36BBD-1726-400D-9AD9-473067591EA8}" presName="accent_3" presStyleCnt="0"/>
      <dgm:spPr/>
    </dgm:pt>
    <dgm:pt modelId="{39C8C976-C022-4F5C-9800-478BAB4B7605}" type="pres">
      <dgm:prSet presAssocID="{0AB36BBD-1726-400D-9AD9-473067591EA8}" presName="accentRepeatNode" presStyleLbl="solidFgAcc1" presStyleIdx="2" presStyleCnt="5"/>
      <dgm:spPr/>
    </dgm:pt>
    <dgm:pt modelId="{E146474F-5BA9-435A-9914-73AA74FB2F79}" type="pres">
      <dgm:prSet presAssocID="{109CBD04-8744-447E-968E-C853D655292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8BDA7-8745-4777-B4BC-26C5C7FB8B73}" type="pres">
      <dgm:prSet presAssocID="{109CBD04-8744-447E-968E-C853D6552926}" presName="accent_4" presStyleCnt="0"/>
      <dgm:spPr/>
    </dgm:pt>
    <dgm:pt modelId="{E2001F64-5194-4E0B-8ED3-0B00ED88C398}" type="pres">
      <dgm:prSet presAssocID="{109CBD04-8744-447E-968E-C853D6552926}" presName="accentRepeatNode" presStyleLbl="solidFgAcc1" presStyleIdx="3" presStyleCnt="5"/>
      <dgm:spPr/>
    </dgm:pt>
    <dgm:pt modelId="{D47A6ECE-127D-4101-8946-10AD89E7474D}" type="pres">
      <dgm:prSet presAssocID="{B12D7797-FA65-43D5-8AC3-903579CA324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13E96-B73F-4095-8B79-7E3F0CCBA3EC}" type="pres">
      <dgm:prSet presAssocID="{B12D7797-FA65-43D5-8AC3-903579CA324D}" presName="accent_5" presStyleCnt="0"/>
      <dgm:spPr/>
    </dgm:pt>
    <dgm:pt modelId="{098AF242-0590-47C8-83AA-9EC4A4BC8EC1}" type="pres">
      <dgm:prSet presAssocID="{B12D7797-FA65-43D5-8AC3-903579CA324D}" presName="accentRepeatNode" presStyleLbl="solidFgAcc1" presStyleIdx="4" presStyleCnt="5"/>
      <dgm:spPr/>
    </dgm:pt>
  </dgm:ptLst>
  <dgm:cxnLst>
    <dgm:cxn modelId="{F5B54178-30B7-48C3-9AAD-EA00AF88FAFF}" type="presOf" srcId="{B12D7797-FA65-43D5-8AC3-903579CA324D}" destId="{D47A6ECE-127D-4101-8946-10AD89E7474D}" srcOrd="0" destOrd="0" presId="urn:microsoft.com/office/officeart/2008/layout/VerticalCurvedList"/>
    <dgm:cxn modelId="{A896F659-665F-4AC8-B3D0-98F26961412F}" type="presOf" srcId="{EE0BCD01-4003-4559-9E65-C95B7C4698BA}" destId="{44F1C9DD-4F8C-471D-A135-CD037C947C72}" srcOrd="0" destOrd="0" presId="urn:microsoft.com/office/officeart/2008/layout/VerticalCurvedList"/>
    <dgm:cxn modelId="{8100128A-B07F-493D-9B76-9538C81301D8}" type="presOf" srcId="{0C2A74E6-4C56-41AF-8A8B-5F671122976B}" destId="{D282512E-51F6-4B03-9DEE-898013A0B88B}" srcOrd="0" destOrd="0" presId="urn:microsoft.com/office/officeart/2008/layout/VerticalCurvedList"/>
    <dgm:cxn modelId="{98C8751B-2AF7-4ECC-884A-3EAAA9A63F43}" srcId="{6BF16008-C266-43F1-81C5-E4D5A882AC24}" destId="{B12D7797-FA65-43D5-8AC3-903579CA324D}" srcOrd="4" destOrd="0" parTransId="{C4644B97-405E-47C0-B19B-7E23D5991ACD}" sibTransId="{5938A03F-17EF-4548-B79A-9B45D05E05D7}"/>
    <dgm:cxn modelId="{81A7078E-20DD-46B4-825A-678A2AC13156}" type="presOf" srcId="{0AB36BBD-1726-400D-9AD9-473067591EA8}" destId="{E0E74736-3B72-47BB-88AA-073066AC13EF}" srcOrd="0" destOrd="0" presId="urn:microsoft.com/office/officeart/2008/layout/VerticalCurvedList"/>
    <dgm:cxn modelId="{89A6EE73-BFD7-4756-A9AE-FF79B8502704}" srcId="{6BF16008-C266-43F1-81C5-E4D5A882AC24}" destId="{0AB36BBD-1726-400D-9AD9-473067591EA8}" srcOrd="2" destOrd="0" parTransId="{25225559-09F1-495D-BBBC-C16E7C1358DE}" sibTransId="{DCB83C2B-8A91-41CD-B443-B1A2A53918BE}"/>
    <dgm:cxn modelId="{56395158-F13A-4B2F-82C1-2BDE48D445C9}" type="presOf" srcId="{109CBD04-8744-447E-968E-C853D6552926}" destId="{E146474F-5BA9-435A-9914-73AA74FB2F79}" srcOrd="0" destOrd="0" presId="urn:microsoft.com/office/officeart/2008/layout/VerticalCurvedList"/>
    <dgm:cxn modelId="{96E98A8D-7AE2-47C9-AA5B-71CF4EE43A81}" type="presOf" srcId="{6BF16008-C266-43F1-81C5-E4D5A882AC24}" destId="{01464F22-0982-44FD-BB10-A9C7BBDBC03C}" srcOrd="0" destOrd="0" presId="urn:microsoft.com/office/officeart/2008/layout/VerticalCurvedList"/>
    <dgm:cxn modelId="{EBB5BBE0-59DF-46AC-B5BC-AC9ACE4B5B16}" type="presOf" srcId="{8C1B0E0A-BB4E-429A-9C39-309BDCE71302}" destId="{B64EAACB-FC5A-4584-B34F-83223900592C}" srcOrd="0" destOrd="0" presId="urn:microsoft.com/office/officeart/2008/layout/VerticalCurvedList"/>
    <dgm:cxn modelId="{CA15D93C-C349-4A00-B90C-380329046B1C}" srcId="{6BF16008-C266-43F1-81C5-E4D5A882AC24}" destId="{8C1B0E0A-BB4E-429A-9C39-309BDCE71302}" srcOrd="1" destOrd="0" parTransId="{03A0E5D4-FE12-4980-ADEA-FC7D2645F117}" sibTransId="{5CDA4106-D7A2-4D8F-B71A-0BFF9CA1F45B}"/>
    <dgm:cxn modelId="{5052BC73-FFF9-4921-866D-454725F2A351}" srcId="{6BF16008-C266-43F1-81C5-E4D5A882AC24}" destId="{109CBD04-8744-447E-968E-C853D6552926}" srcOrd="3" destOrd="0" parTransId="{5474BF7B-EAD1-4316-9610-6E16134DFC87}" sibTransId="{AB7CBFCA-314C-4AD2-95AE-8C82F18FD727}"/>
    <dgm:cxn modelId="{7B08483B-DBE5-463E-AFE7-3036899C2DCC}" srcId="{6BF16008-C266-43F1-81C5-E4D5A882AC24}" destId="{EE0BCD01-4003-4559-9E65-C95B7C4698BA}" srcOrd="0" destOrd="0" parTransId="{02CBBC18-537B-4BE3-94AD-3DD7D3D90FAE}" sibTransId="{0C2A74E6-4C56-41AF-8A8B-5F671122976B}"/>
    <dgm:cxn modelId="{FE1EA81B-AEB9-41F4-A05E-3F24342935F7}" type="presParOf" srcId="{01464F22-0982-44FD-BB10-A9C7BBDBC03C}" destId="{2C4D29D5-882B-4232-9AF9-BF980AC55B93}" srcOrd="0" destOrd="0" presId="urn:microsoft.com/office/officeart/2008/layout/VerticalCurvedList"/>
    <dgm:cxn modelId="{E0E19F13-80C6-423C-A638-A97CEC9DBEF3}" type="presParOf" srcId="{2C4D29D5-882B-4232-9AF9-BF980AC55B93}" destId="{E72956B1-07C5-47E4-AB82-943F8EC8E15C}" srcOrd="0" destOrd="0" presId="urn:microsoft.com/office/officeart/2008/layout/VerticalCurvedList"/>
    <dgm:cxn modelId="{94B27EFC-2B5D-444D-84EA-E36F778EC2AD}" type="presParOf" srcId="{E72956B1-07C5-47E4-AB82-943F8EC8E15C}" destId="{6FF6A320-75BE-4180-918A-6FF5D252FFA2}" srcOrd="0" destOrd="0" presId="urn:microsoft.com/office/officeart/2008/layout/VerticalCurvedList"/>
    <dgm:cxn modelId="{966620BF-6EC6-45DA-9463-E73EF991E362}" type="presParOf" srcId="{E72956B1-07C5-47E4-AB82-943F8EC8E15C}" destId="{D282512E-51F6-4B03-9DEE-898013A0B88B}" srcOrd="1" destOrd="0" presId="urn:microsoft.com/office/officeart/2008/layout/VerticalCurvedList"/>
    <dgm:cxn modelId="{84363511-3112-4B4E-AD3E-B2CD073D244A}" type="presParOf" srcId="{E72956B1-07C5-47E4-AB82-943F8EC8E15C}" destId="{434355EA-B48E-487D-92A1-2740FF88AE19}" srcOrd="2" destOrd="0" presId="urn:microsoft.com/office/officeart/2008/layout/VerticalCurvedList"/>
    <dgm:cxn modelId="{F4DF5FE9-DFCC-4C87-BC03-FC15A977A5E0}" type="presParOf" srcId="{E72956B1-07C5-47E4-AB82-943F8EC8E15C}" destId="{9CE887C4-2529-447C-A1E8-A0230C4D416C}" srcOrd="3" destOrd="0" presId="urn:microsoft.com/office/officeart/2008/layout/VerticalCurvedList"/>
    <dgm:cxn modelId="{52D3A431-EEB2-4CBD-B443-FD8C817F3986}" type="presParOf" srcId="{2C4D29D5-882B-4232-9AF9-BF980AC55B93}" destId="{44F1C9DD-4F8C-471D-A135-CD037C947C72}" srcOrd="1" destOrd="0" presId="urn:microsoft.com/office/officeart/2008/layout/VerticalCurvedList"/>
    <dgm:cxn modelId="{32AFBA6D-AE29-4900-A839-94F5B3AE5742}" type="presParOf" srcId="{2C4D29D5-882B-4232-9AF9-BF980AC55B93}" destId="{EB253EDE-6D95-49BB-95FB-CA307D1E55D4}" srcOrd="2" destOrd="0" presId="urn:microsoft.com/office/officeart/2008/layout/VerticalCurvedList"/>
    <dgm:cxn modelId="{48A164DB-28DF-4950-9989-4058E3092247}" type="presParOf" srcId="{EB253EDE-6D95-49BB-95FB-CA307D1E55D4}" destId="{D181BCCE-E9E0-4255-ABFC-B96F8B5F36C1}" srcOrd="0" destOrd="0" presId="urn:microsoft.com/office/officeart/2008/layout/VerticalCurvedList"/>
    <dgm:cxn modelId="{2115F3D4-0F94-4CD1-BDB7-27534219925E}" type="presParOf" srcId="{2C4D29D5-882B-4232-9AF9-BF980AC55B93}" destId="{B64EAACB-FC5A-4584-B34F-83223900592C}" srcOrd="3" destOrd="0" presId="urn:microsoft.com/office/officeart/2008/layout/VerticalCurvedList"/>
    <dgm:cxn modelId="{12F72F29-FDB3-43BA-92F4-70EB513A17F7}" type="presParOf" srcId="{2C4D29D5-882B-4232-9AF9-BF980AC55B93}" destId="{4EB3D421-CBAC-4F12-BC21-A2F5ADA9492A}" srcOrd="4" destOrd="0" presId="urn:microsoft.com/office/officeart/2008/layout/VerticalCurvedList"/>
    <dgm:cxn modelId="{AA0D06B9-31A2-4323-8397-445822EC252E}" type="presParOf" srcId="{4EB3D421-CBAC-4F12-BC21-A2F5ADA9492A}" destId="{42CDEBE6-0C4A-408B-AA5F-0FBF63D5267E}" srcOrd="0" destOrd="0" presId="urn:microsoft.com/office/officeart/2008/layout/VerticalCurvedList"/>
    <dgm:cxn modelId="{D4B25491-7926-4C9B-BDB8-417B1655DC1E}" type="presParOf" srcId="{2C4D29D5-882B-4232-9AF9-BF980AC55B93}" destId="{E0E74736-3B72-47BB-88AA-073066AC13EF}" srcOrd="5" destOrd="0" presId="urn:microsoft.com/office/officeart/2008/layout/VerticalCurvedList"/>
    <dgm:cxn modelId="{C55E209D-9861-4879-87F1-3117D8715184}" type="presParOf" srcId="{2C4D29D5-882B-4232-9AF9-BF980AC55B93}" destId="{68FA6DDA-DE60-47FA-A5C0-E152EA28574E}" srcOrd="6" destOrd="0" presId="urn:microsoft.com/office/officeart/2008/layout/VerticalCurvedList"/>
    <dgm:cxn modelId="{AEAB88BC-F849-4B1C-B2AA-606D410728F5}" type="presParOf" srcId="{68FA6DDA-DE60-47FA-A5C0-E152EA28574E}" destId="{39C8C976-C022-4F5C-9800-478BAB4B7605}" srcOrd="0" destOrd="0" presId="urn:microsoft.com/office/officeart/2008/layout/VerticalCurvedList"/>
    <dgm:cxn modelId="{5D6BFB84-2972-44E0-8B4B-AB3E5911AE6F}" type="presParOf" srcId="{2C4D29D5-882B-4232-9AF9-BF980AC55B93}" destId="{E146474F-5BA9-435A-9914-73AA74FB2F79}" srcOrd="7" destOrd="0" presId="urn:microsoft.com/office/officeart/2008/layout/VerticalCurvedList"/>
    <dgm:cxn modelId="{0A17B8C8-D88B-4CD8-9872-75B29EF0CF43}" type="presParOf" srcId="{2C4D29D5-882B-4232-9AF9-BF980AC55B93}" destId="{D9D8BDA7-8745-4777-B4BC-26C5C7FB8B73}" srcOrd="8" destOrd="0" presId="urn:microsoft.com/office/officeart/2008/layout/VerticalCurvedList"/>
    <dgm:cxn modelId="{E87E9231-9A7B-4AD0-95B5-C90B5378481B}" type="presParOf" srcId="{D9D8BDA7-8745-4777-B4BC-26C5C7FB8B73}" destId="{E2001F64-5194-4E0B-8ED3-0B00ED88C398}" srcOrd="0" destOrd="0" presId="urn:microsoft.com/office/officeart/2008/layout/VerticalCurvedList"/>
    <dgm:cxn modelId="{37D00B9D-8B64-4E57-9587-A651AA57C838}" type="presParOf" srcId="{2C4D29D5-882B-4232-9AF9-BF980AC55B93}" destId="{D47A6ECE-127D-4101-8946-10AD89E7474D}" srcOrd="9" destOrd="0" presId="urn:microsoft.com/office/officeart/2008/layout/VerticalCurvedList"/>
    <dgm:cxn modelId="{81E71F96-6FCD-4E7C-9279-4C30F37FA0D1}" type="presParOf" srcId="{2C4D29D5-882B-4232-9AF9-BF980AC55B93}" destId="{D9213E96-B73F-4095-8B79-7E3F0CCBA3EC}" srcOrd="10" destOrd="0" presId="urn:microsoft.com/office/officeart/2008/layout/VerticalCurvedList"/>
    <dgm:cxn modelId="{0258D0DC-1E14-482A-A12F-E4DAD3C88824}" type="presParOf" srcId="{D9213E96-B73F-4095-8B79-7E3F0CCBA3EC}" destId="{098AF242-0590-47C8-83AA-9EC4A4BC8E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371A17-B9F3-4992-9A0A-8505A1402164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66C311A2-9855-4B1F-9AFB-CA8C100AD2E9}">
      <dgm:prSet phldrT="[Text]"/>
      <dgm:spPr/>
      <dgm:t>
        <a:bodyPr/>
        <a:lstStyle/>
        <a:p>
          <a:r>
            <a:rPr lang="en-US" dirty="0" smtClean="0"/>
            <a:t>Fire-weakened floors</a:t>
          </a:r>
          <a:endParaRPr lang="en-US" dirty="0"/>
        </a:p>
      </dgm:t>
    </dgm:pt>
    <dgm:pt modelId="{06A1CF12-D664-4571-AC5B-01D62167AB3E}" type="parTrans" cxnId="{0E355FF9-BC14-4BE1-AA2B-C746456F3FE6}">
      <dgm:prSet/>
      <dgm:spPr/>
      <dgm:t>
        <a:bodyPr/>
        <a:lstStyle/>
        <a:p>
          <a:endParaRPr lang="en-US"/>
        </a:p>
      </dgm:t>
    </dgm:pt>
    <dgm:pt modelId="{F9D8529A-E272-4E68-951F-28FDDA0D019A}" type="sibTrans" cxnId="{0E355FF9-BC14-4BE1-AA2B-C746456F3FE6}">
      <dgm:prSet/>
      <dgm:spPr/>
      <dgm:t>
        <a:bodyPr/>
        <a:lstStyle/>
        <a:p>
          <a:endParaRPr lang="en-US"/>
        </a:p>
      </dgm:t>
    </dgm:pt>
    <dgm:pt modelId="{CDD1CCC0-9F52-4E8F-8E35-482FE628C126}">
      <dgm:prSet phldrT="[Text]"/>
      <dgm:spPr/>
      <dgm:t>
        <a:bodyPr/>
        <a:lstStyle/>
        <a:p>
          <a:r>
            <a:rPr lang="en-US" dirty="0" smtClean="0"/>
            <a:t>Mark or barricade hazardous areas</a:t>
          </a:r>
          <a:endParaRPr lang="en-US" dirty="0"/>
        </a:p>
      </dgm:t>
    </dgm:pt>
    <dgm:pt modelId="{43891C51-C4F7-48D8-9A48-5545A64CE149}" type="parTrans" cxnId="{4CBB49C0-5A9A-457D-BE55-7412A2392435}">
      <dgm:prSet/>
      <dgm:spPr/>
      <dgm:t>
        <a:bodyPr/>
        <a:lstStyle/>
        <a:p>
          <a:endParaRPr lang="en-US"/>
        </a:p>
      </dgm:t>
    </dgm:pt>
    <dgm:pt modelId="{A9A81803-32DA-4532-AAD1-3A1DEB9C37E7}" type="sibTrans" cxnId="{4CBB49C0-5A9A-457D-BE55-7412A2392435}">
      <dgm:prSet/>
      <dgm:spPr/>
      <dgm:t>
        <a:bodyPr/>
        <a:lstStyle/>
        <a:p>
          <a:endParaRPr lang="en-US"/>
        </a:p>
      </dgm:t>
    </dgm:pt>
    <dgm:pt modelId="{3DAA00FF-6BA0-43C8-9710-11B0AF98A4C7}">
      <dgm:prSet phldrT="[Text]"/>
      <dgm:spPr/>
      <dgm:t>
        <a:bodyPr/>
        <a:lstStyle/>
        <a:p>
          <a:r>
            <a:rPr lang="en-US" dirty="0" smtClean="0"/>
            <a:t>Broken glass, nails, sharp objects</a:t>
          </a:r>
          <a:endParaRPr lang="en-US" dirty="0"/>
        </a:p>
      </dgm:t>
    </dgm:pt>
    <dgm:pt modelId="{141B9281-D969-4ED5-80DA-4F4DD44652D5}" type="parTrans" cxnId="{709630D2-373A-4559-A19B-005EBA94FDDF}">
      <dgm:prSet/>
      <dgm:spPr/>
      <dgm:t>
        <a:bodyPr/>
        <a:lstStyle/>
        <a:p>
          <a:endParaRPr lang="en-US"/>
        </a:p>
      </dgm:t>
    </dgm:pt>
    <dgm:pt modelId="{30D47F28-BA15-4DA1-AEDA-52CB687004F3}" type="sibTrans" cxnId="{709630D2-373A-4559-A19B-005EBA94FDDF}">
      <dgm:prSet/>
      <dgm:spPr/>
      <dgm:t>
        <a:bodyPr/>
        <a:lstStyle/>
        <a:p>
          <a:endParaRPr lang="en-US"/>
        </a:p>
      </dgm:t>
    </dgm:pt>
    <dgm:pt modelId="{B852A642-1836-4337-8CC0-9EE06D082E53}">
      <dgm:prSet phldrT="[Text]"/>
      <dgm:spPr/>
      <dgm:t>
        <a:bodyPr/>
        <a:lstStyle/>
        <a:p>
          <a:r>
            <a:rPr lang="en-US" dirty="0" smtClean="0"/>
            <a:t>Cuts, punctures, thermal burns if not wearing gloves</a:t>
          </a:r>
          <a:endParaRPr lang="en-US" dirty="0"/>
        </a:p>
      </dgm:t>
    </dgm:pt>
    <dgm:pt modelId="{52757B42-7E1B-4A44-8905-65DFD3A5F089}" type="parTrans" cxnId="{F1C315F6-3B9A-4A33-A2EA-FF4E80E33C42}">
      <dgm:prSet/>
      <dgm:spPr/>
      <dgm:t>
        <a:bodyPr/>
        <a:lstStyle/>
        <a:p>
          <a:endParaRPr lang="en-US"/>
        </a:p>
      </dgm:t>
    </dgm:pt>
    <dgm:pt modelId="{429C2BC2-A88C-412E-8088-FDD9902B7E45}" type="sibTrans" cxnId="{F1C315F6-3B9A-4A33-A2EA-FF4E80E33C42}">
      <dgm:prSet/>
      <dgm:spPr/>
      <dgm:t>
        <a:bodyPr/>
        <a:lstStyle/>
        <a:p>
          <a:endParaRPr lang="en-US"/>
        </a:p>
      </dgm:t>
    </dgm:pt>
    <dgm:pt modelId="{49FE68EB-4AA3-4A1A-9293-31DB9DF72A88}" type="pres">
      <dgm:prSet presAssocID="{A8371A17-B9F3-4992-9A0A-8505A1402164}" presName="Name0" presStyleCnt="0">
        <dgm:presLayoutVars>
          <dgm:dir/>
          <dgm:resizeHandles val="exact"/>
        </dgm:presLayoutVars>
      </dgm:prSet>
      <dgm:spPr/>
    </dgm:pt>
    <dgm:pt modelId="{7BC2AA5A-62D0-4911-8282-4C6BCF29D82F}" type="pres">
      <dgm:prSet presAssocID="{66C311A2-9855-4B1F-9AFB-CA8C100AD2E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80875-A948-47FF-966F-F3682A389C84}" type="pres">
      <dgm:prSet presAssocID="{F9D8529A-E272-4E68-951F-28FDDA0D019A}" presName="parSpace" presStyleCnt="0"/>
      <dgm:spPr/>
    </dgm:pt>
    <dgm:pt modelId="{BAB245A9-692A-49F8-A36C-859EFEBC59BC}" type="pres">
      <dgm:prSet presAssocID="{CDD1CCC0-9F52-4E8F-8E35-482FE628C12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AD6D5-D41B-4108-8064-D273B9377CB3}" type="pres">
      <dgm:prSet presAssocID="{A9A81803-32DA-4532-AAD1-3A1DEB9C37E7}" presName="parSpace" presStyleCnt="0"/>
      <dgm:spPr/>
    </dgm:pt>
    <dgm:pt modelId="{0DDB7C56-5BFE-4E7C-972A-6C67BD7B4F18}" type="pres">
      <dgm:prSet presAssocID="{3DAA00FF-6BA0-43C8-9710-11B0AF98A4C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ED312-712C-418F-A229-864E30D6079F}" type="pres">
      <dgm:prSet presAssocID="{30D47F28-BA15-4DA1-AEDA-52CB687004F3}" presName="parSpace" presStyleCnt="0"/>
      <dgm:spPr/>
    </dgm:pt>
    <dgm:pt modelId="{A410857F-5707-4E6B-BCF9-17F06836D76E}" type="pres">
      <dgm:prSet presAssocID="{B852A642-1836-4337-8CC0-9EE06D082E5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B4E38-0891-4633-B742-E3722A935C6D}" type="presOf" srcId="{CDD1CCC0-9F52-4E8F-8E35-482FE628C126}" destId="{BAB245A9-692A-49F8-A36C-859EFEBC59BC}" srcOrd="0" destOrd="0" presId="urn:microsoft.com/office/officeart/2005/8/layout/hChevron3"/>
    <dgm:cxn modelId="{F1C315F6-3B9A-4A33-A2EA-FF4E80E33C42}" srcId="{A8371A17-B9F3-4992-9A0A-8505A1402164}" destId="{B852A642-1836-4337-8CC0-9EE06D082E53}" srcOrd="3" destOrd="0" parTransId="{52757B42-7E1B-4A44-8905-65DFD3A5F089}" sibTransId="{429C2BC2-A88C-412E-8088-FDD9902B7E45}"/>
    <dgm:cxn modelId="{994ED8E7-6477-49B0-B8B5-952C53C9C041}" type="presOf" srcId="{66C311A2-9855-4B1F-9AFB-CA8C100AD2E9}" destId="{7BC2AA5A-62D0-4911-8282-4C6BCF29D82F}" srcOrd="0" destOrd="0" presId="urn:microsoft.com/office/officeart/2005/8/layout/hChevron3"/>
    <dgm:cxn modelId="{4CBB49C0-5A9A-457D-BE55-7412A2392435}" srcId="{A8371A17-B9F3-4992-9A0A-8505A1402164}" destId="{CDD1CCC0-9F52-4E8F-8E35-482FE628C126}" srcOrd="1" destOrd="0" parTransId="{43891C51-C4F7-48D8-9A48-5545A64CE149}" sibTransId="{A9A81803-32DA-4532-AAD1-3A1DEB9C37E7}"/>
    <dgm:cxn modelId="{A7E168EA-27C4-4491-B66D-61C2DEF84D9D}" type="presOf" srcId="{A8371A17-B9F3-4992-9A0A-8505A1402164}" destId="{49FE68EB-4AA3-4A1A-9293-31DB9DF72A88}" srcOrd="0" destOrd="0" presId="urn:microsoft.com/office/officeart/2005/8/layout/hChevron3"/>
    <dgm:cxn modelId="{0E355FF9-BC14-4BE1-AA2B-C746456F3FE6}" srcId="{A8371A17-B9F3-4992-9A0A-8505A1402164}" destId="{66C311A2-9855-4B1F-9AFB-CA8C100AD2E9}" srcOrd="0" destOrd="0" parTransId="{06A1CF12-D664-4571-AC5B-01D62167AB3E}" sibTransId="{F9D8529A-E272-4E68-951F-28FDDA0D019A}"/>
    <dgm:cxn modelId="{84488A00-C1DA-41D9-97E7-7B84B6BC4F16}" type="presOf" srcId="{B852A642-1836-4337-8CC0-9EE06D082E53}" destId="{A410857F-5707-4E6B-BCF9-17F06836D76E}" srcOrd="0" destOrd="0" presId="urn:microsoft.com/office/officeart/2005/8/layout/hChevron3"/>
    <dgm:cxn modelId="{709630D2-373A-4559-A19B-005EBA94FDDF}" srcId="{A8371A17-B9F3-4992-9A0A-8505A1402164}" destId="{3DAA00FF-6BA0-43C8-9710-11B0AF98A4C7}" srcOrd="2" destOrd="0" parTransId="{141B9281-D969-4ED5-80DA-4F4DD44652D5}" sibTransId="{30D47F28-BA15-4DA1-AEDA-52CB687004F3}"/>
    <dgm:cxn modelId="{D02DBE33-F3B1-4B43-8B41-F0F209654D91}" type="presOf" srcId="{3DAA00FF-6BA0-43C8-9710-11B0AF98A4C7}" destId="{0DDB7C56-5BFE-4E7C-972A-6C67BD7B4F18}" srcOrd="0" destOrd="0" presId="urn:microsoft.com/office/officeart/2005/8/layout/hChevron3"/>
    <dgm:cxn modelId="{520D0534-C55F-40A8-B1CF-BCF6BC2B0CB6}" type="presParOf" srcId="{49FE68EB-4AA3-4A1A-9293-31DB9DF72A88}" destId="{7BC2AA5A-62D0-4911-8282-4C6BCF29D82F}" srcOrd="0" destOrd="0" presId="urn:microsoft.com/office/officeart/2005/8/layout/hChevron3"/>
    <dgm:cxn modelId="{15B8CD8E-2390-4A4D-9D04-8F5CB12376F4}" type="presParOf" srcId="{49FE68EB-4AA3-4A1A-9293-31DB9DF72A88}" destId="{56380875-A948-47FF-966F-F3682A389C84}" srcOrd="1" destOrd="0" presId="urn:microsoft.com/office/officeart/2005/8/layout/hChevron3"/>
    <dgm:cxn modelId="{900DB6AD-B58A-4863-ADDE-CFB9857D557E}" type="presParOf" srcId="{49FE68EB-4AA3-4A1A-9293-31DB9DF72A88}" destId="{BAB245A9-692A-49F8-A36C-859EFEBC59BC}" srcOrd="2" destOrd="0" presId="urn:microsoft.com/office/officeart/2005/8/layout/hChevron3"/>
    <dgm:cxn modelId="{F55F785B-6377-46C1-A0F6-D732E26BE9D9}" type="presParOf" srcId="{49FE68EB-4AA3-4A1A-9293-31DB9DF72A88}" destId="{D7FAD6D5-D41B-4108-8064-D273B9377CB3}" srcOrd="3" destOrd="0" presId="urn:microsoft.com/office/officeart/2005/8/layout/hChevron3"/>
    <dgm:cxn modelId="{7135CD22-74FE-4FE5-BC57-CEFCC0586537}" type="presParOf" srcId="{49FE68EB-4AA3-4A1A-9293-31DB9DF72A88}" destId="{0DDB7C56-5BFE-4E7C-972A-6C67BD7B4F18}" srcOrd="4" destOrd="0" presId="urn:microsoft.com/office/officeart/2005/8/layout/hChevron3"/>
    <dgm:cxn modelId="{7ED98271-EC43-4411-8CE3-11C82CC8D362}" type="presParOf" srcId="{49FE68EB-4AA3-4A1A-9293-31DB9DF72A88}" destId="{310ED312-712C-418F-A229-864E30D6079F}" srcOrd="5" destOrd="0" presId="urn:microsoft.com/office/officeart/2005/8/layout/hChevron3"/>
    <dgm:cxn modelId="{199F8DC3-9C30-4036-832E-DA80A015EE8C}" type="presParOf" srcId="{49FE68EB-4AA3-4A1A-9293-31DB9DF72A88}" destId="{A410857F-5707-4E6B-BCF9-17F06836D76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8371A17-B9F3-4992-9A0A-8505A1402164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66C311A2-9855-4B1F-9AFB-CA8C100AD2E9}">
      <dgm:prSet phldrT="[Text]"/>
      <dgm:spPr/>
      <dgm:t>
        <a:bodyPr/>
        <a:lstStyle/>
        <a:p>
          <a:r>
            <a:rPr lang="en-US" dirty="0" smtClean="0"/>
            <a:t>Eye injuries</a:t>
          </a:r>
          <a:endParaRPr lang="en-US" dirty="0"/>
        </a:p>
      </dgm:t>
    </dgm:pt>
    <dgm:pt modelId="{06A1CF12-D664-4571-AC5B-01D62167AB3E}" type="parTrans" cxnId="{0E355FF9-BC14-4BE1-AA2B-C746456F3FE6}">
      <dgm:prSet/>
      <dgm:spPr/>
      <dgm:t>
        <a:bodyPr/>
        <a:lstStyle/>
        <a:p>
          <a:endParaRPr lang="en-US"/>
        </a:p>
      </dgm:t>
    </dgm:pt>
    <dgm:pt modelId="{F9D8529A-E272-4E68-951F-28FDDA0D019A}" type="sibTrans" cxnId="{0E355FF9-BC14-4BE1-AA2B-C746456F3FE6}">
      <dgm:prSet/>
      <dgm:spPr/>
      <dgm:t>
        <a:bodyPr/>
        <a:lstStyle/>
        <a:p>
          <a:endParaRPr lang="en-US"/>
        </a:p>
      </dgm:t>
    </dgm:pt>
    <dgm:pt modelId="{CDD1CCC0-9F52-4E8F-8E35-482FE628C126}">
      <dgm:prSet phldrT="[Text]"/>
      <dgm:spPr/>
      <dgm:t>
        <a:bodyPr/>
        <a:lstStyle/>
        <a:p>
          <a:r>
            <a:rPr lang="en-US" dirty="0" smtClean="0"/>
            <a:t>Prevent strains, sprains through conditioning, practice</a:t>
          </a:r>
          <a:endParaRPr lang="en-US" dirty="0"/>
        </a:p>
      </dgm:t>
    </dgm:pt>
    <dgm:pt modelId="{43891C51-C4F7-48D8-9A48-5545A64CE149}" type="parTrans" cxnId="{4CBB49C0-5A9A-457D-BE55-7412A2392435}">
      <dgm:prSet/>
      <dgm:spPr/>
      <dgm:t>
        <a:bodyPr/>
        <a:lstStyle/>
        <a:p>
          <a:endParaRPr lang="en-US"/>
        </a:p>
      </dgm:t>
    </dgm:pt>
    <dgm:pt modelId="{A9A81803-32DA-4532-AAD1-3A1DEB9C37E7}" type="sibTrans" cxnId="{4CBB49C0-5A9A-457D-BE55-7412A2392435}">
      <dgm:prSet/>
      <dgm:spPr/>
      <dgm:t>
        <a:bodyPr/>
        <a:lstStyle/>
        <a:p>
          <a:endParaRPr lang="en-US"/>
        </a:p>
      </dgm:t>
    </dgm:pt>
    <dgm:pt modelId="{3DAA00FF-6BA0-43C8-9710-11B0AF98A4C7}">
      <dgm:prSet phldrT="[Text]"/>
      <dgm:spPr/>
      <dgm:t>
        <a:bodyPr/>
        <a:lstStyle/>
        <a:p>
          <a:r>
            <a:rPr lang="en-US" dirty="0" smtClean="0"/>
            <a:t>Fatigue – More susceptible to injury</a:t>
          </a:r>
          <a:endParaRPr lang="en-US" dirty="0"/>
        </a:p>
      </dgm:t>
    </dgm:pt>
    <dgm:pt modelId="{141B9281-D969-4ED5-80DA-4F4DD44652D5}" type="parTrans" cxnId="{709630D2-373A-4559-A19B-005EBA94FDDF}">
      <dgm:prSet/>
      <dgm:spPr/>
      <dgm:t>
        <a:bodyPr/>
        <a:lstStyle/>
        <a:p>
          <a:endParaRPr lang="en-US"/>
        </a:p>
      </dgm:t>
    </dgm:pt>
    <dgm:pt modelId="{30D47F28-BA15-4DA1-AEDA-52CB687004F3}" type="sibTrans" cxnId="{709630D2-373A-4559-A19B-005EBA94FDDF}">
      <dgm:prSet/>
      <dgm:spPr/>
      <dgm:t>
        <a:bodyPr/>
        <a:lstStyle/>
        <a:p>
          <a:endParaRPr lang="en-US"/>
        </a:p>
      </dgm:t>
    </dgm:pt>
    <dgm:pt modelId="{B852A642-1836-4337-8CC0-9EE06D082E53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429C2BC2-A88C-412E-8088-FDD9902B7E45}" type="sibTrans" cxnId="{F1C315F6-3B9A-4A33-A2EA-FF4E80E33C42}">
      <dgm:prSet/>
      <dgm:spPr/>
      <dgm:t>
        <a:bodyPr/>
        <a:lstStyle/>
        <a:p>
          <a:endParaRPr lang="en-US"/>
        </a:p>
      </dgm:t>
    </dgm:pt>
    <dgm:pt modelId="{52757B42-7E1B-4A44-8905-65DFD3A5F089}" type="parTrans" cxnId="{F1C315F6-3B9A-4A33-A2EA-FF4E80E33C42}">
      <dgm:prSet/>
      <dgm:spPr/>
      <dgm:t>
        <a:bodyPr/>
        <a:lstStyle/>
        <a:p>
          <a:endParaRPr lang="en-US"/>
        </a:p>
      </dgm:t>
    </dgm:pt>
    <dgm:pt modelId="{49FE68EB-4AA3-4A1A-9293-31DB9DF72A88}" type="pres">
      <dgm:prSet presAssocID="{A8371A17-B9F3-4992-9A0A-8505A1402164}" presName="Name0" presStyleCnt="0">
        <dgm:presLayoutVars>
          <dgm:dir/>
          <dgm:resizeHandles val="exact"/>
        </dgm:presLayoutVars>
      </dgm:prSet>
      <dgm:spPr/>
    </dgm:pt>
    <dgm:pt modelId="{7BC2AA5A-62D0-4911-8282-4C6BCF29D82F}" type="pres">
      <dgm:prSet presAssocID="{66C311A2-9855-4B1F-9AFB-CA8C100AD2E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80875-A948-47FF-966F-F3682A389C84}" type="pres">
      <dgm:prSet presAssocID="{F9D8529A-E272-4E68-951F-28FDDA0D019A}" presName="parSpace" presStyleCnt="0"/>
      <dgm:spPr/>
    </dgm:pt>
    <dgm:pt modelId="{BAB245A9-692A-49F8-A36C-859EFEBC59BC}" type="pres">
      <dgm:prSet presAssocID="{CDD1CCC0-9F52-4E8F-8E35-482FE628C12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AD6D5-D41B-4108-8064-D273B9377CB3}" type="pres">
      <dgm:prSet presAssocID="{A9A81803-32DA-4532-AAD1-3A1DEB9C37E7}" presName="parSpace" presStyleCnt="0"/>
      <dgm:spPr/>
    </dgm:pt>
    <dgm:pt modelId="{0DDB7C56-5BFE-4E7C-972A-6C67BD7B4F18}" type="pres">
      <dgm:prSet presAssocID="{3DAA00FF-6BA0-43C8-9710-11B0AF98A4C7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ED312-712C-418F-A229-864E30D6079F}" type="pres">
      <dgm:prSet presAssocID="{30D47F28-BA15-4DA1-AEDA-52CB687004F3}" presName="parSpace" presStyleCnt="0"/>
      <dgm:spPr/>
    </dgm:pt>
    <dgm:pt modelId="{A410857F-5707-4E6B-BCF9-17F06836D76E}" type="pres">
      <dgm:prSet presAssocID="{B852A642-1836-4337-8CC0-9EE06D082E53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315F6-3B9A-4A33-A2EA-FF4E80E33C42}" srcId="{A8371A17-B9F3-4992-9A0A-8505A1402164}" destId="{B852A642-1836-4337-8CC0-9EE06D082E53}" srcOrd="3" destOrd="0" parTransId="{52757B42-7E1B-4A44-8905-65DFD3A5F089}" sibTransId="{429C2BC2-A88C-412E-8088-FDD9902B7E45}"/>
    <dgm:cxn modelId="{5C57DC88-531C-4F64-A16F-655C3545C022}" type="presOf" srcId="{3DAA00FF-6BA0-43C8-9710-11B0AF98A4C7}" destId="{0DDB7C56-5BFE-4E7C-972A-6C67BD7B4F18}" srcOrd="0" destOrd="0" presId="urn:microsoft.com/office/officeart/2005/8/layout/hChevron3"/>
    <dgm:cxn modelId="{F3BE5877-1309-4FD4-9993-189EBE816FB5}" type="presOf" srcId="{66C311A2-9855-4B1F-9AFB-CA8C100AD2E9}" destId="{7BC2AA5A-62D0-4911-8282-4C6BCF29D82F}" srcOrd="0" destOrd="0" presId="urn:microsoft.com/office/officeart/2005/8/layout/hChevron3"/>
    <dgm:cxn modelId="{FAA8951B-2BA5-44E2-A4E3-6765A936976E}" type="presOf" srcId="{A8371A17-B9F3-4992-9A0A-8505A1402164}" destId="{49FE68EB-4AA3-4A1A-9293-31DB9DF72A88}" srcOrd="0" destOrd="0" presId="urn:microsoft.com/office/officeart/2005/8/layout/hChevron3"/>
    <dgm:cxn modelId="{709630D2-373A-4559-A19B-005EBA94FDDF}" srcId="{A8371A17-B9F3-4992-9A0A-8505A1402164}" destId="{3DAA00FF-6BA0-43C8-9710-11B0AF98A4C7}" srcOrd="2" destOrd="0" parTransId="{141B9281-D969-4ED5-80DA-4F4DD44652D5}" sibTransId="{30D47F28-BA15-4DA1-AEDA-52CB687004F3}"/>
    <dgm:cxn modelId="{0E355FF9-BC14-4BE1-AA2B-C746456F3FE6}" srcId="{A8371A17-B9F3-4992-9A0A-8505A1402164}" destId="{66C311A2-9855-4B1F-9AFB-CA8C100AD2E9}" srcOrd="0" destOrd="0" parTransId="{06A1CF12-D664-4571-AC5B-01D62167AB3E}" sibTransId="{F9D8529A-E272-4E68-951F-28FDDA0D019A}"/>
    <dgm:cxn modelId="{4CBB49C0-5A9A-457D-BE55-7412A2392435}" srcId="{A8371A17-B9F3-4992-9A0A-8505A1402164}" destId="{CDD1CCC0-9F52-4E8F-8E35-482FE628C126}" srcOrd="1" destOrd="0" parTransId="{43891C51-C4F7-48D8-9A48-5545A64CE149}" sibTransId="{A9A81803-32DA-4532-AAD1-3A1DEB9C37E7}"/>
    <dgm:cxn modelId="{A4F2235E-4580-4070-ABEA-F82A56F8D827}" type="presOf" srcId="{CDD1CCC0-9F52-4E8F-8E35-482FE628C126}" destId="{BAB245A9-692A-49F8-A36C-859EFEBC59BC}" srcOrd="0" destOrd="0" presId="urn:microsoft.com/office/officeart/2005/8/layout/hChevron3"/>
    <dgm:cxn modelId="{DC8DE36F-6112-4E60-BD6D-BAA69D7DE5DA}" type="presOf" srcId="{B852A642-1836-4337-8CC0-9EE06D082E53}" destId="{A410857F-5707-4E6B-BCF9-17F06836D76E}" srcOrd="0" destOrd="0" presId="urn:microsoft.com/office/officeart/2005/8/layout/hChevron3"/>
    <dgm:cxn modelId="{882F51D8-886B-4276-BDBF-862374B61FE5}" type="presParOf" srcId="{49FE68EB-4AA3-4A1A-9293-31DB9DF72A88}" destId="{7BC2AA5A-62D0-4911-8282-4C6BCF29D82F}" srcOrd="0" destOrd="0" presId="urn:microsoft.com/office/officeart/2005/8/layout/hChevron3"/>
    <dgm:cxn modelId="{4C3F2993-931B-4AD7-8709-0CE29970C422}" type="presParOf" srcId="{49FE68EB-4AA3-4A1A-9293-31DB9DF72A88}" destId="{56380875-A948-47FF-966F-F3682A389C84}" srcOrd="1" destOrd="0" presId="urn:microsoft.com/office/officeart/2005/8/layout/hChevron3"/>
    <dgm:cxn modelId="{831F1CB9-4091-404D-B5EB-2857A0C15088}" type="presParOf" srcId="{49FE68EB-4AA3-4A1A-9293-31DB9DF72A88}" destId="{BAB245A9-692A-49F8-A36C-859EFEBC59BC}" srcOrd="2" destOrd="0" presId="urn:microsoft.com/office/officeart/2005/8/layout/hChevron3"/>
    <dgm:cxn modelId="{F1EAAD97-0D14-462B-9962-B2F358B98A5F}" type="presParOf" srcId="{49FE68EB-4AA3-4A1A-9293-31DB9DF72A88}" destId="{D7FAD6D5-D41B-4108-8064-D273B9377CB3}" srcOrd="3" destOrd="0" presId="urn:microsoft.com/office/officeart/2005/8/layout/hChevron3"/>
    <dgm:cxn modelId="{B4D45ACE-F97A-405C-8B78-E095F44100EF}" type="presParOf" srcId="{49FE68EB-4AA3-4A1A-9293-31DB9DF72A88}" destId="{0DDB7C56-5BFE-4E7C-972A-6C67BD7B4F18}" srcOrd="4" destOrd="0" presId="urn:microsoft.com/office/officeart/2005/8/layout/hChevron3"/>
    <dgm:cxn modelId="{3EBE41E8-4550-4FCE-99E6-A613302370CA}" type="presParOf" srcId="{49FE68EB-4AA3-4A1A-9293-31DB9DF72A88}" destId="{310ED312-712C-418F-A229-864E30D6079F}" srcOrd="5" destOrd="0" presId="urn:microsoft.com/office/officeart/2005/8/layout/hChevron3"/>
    <dgm:cxn modelId="{22E495EC-9EC7-4DF3-93D8-16A42F848B9D}" type="presParOf" srcId="{49FE68EB-4AA3-4A1A-9293-31DB9DF72A88}" destId="{A410857F-5707-4E6B-BCF9-17F06836D76E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AD7DF2-1797-40E8-BE26-6E5B9E91A61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87A92C9-9659-4051-91A7-BB30802E831D}">
      <dgm:prSet phldrT="[Text]"/>
      <dgm:spPr/>
      <dgm:t>
        <a:bodyPr/>
        <a:lstStyle/>
        <a:p>
          <a:r>
            <a:rPr lang="en-US" dirty="0" smtClean="0"/>
            <a:t>Work in teams of 2 or more</a:t>
          </a:r>
          <a:endParaRPr lang="en-US" dirty="0"/>
        </a:p>
      </dgm:t>
    </dgm:pt>
    <dgm:pt modelId="{D993269D-2719-4877-8B6F-DF6F6DF12A10}" type="parTrans" cxnId="{4FFDBB0D-9948-467A-98B1-0C98C8B3356C}">
      <dgm:prSet/>
      <dgm:spPr/>
      <dgm:t>
        <a:bodyPr/>
        <a:lstStyle/>
        <a:p>
          <a:endParaRPr lang="en-US"/>
        </a:p>
      </dgm:t>
    </dgm:pt>
    <dgm:pt modelId="{D9B11DBB-F94F-4290-BF31-343FB1127FF1}" type="sibTrans" cxnId="{4FFDBB0D-9948-467A-98B1-0C98C8B3356C}">
      <dgm:prSet/>
      <dgm:spPr/>
      <dgm:t>
        <a:bodyPr/>
        <a:lstStyle/>
        <a:p>
          <a:endParaRPr lang="en-US"/>
        </a:p>
      </dgm:t>
    </dgm:pt>
    <dgm:pt modelId="{BF1F712D-8F74-49A6-B8E5-68B8136BD058}">
      <dgm:prSet phldrT="[Text]"/>
      <dgm:spPr/>
      <dgm:t>
        <a:bodyPr/>
        <a:lstStyle/>
        <a:p>
          <a:r>
            <a:rPr lang="en-US" dirty="0" smtClean="0"/>
            <a:t>Maintain awareness of exit routes</a:t>
          </a:r>
          <a:endParaRPr lang="en-US" dirty="0"/>
        </a:p>
      </dgm:t>
    </dgm:pt>
    <dgm:pt modelId="{1B495D4C-6B9E-47D4-9892-E1E3F4C2A36F}" type="parTrans" cxnId="{B1C22A83-0A12-47C1-A34D-FB697A3A2F74}">
      <dgm:prSet/>
      <dgm:spPr/>
      <dgm:t>
        <a:bodyPr/>
        <a:lstStyle/>
        <a:p>
          <a:endParaRPr lang="en-US"/>
        </a:p>
      </dgm:t>
    </dgm:pt>
    <dgm:pt modelId="{E30E52B6-D4C6-48EC-815A-AE6812490713}" type="sibTrans" cxnId="{B1C22A83-0A12-47C1-A34D-FB697A3A2F74}">
      <dgm:prSet/>
      <dgm:spPr/>
      <dgm:t>
        <a:bodyPr/>
        <a:lstStyle/>
        <a:p>
          <a:endParaRPr lang="en-US"/>
        </a:p>
      </dgm:t>
    </dgm:pt>
    <dgm:pt modelId="{C2B410F1-AABD-4234-B65D-666D7B6BDC9B}">
      <dgm:prSet phldrT="[Text]"/>
      <dgm:spPr/>
      <dgm:t>
        <a:bodyPr/>
        <a:lstStyle/>
        <a:p>
          <a:r>
            <a:rPr lang="en-US" dirty="0" smtClean="0"/>
            <a:t>Maintain RIC/RIT</a:t>
          </a:r>
          <a:endParaRPr lang="en-US" dirty="0"/>
        </a:p>
      </dgm:t>
    </dgm:pt>
    <dgm:pt modelId="{D462D763-1196-4FBA-837A-81FE98717CF6}" type="parTrans" cxnId="{F33EF248-D2B2-4B3A-A5AF-A3AEBA68C4BA}">
      <dgm:prSet/>
      <dgm:spPr/>
      <dgm:t>
        <a:bodyPr/>
        <a:lstStyle/>
        <a:p>
          <a:endParaRPr lang="en-US"/>
        </a:p>
      </dgm:t>
    </dgm:pt>
    <dgm:pt modelId="{F4234573-E793-4ED8-AC87-EFE8F225C6D3}" type="sibTrans" cxnId="{F33EF248-D2B2-4B3A-A5AF-A3AEBA68C4BA}">
      <dgm:prSet/>
      <dgm:spPr/>
      <dgm:t>
        <a:bodyPr/>
        <a:lstStyle/>
        <a:p>
          <a:endParaRPr lang="en-US"/>
        </a:p>
      </dgm:t>
    </dgm:pt>
    <dgm:pt modelId="{4BC83466-B02B-460C-9FAF-8FD74401D6EE}">
      <dgm:prSet phldrT="[Text]"/>
      <dgm:spPr/>
      <dgm:t>
        <a:bodyPr/>
        <a:lstStyle/>
        <a:p>
          <a:r>
            <a:rPr lang="en-US" dirty="0" smtClean="0"/>
            <a:t>Monitor personnel for rehab needs</a:t>
          </a:r>
          <a:endParaRPr lang="en-US" dirty="0"/>
        </a:p>
      </dgm:t>
    </dgm:pt>
    <dgm:pt modelId="{F0CC1F69-29AC-490A-A094-0475EC95902D}" type="parTrans" cxnId="{61EFC63F-2F66-4027-80D8-6E4B305E4EE2}">
      <dgm:prSet/>
      <dgm:spPr/>
      <dgm:t>
        <a:bodyPr/>
        <a:lstStyle/>
        <a:p>
          <a:endParaRPr lang="en-US"/>
        </a:p>
      </dgm:t>
    </dgm:pt>
    <dgm:pt modelId="{BE12E237-BF93-4161-9B48-5E150C5FA5BD}" type="sibTrans" cxnId="{61EFC63F-2F66-4027-80D8-6E4B305E4EE2}">
      <dgm:prSet/>
      <dgm:spPr/>
      <dgm:t>
        <a:bodyPr/>
        <a:lstStyle/>
        <a:p>
          <a:endParaRPr lang="en-US"/>
        </a:p>
      </dgm:t>
    </dgm:pt>
    <dgm:pt modelId="{28272163-0B88-4922-A726-2F81EF714178}">
      <dgm:prSet phldrT="[Text]"/>
      <dgm:spPr/>
      <dgm:t>
        <a:bodyPr/>
        <a:lstStyle/>
        <a:p>
          <a:r>
            <a:rPr lang="en-US" dirty="0" smtClean="0"/>
            <a:t>Beware of hidden gas or electrical utilities</a:t>
          </a:r>
          <a:endParaRPr lang="en-US" dirty="0"/>
        </a:p>
      </dgm:t>
    </dgm:pt>
    <dgm:pt modelId="{43FB7BBC-AAFA-48F2-B663-3CC04F8B3F7B}" type="parTrans" cxnId="{505A8E1B-3366-476E-A6E6-CBDFFAD2ABC3}">
      <dgm:prSet/>
      <dgm:spPr/>
      <dgm:t>
        <a:bodyPr/>
        <a:lstStyle/>
        <a:p>
          <a:endParaRPr lang="en-US"/>
        </a:p>
      </dgm:t>
    </dgm:pt>
    <dgm:pt modelId="{692E2ACC-2C10-4921-844C-D16EA4B51910}" type="sibTrans" cxnId="{505A8E1B-3366-476E-A6E6-CBDFFAD2ABC3}">
      <dgm:prSet/>
      <dgm:spPr/>
      <dgm:t>
        <a:bodyPr/>
        <a:lstStyle/>
        <a:p>
          <a:endParaRPr lang="en-US"/>
        </a:p>
      </dgm:t>
    </dgm:pt>
    <dgm:pt modelId="{825EDF4C-8E19-4BAB-9B43-958FBE00F24E}">
      <dgm:prSet phldrT="[Text]"/>
      <dgm:spPr/>
      <dgm:t>
        <a:bodyPr/>
        <a:lstStyle/>
        <a:p>
          <a:r>
            <a:rPr lang="en-US" dirty="0" smtClean="0"/>
            <a:t>Continue using accountability system until incident terminated</a:t>
          </a:r>
          <a:endParaRPr lang="en-US" dirty="0"/>
        </a:p>
      </dgm:t>
    </dgm:pt>
    <dgm:pt modelId="{F5E3B898-EEBE-498C-A1E9-C879B8CE0E84}" type="parTrans" cxnId="{72032FBF-39F5-4030-9E34-3FC16C6EB226}">
      <dgm:prSet/>
      <dgm:spPr/>
      <dgm:t>
        <a:bodyPr/>
        <a:lstStyle/>
        <a:p>
          <a:endParaRPr lang="en-US"/>
        </a:p>
      </dgm:t>
    </dgm:pt>
    <dgm:pt modelId="{F32218AD-F2A0-4DCC-B522-670413F9B440}" type="sibTrans" cxnId="{72032FBF-39F5-4030-9E34-3FC16C6EB226}">
      <dgm:prSet/>
      <dgm:spPr/>
      <dgm:t>
        <a:bodyPr/>
        <a:lstStyle/>
        <a:p>
          <a:endParaRPr lang="en-US"/>
        </a:p>
      </dgm:t>
    </dgm:pt>
    <dgm:pt modelId="{606374C2-2170-4656-8A66-D413D0682ED7}" type="pres">
      <dgm:prSet presAssocID="{E4AD7DF2-1797-40E8-BE26-6E5B9E91A6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04B25-1DBE-426F-A619-56B587AAD28C}" type="pres">
      <dgm:prSet presAssocID="{287A92C9-9659-4051-91A7-BB30802E831D}" presName="parentLin" presStyleCnt="0"/>
      <dgm:spPr/>
    </dgm:pt>
    <dgm:pt modelId="{A4AD6CA0-15E4-4A4C-92CC-824C5A3D590A}" type="pres">
      <dgm:prSet presAssocID="{287A92C9-9659-4051-91A7-BB30802E831D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01767B55-6EF7-4739-A635-94D1713FA069}" type="pres">
      <dgm:prSet presAssocID="{287A92C9-9659-4051-91A7-BB30802E831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9E4FE-B9D9-433A-9DCC-ECC174555B00}" type="pres">
      <dgm:prSet presAssocID="{287A92C9-9659-4051-91A7-BB30802E831D}" presName="negativeSpace" presStyleCnt="0"/>
      <dgm:spPr/>
    </dgm:pt>
    <dgm:pt modelId="{D2D7E013-38A1-4C95-9BD1-1BE88637D6D9}" type="pres">
      <dgm:prSet presAssocID="{287A92C9-9659-4051-91A7-BB30802E831D}" presName="childText" presStyleLbl="conFgAcc1" presStyleIdx="0" presStyleCnt="6">
        <dgm:presLayoutVars>
          <dgm:bulletEnabled val="1"/>
        </dgm:presLayoutVars>
      </dgm:prSet>
      <dgm:spPr/>
    </dgm:pt>
    <dgm:pt modelId="{F3FAF855-8E9E-4D00-85D4-F51C93C9424C}" type="pres">
      <dgm:prSet presAssocID="{D9B11DBB-F94F-4290-BF31-343FB1127FF1}" presName="spaceBetweenRectangles" presStyleCnt="0"/>
      <dgm:spPr/>
    </dgm:pt>
    <dgm:pt modelId="{6A129DA2-8782-4713-8E82-50ADD89F56E4}" type="pres">
      <dgm:prSet presAssocID="{BF1F712D-8F74-49A6-B8E5-68B8136BD058}" presName="parentLin" presStyleCnt="0"/>
      <dgm:spPr/>
    </dgm:pt>
    <dgm:pt modelId="{0C83383A-6FA2-4E43-A803-23EE723CE81A}" type="pres">
      <dgm:prSet presAssocID="{BF1F712D-8F74-49A6-B8E5-68B8136BD058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682DCC1-D939-44DC-8F76-24ADAEA5103D}" type="pres">
      <dgm:prSet presAssocID="{BF1F712D-8F74-49A6-B8E5-68B8136BD05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3387B-C331-4D4C-9E9D-D2919A68C194}" type="pres">
      <dgm:prSet presAssocID="{BF1F712D-8F74-49A6-B8E5-68B8136BD058}" presName="negativeSpace" presStyleCnt="0"/>
      <dgm:spPr/>
    </dgm:pt>
    <dgm:pt modelId="{C3866C17-09E7-411F-913C-E70676FC885D}" type="pres">
      <dgm:prSet presAssocID="{BF1F712D-8F74-49A6-B8E5-68B8136BD058}" presName="childText" presStyleLbl="conFgAcc1" presStyleIdx="1" presStyleCnt="6">
        <dgm:presLayoutVars>
          <dgm:bulletEnabled val="1"/>
        </dgm:presLayoutVars>
      </dgm:prSet>
      <dgm:spPr/>
    </dgm:pt>
    <dgm:pt modelId="{BFDC5771-8ABB-424B-96AC-D18877157302}" type="pres">
      <dgm:prSet presAssocID="{E30E52B6-D4C6-48EC-815A-AE6812490713}" presName="spaceBetweenRectangles" presStyleCnt="0"/>
      <dgm:spPr/>
    </dgm:pt>
    <dgm:pt modelId="{78A00216-B9DA-48C4-ABCD-6DD80588B3D2}" type="pres">
      <dgm:prSet presAssocID="{C2B410F1-AABD-4234-B65D-666D7B6BDC9B}" presName="parentLin" presStyleCnt="0"/>
      <dgm:spPr/>
    </dgm:pt>
    <dgm:pt modelId="{C3C57648-BB22-4A09-9712-C7283C7D8612}" type="pres">
      <dgm:prSet presAssocID="{C2B410F1-AABD-4234-B65D-666D7B6BDC9B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A9C17FF2-CE2E-4281-8E8C-E1FD8AA6A538}" type="pres">
      <dgm:prSet presAssocID="{C2B410F1-AABD-4234-B65D-666D7B6BDC9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928E0-AF5A-4824-A6CC-79F03BBEBBD9}" type="pres">
      <dgm:prSet presAssocID="{C2B410F1-AABD-4234-B65D-666D7B6BDC9B}" presName="negativeSpace" presStyleCnt="0"/>
      <dgm:spPr/>
    </dgm:pt>
    <dgm:pt modelId="{51C8ADBC-0A61-46EC-9F51-145E250A4FC1}" type="pres">
      <dgm:prSet presAssocID="{C2B410F1-AABD-4234-B65D-666D7B6BDC9B}" presName="childText" presStyleLbl="conFgAcc1" presStyleIdx="2" presStyleCnt="6">
        <dgm:presLayoutVars>
          <dgm:bulletEnabled val="1"/>
        </dgm:presLayoutVars>
      </dgm:prSet>
      <dgm:spPr/>
    </dgm:pt>
    <dgm:pt modelId="{6E8C10F7-2EA0-42DE-914D-295D0C7A8502}" type="pres">
      <dgm:prSet presAssocID="{F4234573-E793-4ED8-AC87-EFE8F225C6D3}" presName="spaceBetweenRectangles" presStyleCnt="0"/>
      <dgm:spPr/>
    </dgm:pt>
    <dgm:pt modelId="{505D8699-62F3-458D-9C8F-74EE1C7917F6}" type="pres">
      <dgm:prSet presAssocID="{4BC83466-B02B-460C-9FAF-8FD74401D6EE}" presName="parentLin" presStyleCnt="0"/>
      <dgm:spPr/>
    </dgm:pt>
    <dgm:pt modelId="{9811A408-AD57-4D67-8FFA-8D571D6A05DA}" type="pres">
      <dgm:prSet presAssocID="{4BC83466-B02B-460C-9FAF-8FD74401D6EE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12E5A6F4-802B-4CB2-9797-9115634EFB6C}" type="pres">
      <dgm:prSet presAssocID="{4BC83466-B02B-460C-9FAF-8FD74401D6E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1B07B-796B-45D1-8784-C8D7F8AC34A5}" type="pres">
      <dgm:prSet presAssocID="{4BC83466-B02B-460C-9FAF-8FD74401D6EE}" presName="negativeSpace" presStyleCnt="0"/>
      <dgm:spPr/>
    </dgm:pt>
    <dgm:pt modelId="{EC7B0700-F143-487F-8A73-19C49295A250}" type="pres">
      <dgm:prSet presAssocID="{4BC83466-B02B-460C-9FAF-8FD74401D6EE}" presName="childText" presStyleLbl="conFgAcc1" presStyleIdx="3" presStyleCnt="6">
        <dgm:presLayoutVars>
          <dgm:bulletEnabled val="1"/>
        </dgm:presLayoutVars>
      </dgm:prSet>
      <dgm:spPr/>
    </dgm:pt>
    <dgm:pt modelId="{2B73A5B4-D404-4CF8-879B-88910927439B}" type="pres">
      <dgm:prSet presAssocID="{BE12E237-BF93-4161-9B48-5E150C5FA5BD}" presName="spaceBetweenRectangles" presStyleCnt="0"/>
      <dgm:spPr/>
    </dgm:pt>
    <dgm:pt modelId="{824076A5-A5FF-45F9-AEF8-DC914BB96D1B}" type="pres">
      <dgm:prSet presAssocID="{28272163-0B88-4922-A726-2F81EF714178}" presName="parentLin" presStyleCnt="0"/>
      <dgm:spPr/>
    </dgm:pt>
    <dgm:pt modelId="{95CBDCE1-57C8-495F-9E93-08135851A0EF}" type="pres">
      <dgm:prSet presAssocID="{28272163-0B88-4922-A726-2F81EF714178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09F0946B-4ACC-4726-8F1A-5AFE1BF929F3}" type="pres">
      <dgm:prSet presAssocID="{28272163-0B88-4922-A726-2F81EF71417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E35A9-33DA-4915-881C-6E3DCFA123EB}" type="pres">
      <dgm:prSet presAssocID="{28272163-0B88-4922-A726-2F81EF714178}" presName="negativeSpace" presStyleCnt="0"/>
      <dgm:spPr/>
    </dgm:pt>
    <dgm:pt modelId="{88BE54F2-B926-4D3B-9F55-5386A721288E}" type="pres">
      <dgm:prSet presAssocID="{28272163-0B88-4922-A726-2F81EF714178}" presName="childText" presStyleLbl="conFgAcc1" presStyleIdx="4" presStyleCnt="6">
        <dgm:presLayoutVars>
          <dgm:bulletEnabled val="1"/>
        </dgm:presLayoutVars>
      </dgm:prSet>
      <dgm:spPr/>
    </dgm:pt>
    <dgm:pt modelId="{4C7E3C9C-1196-4E7C-A924-558668CADF72}" type="pres">
      <dgm:prSet presAssocID="{692E2ACC-2C10-4921-844C-D16EA4B51910}" presName="spaceBetweenRectangles" presStyleCnt="0"/>
      <dgm:spPr/>
    </dgm:pt>
    <dgm:pt modelId="{74C8CAF9-23D0-4E41-AC59-174824D338D2}" type="pres">
      <dgm:prSet presAssocID="{825EDF4C-8E19-4BAB-9B43-958FBE00F24E}" presName="parentLin" presStyleCnt="0"/>
      <dgm:spPr/>
    </dgm:pt>
    <dgm:pt modelId="{E3D1A146-4747-4230-88FF-B03AC8F777EF}" type="pres">
      <dgm:prSet presAssocID="{825EDF4C-8E19-4BAB-9B43-958FBE00F24E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0BD4EE6-9906-4761-9DA2-FFCDF744C92B}" type="pres">
      <dgm:prSet presAssocID="{825EDF4C-8E19-4BAB-9B43-958FBE00F24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92804-AED8-46B9-9F3A-291F7B34DC5A}" type="pres">
      <dgm:prSet presAssocID="{825EDF4C-8E19-4BAB-9B43-958FBE00F24E}" presName="negativeSpace" presStyleCnt="0"/>
      <dgm:spPr/>
    </dgm:pt>
    <dgm:pt modelId="{4F9EF1A7-B0C7-4291-874A-BEB97CF64904}" type="pres">
      <dgm:prSet presAssocID="{825EDF4C-8E19-4BAB-9B43-958FBE00F24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D5DEE15-18F3-45A2-8235-13BD9B9F76DE}" type="presOf" srcId="{E4AD7DF2-1797-40E8-BE26-6E5B9E91A61B}" destId="{606374C2-2170-4656-8A66-D413D0682ED7}" srcOrd="0" destOrd="0" presId="urn:microsoft.com/office/officeart/2005/8/layout/list1"/>
    <dgm:cxn modelId="{B1C22A83-0A12-47C1-A34D-FB697A3A2F74}" srcId="{E4AD7DF2-1797-40E8-BE26-6E5B9E91A61B}" destId="{BF1F712D-8F74-49A6-B8E5-68B8136BD058}" srcOrd="1" destOrd="0" parTransId="{1B495D4C-6B9E-47D4-9892-E1E3F4C2A36F}" sibTransId="{E30E52B6-D4C6-48EC-815A-AE6812490713}"/>
    <dgm:cxn modelId="{1129EF32-882E-4D1D-97CA-2DFEB9EA417E}" type="presOf" srcId="{4BC83466-B02B-460C-9FAF-8FD74401D6EE}" destId="{9811A408-AD57-4D67-8FFA-8D571D6A05DA}" srcOrd="0" destOrd="0" presId="urn:microsoft.com/office/officeart/2005/8/layout/list1"/>
    <dgm:cxn modelId="{8B6E2A68-87E3-4E45-89D7-1756C7C09D39}" type="presOf" srcId="{825EDF4C-8E19-4BAB-9B43-958FBE00F24E}" destId="{E3D1A146-4747-4230-88FF-B03AC8F777EF}" srcOrd="0" destOrd="0" presId="urn:microsoft.com/office/officeart/2005/8/layout/list1"/>
    <dgm:cxn modelId="{61EFC63F-2F66-4027-80D8-6E4B305E4EE2}" srcId="{E4AD7DF2-1797-40E8-BE26-6E5B9E91A61B}" destId="{4BC83466-B02B-460C-9FAF-8FD74401D6EE}" srcOrd="3" destOrd="0" parTransId="{F0CC1F69-29AC-490A-A094-0475EC95902D}" sibTransId="{BE12E237-BF93-4161-9B48-5E150C5FA5BD}"/>
    <dgm:cxn modelId="{FA5A6470-4AEF-4D79-942D-05A098752620}" type="presOf" srcId="{4BC83466-B02B-460C-9FAF-8FD74401D6EE}" destId="{12E5A6F4-802B-4CB2-9797-9115634EFB6C}" srcOrd="1" destOrd="0" presId="urn:microsoft.com/office/officeart/2005/8/layout/list1"/>
    <dgm:cxn modelId="{FC8E5D96-C29D-421D-A585-937E91610A1D}" type="presOf" srcId="{BF1F712D-8F74-49A6-B8E5-68B8136BD058}" destId="{0C83383A-6FA2-4E43-A803-23EE723CE81A}" srcOrd="0" destOrd="0" presId="urn:microsoft.com/office/officeart/2005/8/layout/list1"/>
    <dgm:cxn modelId="{D73619A6-E1D6-4CAC-8036-E0BB12A13FF8}" type="presOf" srcId="{825EDF4C-8E19-4BAB-9B43-958FBE00F24E}" destId="{E0BD4EE6-9906-4761-9DA2-FFCDF744C92B}" srcOrd="1" destOrd="0" presId="urn:microsoft.com/office/officeart/2005/8/layout/list1"/>
    <dgm:cxn modelId="{7C97A41D-BB9F-4930-9290-C63A1C611978}" type="presOf" srcId="{BF1F712D-8F74-49A6-B8E5-68B8136BD058}" destId="{F682DCC1-D939-44DC-8F76-24ADAEA5103D}" srcOrd="1" destOrd="0" presId="urn:microsoft.com/office/officeart/2005/8/layout/list1"/>
    <dgm:cxn modelId="{72032FBF-39F5-4030-9E34-3FC16C6EB226}" srcId="{E4AD7DF2-1797-40E8-BE26-6E5B9E91A61B}" destId="{825EDF4C-8E19-4BAB-9B43-958FBE00F24E}" srcOrd="5" destOrd="0" parTransId="{F5E3B898-EEBE-498C-A1E9-C879B8CE0E84}" sibTransId="{F32218AD-F2A0-4DCC-B522-670413F9B440}"/>
    <dgm:cxn modelId="{B9E75C82-6654-494F-B5F4-F9C1B538F3EF}" type="presOf" srcId="{28272163-0B88-4922-A726-2F81EF714178}" destId="{95CBDCE1-57C8-495F-9E93-08135851A0EF}" srcOrd="0" destOrd="0" presId="urn:microsoft.com/office/officeart/2005/8/layout/list1"/>
    <dgm:cxn modelId="{505A8E1B-3366-476E-A6E6-CBDFFAD2ABC3}" srcId="{E4AD7DF2-1797-40E8-BE26-6E5B9E91A61B}" destId="{28272163-0B88-4922-A726-2F81EF714178}" srcOrd="4" destOrd="0" parTransId="{43FB7BBC-AAFA-48F2-B663-3CC04F8B3F7B}" sibTransId="{692E2ACC-2C10-4921-844C-D16EA4B51910}"/>
    <dgm:cxn modelId="{6723C2F9-70DC-43C1-81E3-C13996E27727}" type="presOf" srcId="{28272163-0B88-4922-A726-2F81EF714178}" destId="{09F0946B-4ACC-4726-8F1A-5AFE1BF929F3}" srcOrd="1" destOrd="0" presId="urn:microsoft.com/office/officeart/2005/8/layout/list1"/>
    <dgm:cxn modelId="{3F9E5166-EAE9-4278-93DA-B80C187018E4}" type="presOf" srcId="{C2B410F1-AABD-4234-B65D-666D7B6BDC9B}" destId="{C3C57648-BB22-4A09-9712-C7283C7D8612}" srcOrd="0" destOrd="0" presId="urn:microsoft.com/office/officeart/2005/8/layout/list1"/>
    <dgm:cxn modelId="{4FFDBB0D-9948-467A-98B1-0C98C8B3356C}" srcId="{E4AD7DF2-1797-40E8-BE26-6E5B9E91A61B}" destId="{287A92C9-9659-4051-91A7-BB30802E831D}" srcOrd="0" destOrd="0" parTransId="{D993269D-2719-4877-8B6F-DF6F6DF12A10}" sibTransId="{D9B11DBB-F94F-4290-BF31-343FB1127FF1}"/>
    <dgm:cxn modelId="{F33EF248-D2B2-4B3A-A5AF-A3AEBA68C4BA}" srcId="{E4AD7DF2-1797-40E8-BE26-6E5B9E91A61B}" destId="{C2B410F1-AABD-4234-B65D-666D7B6BDC9B}" srcOrd="2" destOrd="0" parTransId="{D462D763-1196-4FBA-837A-81FE98717CF6}" sibTransId="{F4234573-E793-4ED8-AC87-EFE8F225C6D3}"/>
    <dgm:cxn modelId="{5FC101AA-A6C5-4724-83C8-7DA72A38C94D}" type="presOf" srcId="{287A92C9-9659-4051-91A7-BB30802E831D}" destId="{01767B55-6EF7-4739-A635-94D1713FA069}" srcOrd="1" destOrd="0" presId="urn:microsoft.com/office/officeart/2005/8/layout/list1"/>
    <dgm:cxn modelId="{E7A22EF4-71AB-42E7-B3FA-43DB1CD94882}" type="presOf" srcId="{C2B410F1-AABD-4234-B65D-666D7B6BDC9B}" destId="{A9C17FF2-CE2E-4281-8E8C-E1FD8AA6A538}" srcOrd="1" destOrd="0" presId="urn:microsoft.com/office/officeart/2005/8/layout/list1"/>
    <dgm:cxn modelId="{460C97C7-4427-4F97-8C9A-1B1841445209}" type="presOf" srcId="{287A92C9-9659-4051-91A7-BB30802E831D}" destId="{A4AD6CA0-15E4-4A4C-92CC-824C5A3D590A}" srcOrd="0" destOrd="0" presId="urn:microsoft.com/office/officeart/2005/8/layout/list1"/>
    <dgm:cxn modelId="{D0669AD5-C3D7-4E05-BD30-6416FEFEBA99}" type="presParOf" srcId="{606374C2-2170-4656-8A66-D413D0682ED7}" destId="{51604B25-1DBE-426F-A619-56B587AAD28C}" srcOrd="0" destOrd="0" presId="urn:microsoft.com/office/officeart/2005/8/layout/list1"/>
    <dgm:cxn modelId="{F9FA16AB-A075-490D-980D-782CCC791C4E}" type="presParOf" srcId="{51604B25-1DBE-426F-A619-56B587AAD28C}" destId="{A4AD6CA0-15E4-4A4C-92CC-824C5A3D590A}" srcOrd="0" destOrd="0" presId="urn:microsoft.com/office/officeart/2005/8/layout/list1"/>
    <dgm:cxn modelId="{3BF9FE7F-5068-4DB8-A091-37A3D0B5BFD3}" type="presParOf" srcId="{51604B25-1DBE-426F-A619-56B587AAD28C}" destId="{01767B55-6EF7-4739-A635-94D1713FA069}" srcOrd="1" destOrd="0" presId="urn:microsoft.com/office/officeart/2005/8/layout/list1"/>
    <dgm:cxn modelId="{30A88085-C643-4F54-A7ED-A5489019FE6D}" type="presParOf" srcId="{606374C2-2170-4656-8A66-D413D0682ED7}" destId="{0A99E4FE-B9D9-433A-9DCC-ECC174555B00}" srcOrd="1" destOrd="0" presId="urn:microsoft.com/office/officeart/2005/8/layout/list1"/>
    <dgm:cxn modelId="{3E982448-9BD0-4273-A713-2639FC0F24C1}" type="presParOf" srcId="{606374C2-2170-4656-8A66-D413D0682ED7}" destId="{D2D7E013-38A1-4C95-9BD1-1BE88637D6D9}" srcOrd="2" destOrd="0" presId="urn:microsoft.com/office/officeart/2005/8/layout/list1"/>
    <dgm:cxn modelId="{4C0B6112-8270-466A-A378-86CD27742D32}" type="presParOf" srcId="{606374C2-2170-4656-8A66-D413D0682ED7}" destId="{F3FAF855-8E9E-4D00-85D4-F51C93C9424C}" srcOrd="3" destOrd="0" presId="urn:microsoft.com/office/officeart/2005/8/layout/list1"/>
    <dgm:cxn modelId="{76A71C36-6B6D-42DC-8007-31FA2B860CE1}" type="presParOf" srcId="{606374C2-2170-4656-8A66-D413D0682ED7}" destId="{6A129DA2-8782-4713-8E82-50ADD89F56E4}" srcOrd="4" destOrd="0" presId="urn:microsoft.com/office/officeart/2005/8/layout/list1"/>
    <dgm:cxn modelId="{E6AF9C6F-B669-48A6-8D16-A49A45A5DDEF}" type="presParOf" srcId="{6A129DA2-8782-4713-8E82-50ADD89F56E4}" destId="{0C83383A-6FA2-4E43-A803-23EE723CE81A}" srcOrd="0" destOrd="0" presId="urn:microsoft.com/office/officeart/2005/8/layout/list1"/>
    <dgm:cxn modelId="{60279A95-9617-46B9-A7A1-EE8C4AA4EFE0}" type="presParOf" srcId="{6A129DA2-8782-4713-8E82-50ADD89F56E4}" destId="{F682DCC1-D939-44DC-8F76-24ADAEA5103D}" srcOrd="1" destOrd="0" presId="urn:microsoft.com/office/officeart/2005/8/layout/list1"/>
    <dgm:cxn modelId="{56302961-3F06-43E8-8825-4E125D4756C3}" type="presParOf" srcId="{606374C2-2170-4656-8A66-D413D0682ED7}" destId="{A7C3387B-C331-4D4C-9E9D-D2919A68C194}" srcOrd="5" destOrd="0" presId="urn:microsoft.com/office/officeart/2005/8/layout/list1"/>
    <dgm:cxn modelId="{0613D34A-59A8-46E8-B7D5-35354B15B6FC}" type="presParOf" srcId="{606374C2-2170-4656-8A66-D413D0682ED7}" destId="{C3866C17-09E7-411F-913C-E70676FC885D}" srcOrd="6" destOrd="0" presId="urn:microsoft.com/office/officeart/2005/8/layout/list1"/>
    <dgm:cxn modelId="{E44FB538-3A98-42E3-ACC4-02A8796B824E}" type="presParOf" srcId="{606374C2-2170-4656-8A66-D413D0682ED7}" destId="{BFDC5771-8ABB-424B-96AC-D18877157302}" srcOrd="7" destOrd="0" presId="urn:microsoft.com/office/officeart/2005/8/layout/list1"/>
    <dgm:cxn modelId="{B8AD16D1-FECB-459C-9C6D-1B127201C273}" type="presParOf" srcId="{606374C2-2170-4656-8A66-D413D0682ED7}" destId="{78A00216-B9DA-48C4-ABCD-6DD80588B3D2}" srcOrd="8" destOrd="0" presId="urn:microsoft.com/office/officeart/2005/8/layout/list1"/>
    <dgm:cxn modelId="{5506DC7D-8547-4481-A87C-AC4B61856803}" type="presParOf" srcId="{78A00216-B9DA-48C4-ABCD-6DD80588B3D2}" destId="{C3C57648-BB22-4A09-9712-C7283C7D8612}" srcOrd="0" destOrd="0" presId="urn:microsoft.com/office/officeart/2005/8/layout/list1"/>
    <dgm:cxn modelId="{1FD7DE22-6AFB-4382-A635-3ECD12B331F2}" type="presParOf" srcId="{78A00216-B9DA-48C4-ABCD-6DD80588B3D2}" destId="{A9C17FF2-CE2E-4281-8E8C-E1FD8AA6A538}" srcOrd="1" destOrd="0" presId="urn:microsoft.com/office/officeart/2005/8/layout/list1"/>
    <dgm:cxn modelId="{357BA072-4D99-441A-98C4-0EBEA951A100}" type="presParOf" srcId="{606374C2-2170-4656-8A66-D413D0682ED7}" destId="{F9C928E0-AF5A-4824-A6CC-79F03BBEBBD9}" srcOrd="9" destOrd="0" presId="urn:microsoft.com/office/officeart/2005/8/layout/list1"/>
    <dgm:cxn modelId="{C502A98A-4AF4-4A73-8FE2-BBFC9D5D2AB5}" type="presParOf" srcId="{606374C2-2170-4656-8A66-D413D0682ED7}" destId="{51C8ADBC-0A61-46EC-9F51-145E250A4FC1}" srcOrd="10" destOrd="0" presId="urn:microsoft.com/office/officeart/2005/8/layout/list1"/>
    <dgm:cxn modelId="{A50C6410-3046-47EE-A5E1-8919A3358ABB}" type="presParOf" srcId="{606374C2-2170-4656-8A66-D413D0682ED7}" destId="{6E8C10F7-2EA0-42DE-914D-295D0C7A8502}" srcOrd="11" destOrd="0" presId="urn:microsoft.com/office/officeart/2005/8/layout/list1"/>
    <dgm:cxn modelId="{AC08CF61-4685-4AA2-96EF-AD3B4D110790}" type="presParOf" srcId="{606374C2-2170-4656-8A66-D413D0682ED7}" destId="{505D8699-62F3-458D-9C8F-74EE1C7917F6}" srcOrd="12" destOrd="0" presId="urn:microsoft.com/office/officeart/2005/8/layout/list1"/>
    <dgm:cxn modelId="{8402F7A3-5490-459E-A3ED-59E51D4FA227}" type="presParOf" srcId="{505D8699-62F3-458D-9C8F-74EE1C7917F6}" destId="{9811A408-AD57-4D67-8FFA-8D571D6A05DA}" srcOrd="0" destOrd="0" presId="urn:microsoft.com/office/officeart/2005/8/layout/list1"/>
    <dgm:cxn modelId="{FB3DD97C-C42C-4723-ADB8-D43A7FB6C1B3}" type="presParOf" srcId="{505D8699-62F3-458D-9C8F-74EE1C7917F6}" destId="{12E5A6F4-802B-4CB2-9797-9115634EFB6C}" srcOrd="1" destOrd="0" presId="urn:microsoft.com/office/officeart/2005/8/layout/list1"/>
    <dgm:cxn modelId="{D2E97CC2-D60C-46EA-A8E1-7999CC38BB7E}" type="presParOf" srcId="{606374C2-2170-4656-8A66-D413D0682ED7}" destId="{8D81B07B-796B-45D1-8784-C8D7F8AC34A5}" srcOrd="13" destOrd="0" presId="urn:microsoft.com/office/officeart/2005/8/layout/list1"/>
    <dgm:cxn modelId="{7F4F2AF4-86A4-46C1-8860-81C5B1223062}" type="presParOf" srcId="{606374C2-2170-4656-8A66-D413D0682ED7}" destId="{EC7B0700-F143-487F-8A73-19C49295A250}" srcOrd="14" destOrd="0" presId="urn:microsoft.com/office/officeart/2005/8/layout/list1"/>
    <dgm:cxn modelId="{90F1FFEB-ACC0-4556-A6AC-F9D70C3CDC1C}" type="presParOf" srcId="{606374C2-2170-4656-8A66-D413D0682ED7}" destId="{2B73A5B4-D404-4CF8-879B-88910927439B}" srcOrd="15" destOrd="0" presId="urn:microsoft.com/office/officeart/2005/8/layout/list1"/>
    <dgm:cxn modelId="{8E4EA401-D20C-411E-9BB2-AC13BAAC1CCF}" type="presParOf" srcId="{606374C2-2170-4656-8A66-D413D0682ED7}" destId="{824076A5-A5FF-45F9-AEF8-DC914BB96D1B}" srcOrd="16" destOrd="0" presId="urn:microsoft.com/office/officeart/2005/8/layout/list1"/>
    <dgm:cxn modelId="{8424955B-50BA-4E4B-98ED-71213F686CA0}" type="presParOf" srcId="{824076A5-A5FF-45F9-AEF8-DC914BB96D1B}" destId="{95CBDCE1-57C8-495F-9E93-08135851A0EF}" srcOrd="0" destOrd="0" presId="urn:microsoft.com/office/officeart/2005/8/layout/list1"/>
    <dgm:cxn modelId="{C24155CB-03B7-422D-BE1F-F0892FA09FA7}" type="presParOf" srcId="{824076A5-A5FF-45F9-AEF8-DC914BB96D1B}" destId="{09F0946B-4ACC-4726-8F1A-5AFE1BF929F3}" srcOrd="1" destOrd="0" presId="urn:microsoft.com/office/officeart/2005/8/layout/list1"/>
    <dgm:cxn modelId="{A303C066-ED3B-4D80-A5F6-0FD16C7879CF}" type="presParOf" srcId="{606374C2-2170-4656-8A66-D413D0682ED7}" destId="{411E35A9-33DA-4915-881C-6E3DCFA123EB}" srcOrd="17" destOrd="0" presId="urn:microsoft.com/office/officeart/2005/8/layout/list1"/>
    <dgm:cxn modelId="{4518465B-555D-4AE5-9ABB-6D048CBFAA63}" type="presParOf" srcId="{606374C2-2170-4656-8A66-D413D0682ED7}" destId="{88BE54F2-B926-4D3B-9F55-5386A721288E}" srcOrd="18" destOrd="0" presId="urn:microsoft.com/office/officeart/2005/8/layout/list1"/>
    <dgm:cxn modelId="{B9F7A52C-A926-49A9-BB1D-FE1D86A3E821}" type="presParOf" srcId="{606374C2-2170-4656-8A66-D413D0682ED7}" destId="{4C7E3C9C-1196-4E7C-A924-558668CADF72}" srcOrd="19" destOrd="0" presId="urn:microsoft.com/office/officeart/2005/8/layout/list1"/>
    <dgm:cxn modelId="{C902DBA8-F994-42D9-8C71-B48B4507FC87}" type="presParOf" srcId="{606374C2-2170-4656-8A66-D413D0682ED7}" destId="{74C8CAF9-23D0-4E41-AC59-174824D338D2}" srcOrd="20" destOrd="0" presId="urn:microsoft.com/office/officeart/2005/8/layout/list1"/>
    <dgm:cxn modelId="{3533981C-6013-459E-AD4B-B07AE80B8B3D}" type="presParOf" srcId="{74C8CAF9-23D0-4E41-AC59-174824D338D2}" destId="{E3D1A146-4747-4230-88FF-B03AC8F777EF}" srcOrd="0" destOrd="0" presId="urn:microsoft.com/office/officeart/2005/8/layout/list1"/>
    <dgm:cxn modelId="{915E95B3-E47B-47F9-AED8-1AD30B0CB0E1}" type="presParOf" srcId="{74C8CAF9-23D0-4E41-AC59-174824D338D2}" destId="{E0BD4EE6-9906-4761-9DA2-FFCDF744C92B}" srcOrd="1" destOrd="0" presId="urn:microsoft.com/office/officeart/2005/8/layout/list1"/>
    <dgm:cxn modelId="{33E20333-52C2-4BF6-A76A-EFB24905B207}" type="presParOf" srcId="{606374C2-2170-4656-8A66-D413D0682ED7}" destId="{D6B92804-AED8-46B9-9F3A-291F7B34DC5A}" srcOrd="21" destOrd="0" presId="urn:microsoft.com/office/officeart/2005/8/layout/list1"/>
    <dgm:cxn modelId="{D6F5ED7C-0D3C-4819-BBC2-9B84E0159A0E}" type="presParOf" srcId="{606374C2-2170-4656-8A66-D413D0682ED7}" destId="{4F9EF1A7-B0C7-4291-874A-BEB97CF6490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8738D0-6AB3-42AF-8DBC-374ED198DC92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B193651-89AC-4B3C-B036-1D1E51B6160F}">
      <dgm:prSet phldrT="[Text]"/>
      <dgm:spPr/>
      <dgm:t>
        <a:bodyPr/>
        <a:lstStyle/>
        <a:p>
          <a:r>
            <a:rPr lang="en-US" dirty="0" smtClean="0"/>
            <a:t>Intensity of fire</a:t>
          </a:r>
          <a:endParaRPr lang="en-US" dirty="0"/>
        </a:p>
      </dgm:t>
    </dgm:pt>
    <dgm:pt modelId="{73FAD413-241D-4B6E-AE05-A448EFDD7266}" type="parTrans" cxnId="{F6091438-DAB7-4121-B2BD-CDB90CC2702E}">
      <dgm:prSet/>
      <dgm:spPr/>
      <dgm:t>
        <a:bodyPr/>
        <a:lstStyle/>
        <a:p>
          <a:endParaRPr lang="en-US"/>
        </a:p>
      </dgm:t>
    </dgm:pt>
    <dgm:pt modelId="{6EDE3862-25E3-4AE8-8EFB-C604EF87FFB0}" type="sibTrans" cxnId="{F6091438-DAB7-4121-B2BD-CDB90CC2702E}">
      <dgm:prSet/>
      <dgm:spPr/>
      <dgm:t>
        <a:bodyPr/>
        <a:lstStyle/>
        <a:p>
          <a:endParaRPr lang="en-US"/>
        </a:p>
      </dgm:t>
    </dgm:pt>
    <dgm:pt modelId="{6EA63A5E-1C8C-427C-AFD7-7AC34F9B3AA1}">
      <dgm:prSet phldrT="[Text]"/>
      <dgm:spPr/>
      <dgm:t>
        <a:bodyPr/>
        <a:lstStyle/>
        <a:p>
          <a:r>
            <a:rPr lang="en-US" dirty="0" smtClean="0"/>
            <a:t>Extent of structural member weakness</a:t>
          </a:r>
          <a:endParaRPr lang="en-US" dirty="0"/>
        </a:p>
      </dgm:t>
    </dgm:pt>
    <dgm:pt modelId="{CE4BD2F3-FDC8-4112-98DE-B831ABBF3E91}" type="parTrans" cxnId="{7A022265-E792-4AB1-9443-999121A245C0}">
      <dgm:prSet/>
      <dgm:spPr/>
      <dgm:t>
        <a:bodyPr/>
        <a:lstStyle/>
        <a:p>
          <a:endParaRPr lang="en-US" dirty="0"/>
        </a:p>
      </dgm:t>
    </dgm:pt>
    <dgm:pt modelId="{739E6093-5B91-4D2C-B03B-CFE2B37EA96B}" type="sibTrans" cxnId="{7A022265-E792-4AB1-9443-999121A245C0}">
      <dgm:prSet/>
      <dgm:spPr/>
      <dgm:t>
        <a:bodyPr/>
        <a:lstStyle/>
        <a:p>
          <a:endParaRPr lang="en-US"/>
        </a:p>
      </dgm:t>
    </dgm:pt>
    <dgm:pt modelId="{60D9165F-5F46-4F86-9938-6A5CE0BA16DF}">
      <dgm:prSet phldrT="[Text]"/>
      <dgm:spPr/>
      <dgm:t>
        <a:bodyPr/>
        <a:lstStyle/>
        <a:p>
          <a:r>
            <a:rPr lang="en-US" dirty="0" smtClean="0"/>
            <a:t>Amount of water used</a:t>
          </a:r>
          <a:endParaRPr lang="en-US" dirty="0"/>
        </a:p>
      </dgm:t>
    </dgm:pt>
    <dgm:pt modelId="{25B3323C-62E5-47E5-BA40-2604FB8021BC}" type="parTrans" cxnId="{0ADA9ECD-C4C9-45C8-AE5D-1E436C6D3CD7}">
      <dgm:prSet/>
      <dgm:spPr/>
      <dgm:t>
        <a:bodyPr/>
        <a:lstStyle/>
        <a:p>
          <a:endParaRPr lang="en-US"/>
        </a:p>
      </dgm:t>
    </dgm:pt>
    <dgm:pt modelId="{84F19079-033B-4F7C-9DA8-775ECA1C22F5}" type="sibTrans" cxnId="{0ADA9ECD-C4C9-45C8-AE5D-1E436C6D3CD7}">
      <dgm:prSet/>
      <dgm:spPr/>
      <dgm:t>
        <a:bodyPr/>
        <a:lstStyle/>
        <a:p>
          <a:endParaRPr lang="en-US"/>
        </a:p>
      </dgm:t>
    </dgm:pt>
    <dgm:pt modelId="{B0F122E0-B9C7-46CF-B9CE-806872BB1258}">
      <dgm:prSet phldrT="[Text]"/>
      <dgm:spPr/>
      <dgm:t>
        <a:bodyPr/>
        <a:lstStyle/>
        <a:p>
          <a:r>
            <a:rPr lang="en-US" dirty="0" smtClean="0"/>
            <a:t>Additional weight placed on floors, walls</a:t>
          </a:r>
          <a:endParaRPr lang="en-US" dirty="0"/>
        </a:p>
      </dgm:t>
    </dgm:pt>
    <dgm:pt modelId="{1446A786-D987-478F-AF1C-02FB49C5D735}" type="parTrans" cxnId="{ACBD8FA3-4D92-4FB6-B411-E64DC19D16A6}">
      <dgm:prSet/>
      <dgm:spPr/>
      <dgm:t>
        <a:bodyPr/>
        <a:lstStyle/>
        <a:p>
          <a:endParaRPr lang="en-US" dirty="0"/>
        </a:p>
      </dgm:t>
    </dgm:pt>
    <dgm:pt modelId="{73F5F2CE-B65E-48E6-B367-59A1AB662C7D}" type="sibTrans" cxnId="{ACBD8FA3-4D92-4FB6-B411-E64DC19D16A6}">
      <dgm:prSet/>
      <dgm:spPr/>
      <dgm:t>
        <a:bodyPr/>
        <a:lstStyle/>
        <a:p>
          <a:endParaRPr lang="en-US"/>
        </a:p>
      </dgm:t>
    </dgm:pt>
    <dgm:pt modelId="{DEC9221A-E759-4550-9194-C37D0B63DD82}" type="pres">
      <dgm:prSet presAssocID="{408738D0-6AB3-42AF-8DBC-374ED198DC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33A672-8089-4001-954E-A7C1BD74E5B0}" type="pres">
      <dgm:prSet presAssocID="{CB193651-89AC-4B3C-B036-1D1E51B6160F}" presName="root" presStyleCnt="0"/>
      <dgm:spPr/>
    </dgm:pt>
    <dgm:pt modelId="{0966735E-542C-42C4-86B8-ABE1187E09D2}" type="pres">
      <dgm:prSet presAssocID="{CB193651-89AC-4B3C-B036-1D1E51B6160F}" presName="rootComposite" presStyleCnt="0"/>
      <dgm:spPr/>
    </dgm:pt>
    <dgm:pt modelId="{D00A5216-9D2E-43BC-872C-403B203CE0FC}" type="pres">
      <dgm:prSet presAssocID="{CB193651-89AC-4B3C-B036-1D1E51B6160F}" presName="rootText" presStyleLbl="node1" presStyleIdx="0" presStyleCnt="2"/>
      <dgm:spPr/>
      <dgm:t>
        <a:bodyPr/>
        <a:lstStyle/>
        <a:p>
          <a:endParaRPr lang="en-US"/>
        </a:p>
      </dgm:t>
    </dgm:pt>
    <dgm:pt modelId="{02C6D7EB-B4CC-475B-B625-A1D40167D9EA}" type="pres">
      <dgm:prSet presAssocID="{CB193651-89AC-4B3C-B036-1D1E51B6160F}" presName="rootConnector" presStyleLbl="node1" presStyleIdx="0" presStyleCnt="2"/>
      <dgm:spPr/>
      <dgm:t>
        <a:bodyPr/>
        <a:lstStyle/>
        <a:p>
          <a:endParaRPr lang="en-US"/>
        </a:p>
      </dgm:t>
    </dgm:pt>
    <dgm:pt modelId="{3BCF3F11-72C4-4516-A9E7-7CD956715B12}" type="pres">
      <dgm:prSet presAssocID="{CB193651-89AC-4B3C-B036-1D1E51B6160F}" presName="childShape" presStyleCnt="0"/>
      <dgm:spPr/>
    </dgm:pt>
    <dgm:pt modelId="{42F2CC53-151D-432D-9278-4B1F41A815B0}" type="pres">
      <dgm:prSet presAssocID="{CE4BD2F3-FDC8-4112-98DE-B831ABBF3E91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AF18AA3-8121-4976-842E-3A005CC8F8B7}" type="pres">
      <dgm:prSet presAssocID="{6EA63A5E-1C8C-427C-AFD7-7AC34F9B3AA1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8F57C-668E-40DB-95F2-5669A5EB45E4}" type="pres">
      <dgm:prSet presAssocID="{60D9165F-5F46-4F86-9938-6A5CE0BA16DF}" presName="root" presStyleCnt="0"/>
      <dgm:spPr/>
    </dgm:pt>
    <dgm:pt modelId="{9A0401B5-C327-48CB-BB27-B33FC9E759F9}" type="pres">
      <dgm:prSet presAssocID="{60D9165F-5F46-4F86-9938-6A5CE0BA16DF}" presName="rootComposite" presStyleCnt="0"/>
      <dgm:spPr/>
    </dgm:pt>
    <dgm:pt modelId="{7411C4F1-AA8C-4381-88AB-90DC5CEAFD19}" type="pres">
      <dgm:prSet presAssocID="{60D9165F-5F46-4F86-9938-6A5CE0BA16DF}" presName="rootText" presStyleLbl="node1" presStyleIdx="1" presStyleCnt="2"/>
      <dgm:spPr/>
      <dgm:t>
        <a:bodyPr/>
        <a:lstStyle/>
        <a:p>
          <a:endParaRPr lang="en-US"/>
        </a:p>
      </dgm:t>
    </dgm:pt>
    <dgm:pt modelId="{10DDE9EB-80C8-4292-80A0-87646FAEC91B}" type="pres">
      <dgm:prSet presAssocID="{60D9165F-5F46-4F86-9938-6A5CE0BA16DF}" presName="rootConnector" presStyleLbl="node1" presStyleIdx="1" presStyleCnt="2"/>
      <dgm:spPr/>
      <dgm:t>
        <a:bodyPr/>
        <a:lstStyle/>
        <a:p>
          <a:endParaRPr lang="en-US"/>
        </a:p>
      </dgm:t>
    </dgm:pt>
    <dgm:pt modelId="{F2DACCFB-120B-4D1F-866E-F34FAE644C96}" type="pres">
      <dgm:prSet presAssocID="{60D9165F-5F46-4F86-9938-6A5CE0BA16DF}" presName="childShape" presStyleCnt="0"/>
      <dgm:spPr/>
    </dgm:pt>
    <dgm:pt modelId="{7286A503-027E-49D1-BA4B-758E357686E6}" type="pres">
      <dgm:prSet presAssocID="{1446A786-D987-478F-AF1C-02FB49C5D735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541F462-73A1-4727-8B2C-9A331CE7295C}" type="pres">
      <dgm:prSet presAssocID="{B0F122E0-B9C7-46CF-B9CE-806872BB1258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1A0C7-B8A0-40E1-A781-E188E948ABD9}" type="presOf" srcId="{6EA63A5E-1C8C-427C-AFD7-7AC34F9B3AA1}" destId="{5AF18AA3-8121-4976-842E-3A005CC8F8B7}" srcOrd="0" destOrd="0" presId="urn:microsoft.com/office/officeart/2005/8/layout/hierarchy3"/>
    <dgm:cxn modelId="{0B029123-8D30-43AD-B757-FC2FD7B29D7D}" type="presOf" srcId="{408738D0-6AB3-42AF-8DBC-374ED198DC92}" destId="{DEC9221A-E759-4550-9194-C37D0B63DD82}" srcOrd="0" destOrd="0" presId="urn:microsoft.com/office/officeart/2005/8/layout/hierarchy3"/>
    <dgm:cxn modelId="{717FDD1F-B0F9-4A3A-8DB8-520A428E86E9}" type="presOf" srcId="{60D9165F-5F46-4F86-9938-6A5CE0BA16DF}" destId="{7411C4F1-AA8C-4381-88AB-90DC5CEAFD19}" srcOrd="0" destOrd="0" presId="urn:microsoft.com/office/officeart/2005/8/layout/hierarchy3"/>
    <dgm:cxn modelId="{1BE1A603-5B2F-4B71-BADA-A4BA9FCB53D3}" type="presOf" srcId="{1446A786-D987-478F-AF1C-02FB49C5D735}" destId="{7286A503-027E-49D1-BA4B-758E357686E6}" srcOrd="0" destOrd="0" presId="urn:microsoft.com/office/officeart/2005/8/layout/hierarchy3"/>
    <dgm:cxn modelId="{7A022265-E792-4AB1-9443-999121A245C0}" srcId="{CB193651-89AC-4B3C-B036-1D1E51B6160F}" destId="{6EA63A5E-1C8C-427C-AFD7-7AC34F9B3AA1}" srcOrd="0" destOrd="0" parTransId="{CE4BD2F3-FDC8-4112-98DE-B831ABBF3E91}" sibTransId="{739E6093-5B91-4D2C-B03B-CFE2B37EA96B}"/>
    <dgm:cxn modelId="{F6091438-DAB7-4121-B2BD-CDB90CC2702E}" srcId="{408738D0-6AB3-42AF-8DBC-374ED198DC92}" destId="{CB193651-89AC-4B3C-B036-1D1E51B6160F}" srcOrd="0" destOrd="0" parTransId="{73FAD413-241D-4B6E-AE05-A448EFDD7266}" sibTransId="{6EDE3862-25E3-4AE8-8EFB-C604EF87FFB0}"/>
    <dgm:cxn modelId="{09F3B9DD-1C91-4537-846B-893032771C90}" type="presOf" srcId="{B0F122E0-B9C7-46CF-B9CE-806872BB1258}" destId="{0541F462-73A1-4727-8B2C-9A331CE7295C}" srcOrd="0" destOrd="0" presId="urn:microsoft.com/office/officeart/2005/8/layout/hierarchy3"/>
    <dgm:cxn modelId="{C30385D0-BAD7-4866-8456-42D1F3DF81D6}" type="presOf" srcId="{CB193651-89AC-4B3C-B036-1D1E51B6160F}" destId="{D00A5216-9D2E-43BC-872C-403B203CE0FC}" srcOrd="0" destOrd="0" presId="urn:microsoft.com/office/officeart/2005/8/layout/hierarchy3"/>
    <dgm:cxn modelId="{ACBD8FA3-4D92-4FB6-B411-E64DC19D16A6}" srcId="{60D9165F-5F46-4F86-9938-6A5CE0BA16DF}" destId="{B0F122E0-B9C7-46CF-B9CE-806872BB1258}" srcOrd="0" destOrd="0" parTransId="{1446A786-D987-478F-AF1C-02FB49C5D735}" sibTransId="{73F5F2CE-B65E-48E6-B367-59A1AB662C7D}"/>
    <dgm:cxn modelId="{0ADA9ECD-C4C9-45C8-AE5D-1E436C6D3CD7}" srcId="{408738D0-6AB3-42AF-8DBC-374ED198DC92}" destId="{60D9165F-5F46-4F86-9938-6A5CE0BA16DF}" srcOrd="1" destOrd="0" parTransId="{25B3323C-62E5-47E5-BA40-2604FB8021BC}" sibTransId="{84F19079-033B-4F7C-9DA8-775ECA1C22F5}"/>
    <dgm:cxn modelId="{4A881E13-2F22-40CD-B0A6-3035221391DB}" type="presOf" srcId="{CE4BD2F3-FDC8-4112-98DE-B831ABBF3E91}" destId="{42F2CC53-151D-432D-9278-4B1F41A815B0}" srcOrd="0" destOrd="0" presId="urn:microsoft.com/office/officeart/2005/8/layout/hierarchy3"/>
    <dgm:cxn modelId="{61AA07C1-E14C-42E1-8AAE-5709BBD6C21A}" type="presOf" srcId="{CB193651-89AC-4B3C-B036-1D1E51B6160F}" destId="{02C6D7EB-B4CC-475B-B625-A1D40167D9EA}" srcOrd="1" destOrd="0" presId="urn:microsoft.com/office/officeart/2005/8/layout/hierarchy3"/>
    <dgm:cxn modelId="{CCAA0D74-27DE-428B-BE3F-F69402BED069}" type="presOf" srcId="{60D9165F-5F46-4F86-9938-6A5CE0BA16DF}" destId="{10DDE9EB-80C8-4292-80A0-87646FAEC91B}" srcOrd="1" destOrd="0" presId="urn:microsoft.com/office/officeart/2005/8/layout/hierarchy3"/>
    <dgm:cxn modelId="{A9839A98-42CE-4A45-8724-1C94BBE22389}" type="presParOf" srcId="{DEC9221A-E759-4550-9194-C37D0B63DD82}" destId="{5333A672-8089-4001-954E-A7C1BD74E5B0}" srcOrd="0" destOrd="0" presId="urn:microsoft.com/office/officeart/2005/8/layout/hierarchy3"/>
    <dgm:cxn modelId="{5B111879-8EFB-4983-8CF5-3B87E767E1B5}" type="presParOf" srcId="{5333A672-8089-4001-954E-A7C1BD74E5B0}" destId="{0966735E-542C-42C4-86B8-ABE1187E09D2}" srcOrd="0" destOrd="0" presId="urn:microsoft.com/office/officeart/2005/8/layout/hierarchy3"/>
    <dgm:cxn modelId="{4D047062-1620-4238-9A46-559ACDC75A3A}" type="presParOf" srcId="{0966735E-542C-42C4-86B8-ABE1187E09D2}" destId="{D00A5216-9D2E-43BC-872C-403B203CE0FC}" srcOrd="0" destOrd="0" presId="urn:microsoft.com/office/officeart/2005/8/layout/hierarchy3"/>
    <dgm:cxn modelId="{4ABE1F2C-418C-4CB7-8FFD-332BC4961F31}" type="presParOf" srcId="{0966735E-542C-42C4-86B8-ABE1187E09D2}" destId="{02C6D7EB-B4CC-475B-B625-A1D40167D9EA}" srcOrd="1" destOrd="0" presId="urn:microsoft.com/office/officeart/2005/8/layout/hierarchy3"/>
    <dgm:cxn modelId="{7270DF5A-1D02-42C3-A12C-694C7AB87169}" type="presParOf" srcId="{5333A672-8089-4001-954E-A7C1BD74E5B0}" destId="{3BCF3F11-72C4-4516-A9E7-7CD956715B12}" srcOrd="1" destOrd="0" presId="urn:microsoft.com/office/officeart/2005/8/layout/hierarchy3"/>
    <dgm:cxn modelId="{A24923EF-615F-4572-A4E4-22CE10B4C14A}" type="presParOf" srcId="{3BCF3F11-72C4-4516-A9E7-7CD956715B12}" destId="{42F2CC53-151D-432D-9278-4B1F41A815B0}" srcOrd="0" destOrd="0" presId="urn:microsoft.com/office/officeart/2005/8/layout/hierarchy3"/>
    <dgm:cxn modelId="{92C07E00-F7F9-4EBE-8C85-CE3E6C31F169}" type="presParOf" srcId="{3BCF3F11-72C4-4516-A9E7-7CD956715B12}" destId="{5AF18AA3-8121-4976-842E-3A005CC8F8B7}" srcOrd="1" destOrd="0" presId="urn:microsoft.com/office/officeart/2005/8/layout/hierarchy3"/>
    <dgm:cxn modelId="{0A95CBB2-552F-4E28-B827-A0591DDC6565}" type="presParOf" srcId="{DEC9221A-E759-4550-9194-C37D0B63DD82}" destId="{7028F57C-668E-40DB-95F2-5669A5EB45E4}" srcOrd="1" destOrd="0" presId="urn:microsoft.com/office/officeart/2005/8/layout/hierarchy3"/>
    <dgm:cxn modelId="{D85A0DA8-3F94-40BA-9DEF-EFD12A023519}" type="presParOf" srcId="{7028F57C-668E-40DB-95F2-5669A5EB45E4}" destId="{9A0401B5-C327-48CB-BB27-B33FC9E759F9}" srcOrd="0" destOrd="0" presId="urn:microsoft.com/office/officeart/2005/8/layout/hierarchy3"/>
    <dgm:cxn modelId="{F41725AA-3D24-4792-AC9D-2FEE16707615}" type="presParOf" srcId="{9A0401B5-C327-48CB-BB27-B33FC9E759F9}" destId="{7411C4F1-AA8C-4381-88AB-90DC5CEAFD19}" srcOrd="0" destOrd="0" presId="urn:microsoft.com/office/officeart/2005/8/layout/hierarchy3"/>
    <dgm:cxn modelId="{E0F7FF29-E1AB-41B7-BF93-BF365B3FCD98}" type="presParOf" srcId="{9A0401B5-C327-48CB-BB27-B33FC9E759F9}" destId="{10DDE9EB-80C8-4292-80A0-87646FAEC91B}" srcOrd="1" destOrd="0" presId="urn:microsoft.com/office/officeart/2005/8/layout/hierarchy3"/>
    <dgm:cxn modelId="{FF72B40B-BFAC-4EC5-8589-577CEA0F4AD1}" type="presParOf" srcId="{7028F57C-668E-40DB-95F2-5669A5EB45E4}" destId="{F2DACCFB-120B-4D1F-866E-F34FAE644C96}" srcOrd="1" destOrd="0" presId="urn:microsoft.com/office/officeart/2005/8/layout/hierarchy3"/>
    <dgm:cxn modelId="{26332252-6BBC-4B63-8AD9-8ED21C3A9CD1}" type="presParOf" srcId="{F2DACCFB-120B-4D1F-866E-F34FAE644C96}" destId="{7286A503-027E-49D1-BA4B-758E357686E6}" srcOrd="0" destOrd="0" presId="urn:microsoft.com/office/officeart/2005/8/layout/hierarchy3"/>
    <dgm:cxn modelId="{99A521D5-B63B-4C14-BEE2-60F786C70E18}" type="presParOf" srcId="{F2DACCFB-120B-4D1F-866E-F34FAE644C96}" destId="{0541F462-73A1-4727-8B2C-9A331CE7295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C9BE3F-B764-49C8-97D0-02EB30AA4315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A5BA9CF-34C9-4358-9EB5-AC22B1AB65E5}">
      <dgm:prSet phldrT="[Text]"/>
      <dgm:spPr/>
      <dgm:t>
        <a:bodyPr/>
        <a:lstStyle/>
        <a:p>
          <a:r>
            <a:rPr lang="x-none" b="0" u="none" smtClean="0"/>
            <a:t>Weakened floors</a:t>
          </a:r>
          <a:endParaRPr lang="en-US" b="0" dirty="0"/>
        </a:p>
      </dgm:t>
    </dgm:pt>
    <dgm:pt modelId="{85704740-D447-4002-A74C-21918EDCE470}" type="parTrans" cxnId="{4D7CE619-5274-43E7-AD68-D7E0DF01D976}">
      <dgm:prSet/>
      <dgm:spPr/>
      <dgm:t>
        <a:bodyPr/>
        <a:lstStyle/>
        <a:p>
          <a:endParaRPr lang="en-US"/>
        </a:p>
      </dgm:t>
    </dgm:pt>
    <dgm:pt modelId="{A3979B29-F9E7-4C58-B041-9DC630327B88}" type="sibTrans" cxnId="{4D7CE619-5274-43E7-AD68-D7E0DF01D976}">
      <dgm:prSet/>
      <dgm:spPr/>
      <dgm:t>
        <a:bodyPr/>
        <a:lstStyle/>
        <a:p>
          <a:endParaRPr lang="en-US" dirty="0"/>
        </a:p>
      </dgm:t>
    </dgm:pt>
    <dgm:pt modelId="{721B6AE7-CC36-41E5-9BC1-9EC3215D7CCD}">
      <dgm:prSet/>
      <dgm:spPr/>
      <dgm:t>
        <a:bodyPr/>
        <a:lstStyle/>
        <a:p>
          <a:r>
            <a:rPr lang="x-none" b="0" u="none" smtClean="0"/>
            <a:t>Walls offset</a:t>
          </a:r>
          <a:endParaRPr lang="en-US" b="0" u="none" dirty="0"/>
        </a:p>
      </dgm:t>
    </dgm:pt>
    <dgm:pt modelId="{07886B0D-1195-459C-AE91-9752B6265176}" type="parTrans" cxnId="{D351CC3D-6A9C-40AA-89DF-42EAC3E0176A}">
      <dgm:prSet/>
      <dgm:spPr/>
      <dgm:t>
        <a:bodyPr/>
        <a:lstStyle/>
        <a:p>
          <a:endParaRPr lang="en-US"/>
        </a:p>
      </dgm:t>
    </dgm:pt>
    <dgm:pt modelId="{47EE463B-5A8F-4F4F-8E32-3E8775F68A54}" type="sibTrans" cxnId="{D351CC3D-6A9C-40AA-89DF-42EAC3E0176A}">
      <dgm:prSet/>
      <dgm:spPr/>
      <dgm:t>
        <a:bodyPr/>
        <a:lstStyle/>
        <a:p>
          <a:endParaRPr lang="en-US" dirty="0"/>
        </a:p>
      </dgm:t>
    </dgm:pt>
    <dgm:pt modelId="{56BD921B-D8DA-4457-9EE0-730657B82685}">
      <dgm:prSet phldrT="[Text]"/>
      <dgm:spPr/>
      <dgm:t>
        <a:bodyPr/>
        <a:lstStyle/>
        <a:p>
          <a:r>
            <a:rPr lang="x-none" b="0" u="none" smtClean="0"/>
            <a:t>Concrete </a:t>
          </a:r>
          <a:r>
            <a:rPr lang="en-US" b="0" u="none" dirty="0" smtClean="0"/>
            <a:t>that has </a:t>
          </a:r>
          <a:r>
            <a:rPr lang="x-none" b="0" u="none" smtClean="0"/>
            <a:t>spalled</a:t>
          </a:r>
          <a:endParaRPr lang="en-US" b="0" dirty="0"/>
        </a:p>
      </dgm:t>
    </dgm:pt>
    <dgm:pt modelId="{561FE07E-530E-4C93-8F79-000F8C8A0EA7}" type="parTrans" cxnId="{A6CD6E50-8623-420B-94D0-9955BA72F24C}">
      <dgm:prSet/>
      <dgm:spPr/>
      <dgm:t>
        <a:bodyPr/>
        <a:lstStyle/>
        <a:p>
          <a:endParaRPr lang="en-US"/>
        </a:p>
      </dgm:t>
    </dgm:pt>
    <dgm:pt modelId="{68AEB36B-EAA3-461D-A3CF-385555F8AEF7}" type="sibTrans" cxnId="{A6CD6E50-8623-420B-94D0-9955BA72F24C}">
      <dgm:prSet/>
      <dgm:spPr/>
      <dgm:t>
        <a:bodyPr/>
        <a:lstStyle/>
        <a:p>
          <a:endParaRPr lang="en-US" dirty="0"/>
        </a:p>
      </dgm:t>
    </dgm:pt>
    <dgm:pt modelId="{B4EF2D33-572B-48F4-B946-A56987B76237}">
      <dgm:prSet phldrT="[Text]"/>
      <dgm:spPr/>
      <dgm:t>
        <a:bodyPr/>
        <a:lstStyle/>
        <a:p>
          <a:r>
            <a:rPr lang="x-none" b="0" u="none" smtClean="0"/>
            <a:t>Weakened steel roof members</a:t>
          </a:r>
          <a:endParaRPr lang="en-US" b="0" dirty="0"/>
        </a:p>
      </dgm:t>
    </dgm:pt>
    <dgm:pt modelId="{D0F22237-8148-4F63-9515-989A8F6FE6FA}" type="parTrans" cxnId="{FD7AF0CF-0054-4A0F-B287-62A8F6E94DF8}">
      <dgm:prSet/>
      <dgm:spPr/>
      <dgm:t>
        <a:bodyPr/>
        <a:lstStyle/>
        <a:p>
          <a:endParaRPr lang="en-US"/>
        </a:p>
      </dgm:t>
    </dgm:pt>
    <dgm:pt modelId="{19AC13F2-929D-4818-ADD2-CFC8BF4847C7}" type="sibTrans" cxnId="{FD7AF0CF-0054-4A0F-B287-62A8F6E94DF8}">
      <dgm:prSet/>
      <dgm:spPr/>
      <dgm:t>
        <a:bodyPr/>
        <a:lstStyle/>
        <a:p>
          <a:endParaRPr lang="en-US" dirty="0"/>
        </a:p>
      </dgm:t>
    </dgm:pt>
    <dgm:pt modelId="{9FAB717B-83C3-49CF-8609-D161D221BFB0}">
      <dgm:prSet/>
      <dgm:spPr/>
      <dgm:t>
        <a:bodyPr/>
        <a:lstStyle/>
        <a:p>
          <a:r>
            <a:rPr lang="x-none" b="0" u="none" smtClean="0"/>
            <a:t>Weakened roof trusses</a:t>
          </a:r>
          <a:endParaRPr lang="en-US" b="0" u="none" dirty="0"/>
        </a:p>
      </dgm:t>
    </dgm:pt>
    <dgm:pt modelId="{9C733C28-7858-408D-B258-507D8BEDC79D}" type="parTrans" cxnId="{03D83EBD-68D0-401B-BA1D-FD450C9245DD}">
      <dgm:prSet/>
      <dgm:spPr/>
      <dgm:t>
        <a:bodyPr/>
        <a:lstStyle/>
        <a:p>
          <a:endParaRPr lang="en-US"/>
        </a:p>
      </dgm:t>
    </dgm:pt>
    <dgm:pt modelId="{CF902620-1272-4955-AB59-142347E2DEAB}" type="sibTrans" cxnId="{03D83EBD-68D0-401B-BA1D-FD450C9245DD}">
      <dgm:prSet/>
      <dgm:spPr/>
      <dgm:t>
        <a:bodyPr/>
        <a:lstStyle/>
        <a:p>
          <a:endParaRPr lang="en-US" dirty="0"/>
        </a:p>
      </dgm:t>
    </dgm:pt>
    <dgm:pt modelId="{B35AAD22-526F-42A7-AC76-6A76CF09C642}" type="pres">
      <dgm:prSet presAssocID="{37C9BE3F-B764-49C8-97D0-02EB30AA43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8F793-58FB-432B-BC1B-38245C8823A1}" type="pres">
      <dgm:prSet presAssocID="{8A5BA9CF-34C9-4358-9EB5-AC22B1AB65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0C7FB-FF9C-484B-8C7E-5707E91EDB5F}" type="pres">
      <dgm:prSet presAssocID="{8A5BA9CF-34C9-4358-9EB5-AC22B1AB65E5}" presName="spNode" presStyleCnt="0"/>
      <dgm:spPr/>
    </dgm:pt>
    <dgm:pt modelId="{76496959-F30F-4C12-B9B7-8B33A614B4D5}" type="pres">
      <dgm:prSet presAssocID="{A3979B29-F9E7-4C58-B041-9DC630327B8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AE2778F-85E3-49C0-8B5E-E4CF0484703D}" type="pres">
      <dgm:prSet presAssocID="{56BD921B-D8DA-4457-9EE0-730657B8268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9968F-93BF-403C-9461-6024D2A03586}" type="pres">
      <dgm:prSet presAssocID="{56BD921B-D8DA-4457-9EE0-730657B82685}" presName="spNode" presStyleCnt="0"/>
      <dgm:spPr/>
    </dgm:pt>
    <dgm:pt modelId="{96410CDA-C902-4655-9BC9-EAAF9D7D77CC}" type="pres">
      <dgm:prSet presAssocID="{68AEB36B-EAA3-461D-A3CF-385555F8AEF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DF65A14-3096-4A7F-A202-62A312070DC4}" type="pres">
      <dgm:prSet presAssocID="{B4EF2D33-572B-48F4-B946-A56987B762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AD549-10D5-4F69-9BB7-A971BAFA0FC3}" type="pres">
      <dgm:prSet presAssocID="{B4EF2D33-572B-48F4-B946-A56987B76237}" presName="spNode" presStyleCnt="0"/>
      <dgm:spPr/>
    </dgm:pt>
    <dgm:pt modelId="{AFFCEB9B-D9C4-444C-83CD-2ED3F1854239}" type="pres">
      <dgm:prSet presAssocID="{19AC13F2-929D-4818-ADD2-CFC8BF4847C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18924F67-6335-43FF-B678-7439EA5B3837}" type="pres">
      <dgm:prSet presAssocID="{721B6AE7-CC36-41E5-9BC1-9EC3215D7CC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234FD-DEC5-4EEC-805D-DDEC4F3AD272}" type="pres">
      <dgm:prSet presAssocID="{721B6AE7-CC36-41E5-9BC1-9EC3215D7CCD}" presName="spNode" presStyleCnt="0"/>
      <dgm:spPr/>
    </dgm:pt>
    <dgm:pt modelId="{2CC3E60D-1893-4A13-97D7-65CF7CFDD0AF}" type="pres">
      <dgm:prSet presAssocID="{47EE463B-5A8F-4F4F-8E32-3E8775F68A5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44B32373-434C-4F18-8137-3F2BC696D108}" type="pres">
      <dgm:prSet presAssocID="{9FAB717B-83C3-49CF-8609-D161D221BF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3EDDE-264D-4AA9-AE49-ED8A35C7EC04}" type="pres">
      <dgm:prSet presAssocID="{9FAB717B-83C3-49CF-8609-D161D221BFB0}" presName="spNode" presStyleCnt="0"/>
      <dgm:spPr/>
    </dgm:pt>
    <dgm:pt modelId="{1B4D8CFB-6BD9-48A3-BB0B-242E72CD7C82}" type="pres">
      <dgm:prSet presAssocID="{CF902620-1272-4955-AB59-142347E2DEA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F54D5EE-30F8-4CFE-8F31-C8244E788DDA}" type="presOf" srcId="{68AEB36B-EAA3-461D-A3CF-385555F8AEF7}" destId="{96410CDA-C902-4655-9BC9-EAAF9D7D77CC}" srcOrd="0" destOrd="0" presId="urn:microsoft.com/office/officeart/2005/8/layout/cycle6"/>
    <dgm:cxn modelId="{03D83EBD-68D0-401B-BA1D-FD450C9245DD}" srcId="{37C9BE3F-B764-49C8-97D0-02EB30AA4315}" destId="{9FAB717B-83C3-49CF-8609-D161D221BFB0}" srcOrd="4" destOrd="0" parTransId="{9C733C28-7858-408D-B258-507D8BEDC79D}" sibTransId="{CF902620-1272-4955-AB59-142347E2DEAB}"/>
    <dgm:cxn modelId="{4D7CE619-5274-43E7-AD68-D7E0DF01D976}" srcId="{37C9BE3F-B764-49C8-97D0-02EB30AA4315}" destId="{8A5BA9CF-34C9-4358-9EB5-AC22B1AB65E5}" srcOrd="0" destOrd="0" parTransId="{85704740-D447-4002-A74C-21918EDCE470}" sibTransId="{A3979B29-F9E7-4C58-B041-9DC630327B88}"/>
    <dgm:cxn modelId="{D351CC3D-6A9C-40AA-89DF-42EAC3E0176A}" srcId="{37C9BE3F-B764-49C8-97D0-02EB30AA4315}" destId="{721B6AE7-CC36-41E5-9BC1-9EC3215D7CCD}" srcOrd="3" destOrd="0" parTransId="{07886B0D-1195-459C-AE91-9752B6265176}" sibTransId="{47EE463B-5A8F-4F4F-8E32-3E8775F68A54}"/>
    <dgm:cxn modelId="{E45D346A-4642-4555-BD7F-8C3F7826D20F}" type="presOf" srcId="{8A5BA9CF-34C9-4358-9EB5-AC22B1AB65E5}" destId="{4DF8F793-58FB-432B-BC1B-38245C8823A1}" srcOrd="0" destOrd="0" presId="urn:microsoft.com/office/officeart/2005/8/layout/cycle6"/>
    <dgm:cxn modelId="{C507FFDD-358D-4089-82FD-B4FF4471892A}" type="presOf" srcId="{47EE463B-5A8F-4F4F-8E32-3E8775F68A54}" destId="{2CC3E60D-1893-4A13-97D7-65CF7CFDD0AF}" srcOrd="0" destOrd="0" presId="urn:microsoft.com/office/officeart/2005/8/layout/cycle6"/>
    <dgm:cxn modelId="{FB8D60BC-EBE7-4952-B987-DEA1CFCE4DB7}" type="presOf" srcId="{56BD921B-D8DA-4457-9EE0-730657B82685}" destId="{7AE2778F-85E3-49C0-8B5E-E4CF0484703D}" srcOrd="0" destOrd="0" presId="urn:microsoft.com/office/officeart/2005/8/layout/cycle6"/>
    <dgm:cxn modelId="{582EE810-0318-484B-8241-3C5FA2CA0888}" type="presOf" srcId="{B4EF2D33-572B-48F4-B946-A56987B76237}" destId="{ADF65A14-3096-4A7F-A202-62A312070DC4}" srcOrd="0" destOrd="0" presId="urn:microsoft.com/office/officeart/2005/8/layout/cycle6"/>
    <dgm:cxn modelId="{E9F30D25-AE50-4C04-B504-B8DE006C3792}" type="presOf" srcId="{A3979B29-F9E7-4C58-B041-9DC630327B88}" destId="{76496959-F30F-4C12-B9B7-8B33A614B4D5}" srcOrd="0" destOrd="0" presId="urn:microsoft.com/office/officeart/2005/8/layout/cycle6"/>
    <dgm:cxn modelId="{DC0C4573-72F3-43BC-B15E-B71D11CCF9D4}" type="presOf" srcId="{9FAB717B-83C3-49CF-8609-D161D221BFB0}" destId="{44B32373-434C-4F18-8137-3F2BC696D108}" srcOrd="0" destOrd="0" presId="urn:microsoft.com/office/officeart/2005/8/layout/cycle6"/>
    <dgm:cxn modelId="{685BB554-3915-4814-8F47-DA46E30A51FE}" type="presOf" srcId="{CF902620-1272-4955-AB59-142347E2DEAB}" destId="{1B4D8CFB-6BD9-48A3-BB0B-242E72CD7C82}" srcOrd="0" destOrd="0" presId="urn:microsoft.com/office/officeart/2005/8/layout/cycle6"/>
    <dgm:cxn modelId="{3D01802C-CC7E-4BFB-8AA3-AC61E72A335A}" type="presOf" srcId="{721B6AE7-CC36-41E5-9BC1-9EC3215D7CCD}" destId="{18924F67-6335-43FF-B678-7439EA5B3837}" srcOrd="0" destOrd="0" presId="urn:microsoft.com/office/officeart/2005/8/layout/cycle6"/>
    <dgm:cxn modelId="{F9FA63ED-CBD1-4736-89DA-6CDA2BD31762}" type="presOf" srcId="{19AC13F2-929D-4818-ADD2-CFC8BF4847C7}" destId="{AFFCEB9B-D9C4-444C-83CD-2ED3F1854239}" srcOrd="0" destOrd="0" presId="urn:microsoft.com/office/officeart/2005/8/layout/cycle6"/>
    <dgm:cxn modelId="{A6CD6E50-8623-420B-94D0-9955BA72F24C}" srcId="{37C9BE3F-B764-49C8-97D0-02EB30AA4315}" destId="{56BD921B-D8DA-4457-9EE0-730657B82685}" srcOrd="1" destOrd="0" parTransId="{561FE07E-530E-4C93-8F79-000F8C8A0EA7}" sibTransId="{68AEB36B-EAA3-461D-A3CF-385555F8AEF7}"/>
    <dgm:cxn modelId="{FD7AF0CF-0054-4A0F-B287-62A8F6E94DF8}" srcId="{37C9BE3F-B764-49C8-97D0-02EB30AA4315}" destId="{B4EF2D33-572B-48F4-B946-A56987B76237}" srcOrd="2" destOrd="0" parTransId="{D0F22237-8148-4F63-9515-989A8F6FE6FA}" sibTransId="{19AC13F2-929D-4818-ADD2-CFC8BF4847C7}"/>
    <dgm:cxn modelId="{A6556DD8-E3F7-4CAD-8F03-82E00BAAB520}" type="presOf" srcId="{37C9BE3F-B764-49C8-97D0-02EB30AA4315}" destId="{B35AAD22-526F-42A7-AC76-6A76CF09C642}" srcOrd="0" destOrd="0" presId="urn:microsoft.com/office/officeart/2005/8/layout/cycle6"/>
    <dgm:cxn modelId="{3033D71A-D43B-419B-BAB2-B307884457B7}" type="presParOf" srcId="{B35AAD22-526F-42A7-AC76-6A76CF09C642}" destId="{4DF8F793-58FB-432B-BC1B-38245C8823A1}" srcOrd="0" destOrd="0" presId="urn:microsoft.com/office/officeart/2005/8/layout/cycle6"/>
    <dgm:cxn modelId="{CBD52DFE-83A8-4A10-9416-9FDF1B590388}" type="presParOf" srcId="{B35AAD22-526F-42A7-AC76-6A76CF09C642}" destId="{5020C7FB-FF9C-484B-8C7E-5707E91EDB5F}" srcOrd="1" destOrd="0" presId="urn:microsoft.com/office/officeart/2005/8/layout/cycle6"/>
    <dgm:cxn modelId="{2077D8BC-BB48-42DE-8E25-0F09742A8D6E}" type="presParOf" srcId="{B35AAD22-526F-42A7-AC76-6A76CF09C642}" destId="{76496959-F30F-4C12-B9B7-8B33A614B4D5}" srcOrd="2" destOrd="0" presId="urn:microsoft.com/office/officeart/2005/8/layout/cycle6"/>
    <dgm:cxn modelId="{B46ACE57-28C3-4CC2-82D8-75488BB5B32C}" type="presParOf" srcId="{B35AAD22-526F-42A7-AC76-6A76CF09C642}" destId="{7AE2778F-85E3-49C0-8B5E-E4CF0484703D}" srcOrd="3" destOrd="0" presId="urn:microsoft.com/office/officeart/2005/8/layout/cycle6"/>
    <dgm:cxn modelId="{BD2EDB85-628A-4C1F-921B-5B8ADD835248}" type="presParOf" srcId="{B35AAD22-526F-42A7-AC76-6A76CF09C642}" destId="{6809968F-93BF-403C-9461-6024D2A03586}" srcOrd="4" destOrd="0" presId="urn:microsoft.com/office/officeart/2005/8/layout/cycle6"/>
    <dgm:cxn modelId="{80E694D7-0A64-4A65-B752-D70887CEFC8A}" type="presParOf" srcId="{B35AAD22-526F-42A7-AC76-6A76CF09C642}" destId="{96410CDA-C902-4655-9BC9-EAAF9D7D77CC}" srcOrd="5" destOrd="0" presId="urn:microsoft.com/office/officeart/2005/8/layout/cycle6"/>
    <dgm:cxn modelId="{0D5CEFA9-848A-41EA-ADDF-D6D8B37D3A9B}" type="presParOf" srcId="{B35AAD22-526F-42A7-AC76-6A76CF09C642}" destId="{ADF65A14-3096-4A7F-A202-62A312070DC4}" srcOrd="6" destOrd="0" presId="urn:microsoft.com/office/officeart/2005/8/layout/cycle6"/>
    <dgm:cxn modelId="{36A7F859-EA53-4E63-9840-48A3C2355686}" type="presParOf" srcId="{B35AAD22-526F-42A7-AC76-6A76CF09C642}" destId="{861AD549-10D5-4F69-9BB7-A971BAFA0FC3}" srcOrd="7" destOrd="0" presId="urn:microsoft.com/office/officeart/2005/8/layout/cycle6"/>
    <dgm:cxn modelId="{5B07C75A-2DE5-4D0F-A294-59BAE2FD7B5D}" type="presParOf" srcId="{B35AAD22-526F-42A7-AC76-6A76CF09C642}" destId="{AFFCEB9B-D9C4-444C-83CD-2ED3F1854239}" srcOrd="8" destOrd="0" presId="urn:microsoft.com/office/officeart/2005/8/layout/cycle6"/>
    <dgm:cxn modelId="{598C7B5D-6FF5-4608-8505-580B2675880C}" type="presParOf" srcId="{B35AAD22-526F-42A7-AC76-6A76CF09C642}" destId="{18924F67-6335-43FF-B678-7439EA5B3837}" srcOrd="9" destOrd="0" presId="urn:microsoft.com/office/officeart/2005/8/layout/cycle6"/>
    <dgm:cxn modelId="{A0821E94-7C4F-4229-A27D-3150B8CD7E0A}" type="presParOf" srcId="{B35AAD22-526F-42A7-AC76-6A76CF09C642}" destId="{CF1234FD-DEC5-4EEC-805D-DDEC4F3AD272}" srcOrd="10" destOrd="0" presId="urn:microsoft.com/office/officeart/2005/8/layout/cycle6"/>
    <dgm:cxn modelId="{87660C72-C486-4A3A-BD1C-85387DEBE328}" type="presParOf" srcId="{B35AAD22-526F-42A7-AC76-6A76CF09C642}" destId="{2CC3E60D-1893-4A13-97D7-65CF7CFDD0AF}" srcOrd="11" destOrd="0" presId="urn:microsoft.com/office/officeart/2005/8/layout/cycle6"/>
    <dgm:cxn modelId="{E75C8969-66E4-47B2-B74A-5E9751DDD3D3}" type="presParOf" srcId="{B35AAD22-526F-42A7-AC76-6A76CF09C642}" destId="{44B32373-434C-4F18-8137-3F2BC696D108}" srcOrd="12" destOrd="0" presId="urn:microsoft.com/office/officeart/2005/8/layout/cycle6"/>
    <dgm:cxn modelId="{5675F151-B77B-4B1B-B1FD-3DA316D41965}" type="presParOf" srcId="{B35AAD22-526F-42A7-AC76-6A76CF09C642}" destId="{0533EDDE-264D-4AA9-AE49-ED8A35C7EC04}" srcOrd="13" destOrd="0" presId="urn:microsoft.com/office/officeart/2005/8/layout/cycle6"/>
    <dgm:cxn modelId="{65381C14-68C2-4E7B-8CDB-83D13597C805}" type="presParOf" srcId="{B35AAD22-526F-42A7-AC76-6A76CF09C642}" destId="{1B4D8CFB-6BD9-48A3-BB0B-242E72CD7C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C9BE3F-B764-49C8-97D0-02EB30AA4315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A5BA9CF-34C9-4358-9EB5-AC22B1AB65E5}">
      <dgm:prSet phldrT="[Text]"/>
      <dgm:spPr/>
      <dgm:t>
        <a:bodyPr/>
        <a:lstStyle/>
        <a:p>
          <a:r>
            <a:rPr lang="x-none" b="0" u="none" smtClean="0"/>
            <a:t>Mortar in wall joints opened</a:t>
          </a:r>
          <a:endParaRPr lang="en-US" b="0" dirty="0"/>
        </a:p>
      </dgm:t>
    </dgm:pt>
    <dgm:pt modelId="{85704740-D447-4002-A74C-21918EDCE470}" type="parTrans" cxnId="{4D7CE619-5274-43E7-AD68-D7E0DF01D976}">
      <dgm:prSet/>
      <dgm:spPr/>
      <dgm:t>
        <a:bodyPr/>
        <a:lstStyle/>
        <a:p>
          <a:endParaRPr lang="en-US"/>
        </a:p>
      </dgm:t>
    </dgm:pt>
    <dgm:pt modelId="{A3979B29-F9E7-4C58-B041-9DC630327B88}" type="sibTrans" cxnId="{4D7CE619-5274-43E7-AD68-D7E0DF01D976}">
      <dgm:prSet/>
      <dgm:spPr/>
      <dgm:t>
        <a:bodyPr/>
        <a:lstStyle/>
        <a:p>
          <a:endParaRPr lang="en-US" dirty="0"/>
        </a:p>
      </dgm:t>
    </dgm:pt>
    <dgm:pt modelId="{9241AADB-2630-410D-91D5-5D197D3FEA80}">
      <dgm:prSet/>
      <dgm:spPr/>
      <dgm:t>
        <a:bodyPr/>
        <a:lstStyle/>
        <a:p>
          <a:r>
            <a:rPr lang="x-none" b="0" u="none" smtClean="0"/>
            <a:t>Water pooled on upper floors</a:t>
          </a:r>
          <a:endParaRPr lang="en-US" b="0" u="none" dirty="0"/>
        </a:p>
      </dgm:t>
    </dgm:pt>
    <dgm:pt modelId="{592ABD4D-653C-4834-B9CE-2BAE65A988E9}" type="parTrans" cxnId="{8A4E3C53-1955-41E7-B966-40DEB927B6BF}">
      <dgm:prSet/>
      <dgm:spPr/>
      <dgm:t>
        <a:bodyPr/>
        <a:lstStyle/>
        <a:p>
          <a:endParaRPr lang="en-US"/>
        </a:p>
      </dgm:t>
    </dgm:pt>
    <dgm:pt modelId="{FA4B958E-049A-41CE-A783-55A1D5F9E551}" type="sibTrans" cxnId="{8A4E3C53-1955-41E7-B966-40DEB927B6BF}">
      <dgm:prSet/>
      <dgm:spPr/>
      <dgm:t>
        <a:bodyPr/>
        <a:lstStyle/>
        <a:p>
          <a:endParaRPr lang="en-US" dirty="0"/>
        </a:p>
      </dgm:t>
    </dgm:pt>
    <dgm:pt modelId="{7C5B4A45-F5B8-45F4-B904-B8CFFF34D986}">
      <dgm:prSet/>
      <dgm:spPr/>
      <dgm:t>
        <a:bodyPr/>
        <a:lstStyle/>
        <a:p>
          <a:r>
            <a:rPr lang="x-none" b="0" u="none" smtClean="0"/>
            <a:t>Large quantities of wet insulation</a:t>
          </a:r>
          <a:endParaRPr lang="en-US" b="0" u="none" dirty="0"/>
        </a:p>
      </dgm:t>
    </dgm:pt>
    <dgm:pt modelId="{73647858-072E-49FD-94E5-073E276BE4E9}" type="parTrans" cxnId="{F403D4F4-D411-4F02-9CF8-25F26B12A609}">
      <dgm:prSet/>
      <dgm:spPr/>
      <dgm:t>
        <a:bodyPr/>
        <a:lstStyle/>
        <a:p>
          <a:endParaRPr lang="en-US"/>
        </a:p>
      </dgm:t>
    </dgm:pt>
    <dgm:pt modelId="{9B571BEB-BF8E-49F7-865E-FB4EC3343079}" type="sibTrans" cxnId="{F403D4F4-D411-4F02-9CF8-25F26B12A609}">
      <dgm:prSet/>
      <dgm:spPr/>
      <dgm:t>
        <a:bodyPr/>
        <a:lstStyle/>
        <a:p>
          <a:endParaRPr lang="en-US" dirty="0"/>
        </a:p>
      </dgm:t>
    </dgm:pt>
    <dgm:pt modelId="{8F27C45B-B09F-4550-8148-C9EB549E53E3}">
      <dgm:prSet phldrT="[Text]"/>
      <dgm:spPr/>
      <dgm:t>
        <a:bodyPr/>
        <a:lstStyle/>
        <a:p>
          <a:r>
            <a:rPr lang="x-none" b="0" u="none" smtClean="0"/>
            <a:t>Wall ties holding veneer/curtain walls melted</a:t>
          </a:r>
          <a:endParaRPr lang="en-US" b="0" dirty="0"/>
        </a:p>
      </dgm:t>
    </dgm:pt>
    <dgm:pt modelId="{3FB42936-5CCA-4CD0-A177-58E21E08EFBD}" type="parTrans" cxnId="{C5D7D98C-DE36-4D19-B5D1-5431AE62FF1D}">
      <dgm:prSet/>
      <dgm:spPr/>
      <dgm:t>
        <a:bodyPr/>
        <a:lstStyle/>
        <a:p>
          <a:endParaRPr lang="en-US"/>
        </a:p>
      </dgm:t>
    </dgm:pt>
    <dgm:pt modelId="{C0C23956-3CDD-4036-9A7F-C1F0D694D4F5}" type="sibTrans" cxnId="{C5D7D98C-DE36-4D19-B5D1-5431AE62FF1D}">
      <dgm:prSet/>
      <dgm:spPr/>
      <dgm:t>
        <a:bodyPr/>
        <a:lstStyle/>
        <a:p>
          <a:endParaRPr lang="en-US" dirty="0"/>
        </a:p>
      </dgm:t>
    </dgm:pt>
    <dgm:pt modelId="{87FF9246-1E8B-4F51-8EBC-9310501CB84D}">
      <dgm:prSet phldrT="[Text]"/>
      <dgm:spPr/>
      <dgm:t>
        <a:bodyPr/>
        <a:lstStyle/>
        <a:p>
          <a:r>
            <a:rPr lang="x-none" b="0" u="none" smtClean="0"/>
            <a:t>Heavy storage on mezzanines or upper floors</a:t>
          </a:r>
          <a:endParaRPr lang="en-US" b="0" dirty="0"/>
        </a:p>
      </dgm:t>
    </dgm:pt>
    <dgm:pt modelId="{F31F0DB0-6FD7-4BF6-85DA-0AFBF0D36612}" type="parTrans" cxnId="{EF0490CC-DAEB-4494-A2C2-4B9A3F2EAB35}">
      <dgm:prSet/>
      <dgm:spPr/>
      <dgm:t>
        <a:bodyPr/>
        <a:lstStyle/>
        <a:p>
          <a:endParaRPr lang="en-US"/>
        </a:p>
      </dgm:t>
    </dgm:pt>
    <dgm:pt modelId="{EE417D3A-64A0-4B89-A3E0-04956020EE09}" type="sibTrans" cxnId="{EF0490CC-DAEB-4494-A2C2-4B9A3F2EAB35}">
      <dgm:prSet/>
      <dgm:spPr/>
      <dgm:t>
        <a:bodyPr/>
        <a:lstStyle/>
        <a:p>
          <a:endParaRPr lang="en-US" dirty="0"/>
        </a:p>
      </dgm:t>
    </dgm:pt>
    <dgm:pt modelId="{B35AAD22-526F-42A7-AC76-6A76CF09C642}" type="pres">
      <dgm:prSet presAssocID="{37C9BE3F-B764-49C8-97D0-02EB30AA43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F8F793-58FB-432B-BC1B-38245C8823A1}" type="pres">
      <dgm:prSet presAssocID="{8A5BA9CF-34C9-4358-9EB5-AC22B1AB65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0C7FB-FF9C-484B-8C7E-5707E91EDB5F}" type="pres">
      <dgm:prSet presAssocID="{8A5BA9CF-34C9-4358-9EB5-AC22B1AB65E5}" presName="spNode" presStyleCnt="0"/>
      <dgm:spPr/>
    </dgm:pt>
    <dgm:pt modelId="{76496959-F30F-4C12-B9B7-8B33A614B4D5}" type="pres">
      <dgm:prSet presAssocID="{A3979B29-F9E7-4C58-B041-9DC630327B88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126BC6C-67F0-4810-A46D-C98866DB0421}" type="pres">
      <dgm:prSet presAssocID="{8F27C45B-B09F-4550-8148-C9EB549E53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25DF1-1E34-4ACA-8A56-B4043ABD3859}" type="pres">
      <dgm:prSet presAssocID="{8F27C45B-B09F-4550-8148-C9EB549E53E3}" presName="spNode" presStyleCnt="0"/>
      <dgm:spPr/>
    </dgm:pt>
    <dgm:pt modelId="{2F67E114-FF0D-4F26-ABDE-AA042AA5F838}" type="pres">
      <dgm:prSet presAssocID="{C0C23956-3CDD-4036-9A7F-C1F0D694D4F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19684FE-CFB0-4872-9627-C450916C42FF}" type="pres">
      <dgm:prSet presAssocID="{87FF9246-1E8B-4F51-8EBC-9310501CB8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1F49-B0A2-4F1F-9C60-D128782796DD}" type="pres">
      <dgm:prSet presAssocID="{87FF9246-1E8B-4F51-8EBC-9310501CB84D}" presName="spNode" presStyleCnt="0"/>
      <dgm:spPr/>
    </dgm:pt>
    <dgm:pt modelId="{32C612F6-38FB-4A39-B374-CA6595C78DE2}" type="pres">
      <dgm:prSet presAssocID="{EE417D3A-64A0-4B89-A3E0-04956020EE09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801BA06-C696-4009-8856-492F9182D41A}" type="pres">
      <dgm:prSet presAssocID="{9241AADB-2630-410D-91D5-5D197D3FEA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4F12D-FA1D-42DA-9A4B-80281AB5F84B}" type="pres">
      <dgm:prSet presAssocID="{9241AADB-2630-410D-91D5-5D197D3FEA80}" presName="spNode" presStyleCnt="0"/>
      <dgm:spPr/>
    </dgm:pt>
    <dgm:pt modelId="{62532ED9-599F-4BA3-A2A5-CAC214BA29A1}" type="pres">
      <dgm:prSet presAssocID="{FA4B958E-049A-41CE-A783-55A1D5F9E55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F724629-066E-4D33-97D9-F6196D592918}" type="pres">
      <dgm:prSet presAssocID="{7C5B4A45-F5B8-45F4-B904-B8CFFF34D9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659BB-95B1-4707-9FEF-A1F2E8DF0B9D}" type="pres">
      <dgm:prSet presAssocID="{7C5B4A45-F5B8-45F4-B904-B8CFFF34D986}" presName="spNode" presStyleCnt="0"/>
      <dgm:spPr/>
    </dgm:pt>
    <dgm:pt modelId="{AAC65660-86B5-4B5D-8CA3-53AB06E0E126}" type="pres">
      <dgm:prSet presAssocID="{9B571BEB-BF8E-49F7-865E-FB4EC334307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A60C022-68CB-40D1-9CBB-C97A84E10021}" type="presOf" srcId="{87FF9246-1E8B-4F51-8EBC-9310501CB84D}" destId="{E19684FE-CFB0-4872-9627-C450916C42FF}" srcOrd="0" destOrd="0" presId="urn:microsoft.com/office/officeart/2005/8/layout/cycle6"/>
    <dgm:cxn modelId="{4D7CE619-5274-43E7-AD68-D7E0DF01D976}" srcId="{37C9BE3F-B764-49C8-97D0-02EB30AA4315}" destId="{8A5BA9CF-34C9-4358-9EB5-AC22B1AB65E5}" srcOrd="0" destOrd="0" parTransId="{85704740-D447-4002-A74C-21918EDCE470}" sibTransId="{A3979B29-F9E7-4C58-B041-9DC630327B88}"/>
    <dgm:cxn modelId="{18AFD68D-E1D0-4A6C-8999-17AE850F8AD0}" type="presOf" srcId="{A3979B29-F9E7-4C58-B041-9DC630327B88}" destId="{76496959-F30F-4C12-B9B7-8B33A614B4D5}" srcOrd="0" destOrd="0" presId="urn:microsoft.com/office/officeart/2005/8/layout/cycle6"/>
    <dgm:cxn modelId="{14CB6927-1A42-4020-B922-BD2FBAE3443F}" type="presOf" srcId="{9B571BEB-BF8E-49F7-865E-FB4EC3343079}" destId="{AAC65660-86B5-4B5D-8CA3-53AB06E0E126}" srcOrd="0" destOrd="0" presId="urn:microsoft.com/office/officeart/2005/8/layout/cycle6"/>
    <dgm:cxn modelId="{C60C6AFE-8C67-40DE-A81E-4F279FDD3CFC}" type="presOf" srcId="{37C9BE3F-B764-49C8-97D0-02EB30AA4315}" destId="{B35AAD22-526F-42A7-AC76-6A76CF09C642}" srcOrd="0" destOrd="0" presId="urn:microsoft.com/office/officeart/2005/8/layout/cycle6"/>
    <dgm:cxn modelId="{A8A8AFD9-D013-4FAA-B266-51E39A87D698}" type="presOf" srcId="{FA4B958E-049A-41CE-A783-55A1D5F9E551}" destId="{62532ED9-599F-4BA3-A2A5-CAC214BA29A1}" srcOrd="0" destOrd="0" presId="urn:microsoft.com/office/officeart/2005/8/layout/cycle6"/>
    <dgm:cxn modelId="{7A2E3183-A1BE-4DB5-8458-BC19E9D0D0D4}" type="presOf" srcId="{8A5BA9CF-34C9-4358-9EB5-AC22B1AB65E5}" destId="{4DF8F793-58FB-432B-BC1B-38245C8823A1}" srcOrd="0" destOrd="0" presId="urn:microsoft.com/office/officeart/2005/8/layout/cycle6"/>
    <dgm:cxn modelId="{BDBF618E-D0B0-40B1-807B-86C4E178A93F}" type="presOf" srcId="{7C5B4A45-F5B8-45F4-B904-B8CFFF34D986}" destId="{7F724629-066E-4D33-97D9-F6196D592918}" srcOrd="0" destOrd="0" presId="urn:microsoft.com/office/officeart/2005/8/layout/cycle6"/>
    <dgm:cxn modelId="{C5D7D98C-DE36-4D19-B5D1-5431AE62FF1D}" srcId="{37C9BE3F-B764-49C8-97D0-02EB30AA4315}" destId="{8F27C45B-B09F-4550-8148-C9EB549E53E3}" srcOrd="1" destOrd="0" parTransId="{3FB42936-5CCA-4CD0-A177-58E21E08EFBD}" sibTransId="{C0C23956-3CDD-4036-9A7F-C1F0D694D4F5}"/>
    <dgm:cxn modelId="{44188B69-0F10-4B4B-B3F8-28ECF4F105A5}" type="presOf" srcId="{9241AADB-2630-410D-91D5-5D197D3FEA80}" destId="{5801BA06-C696-4009-8856-492F9182D41A}" srcOrd="0" destOrd="0" presId="urn:microsoft.com/office/officeart/2005/8/layout/cycle6"/>
    <dgm:cxn modelId="{AF92D99E-7C99-4666-8AEC-7766B21D3FF3}" type="presOf" srcId="{EE417D3A-64A0-4B89-A3E0-04956020EE09}" destId="{32C612F6-38FB-4A39-B374-CA6595C78DE2}" srcOrd="0" destOrd="0" presId="urn:microsoft.com/office/officeart/2005/8/layout/cycle6"/>
    <dgm:cxn modelId="{D142AD68-68E6-4CDF-BCF3-08F4221A8261}" type="presOf" srcId="{C0C23956-3CDD-4036-9A7F-C1F0D694D4F5}" destId="{2F67E114-FF0D-4F26-ABDE-AA042AA5F838}" srcOrd="0" destOrd="0" presId="urn:microsoft.com/office/officeart/2005/8/layout/cycle6"/>
    <dgm:cxn modelId="{F403D4F4-D411-4F02-9CF8-25F26B12A609}" srcId="{37C9BE3F-B764-49C8-97D0-02EB30AA4315}" destId="{7C5B4A45-F5B8-45F4-B904-B8CFFF34D986}" srcOrd="4" destOrd="0" parTransId="{73647858-072E-49FD-94E5-073E276BE4E9}" sibTransId="{9B571BEB-BF8E-49F7-865E-FB4EC3343079}"/>
    <dgm:cxn modelId="{8A4E3C53-1955-41E7-B966-40DEB927B6BF}" srcId="{37C9BE3F-B764-49C8-97D0-02EB30AA4315}" destId="{9241AADB-2630-410D-91D5-5D197D3FEA80}" srcOrd="3" destOrd="0" parTransId="{592ABD4D-653C-4834-B9CE-2BAE65A988E9}" sibTransId="{FA4B958E-049A-41CE-A783-55A1D5F9E551}"/>
    <dgm:cxn modelId="{2A710186-BD52-41B1-AF20-8B6455B289D8}" type="presOf" srcId="{8F27C45B-B09F-4550-8148-C9EB549E53E3}" destId="{B126BC6C-67F0-4810-A46D-C98866DB0421}" srcOrd="0" destOrd="0" presId="urn:microsoft.com/office/officeart/2005/8/layout/cycle6"/>
    <dgm:cxn modelId="{EF0490CC-DAEB-4494-A2C2-4B9A3F2EAB35}" srcId="{37C9BE3F-B764-49C8-97D0-02EB30AA4315}" destId="{87FF9246-1E8B-4F51-8EBC-9310501CB84D}" srcOrd="2" destOrd="0" parTransId="{F31F0DB0-6FD7-4BF6-85DA-0AFBF0D36612}" sibTransId="{EE417D3A-64A0-4B89-A3E0-04956020EE09}"/>
    <dgm:cxn modelId="{D7D2D532-037E-47A2-A9BB-D37B52582926}" type="presParOf" srcId="{B35AAD22-526F-42A7-AC76-6A76CF09C642}" destId="{4DF8F793-58FB-432B-BC1B-38245C8823A1}" srcOrd="0" destOrd="0" presId="urn:microsoft.com/office/officeart/2005/8/layout/cycle6"/>
    <dgm:cxn modelId="{26D43773-D24A-49DC-BCF1-A4C295AA995D}" type="presParOf" srcId="{B35AAD22-526F-42A7-AC76-6A76CF09C642}" destId="{5020C7FB-FF9C-484B-8C7E-5707E91EDB5F}" srcOrd="1" destOrd="0" presId="urn:microsoft.com/office/officeart/2005/8/layout/cycle6"/>
    <dgm:cxn modelId="{6B9C17BB-3BEA-4D5A-8DA0-0FC9B89A83AA}" type="presParOf" srcId="{B35AAD22-526F-42A7-AC76-6A76CF09C642}" destId="{76496959-F30F-4C12-B9B7-8B33A614B4D5}" srcOrd="2" destOrd="0" presId="urn:microsoft.com/office/officeart/2005/8/layout/cycle6"/>
    <dgm:cxn modelId="{30568081-9573-4729-9233-53C625300868}" type="presParOf" srcId="{B35AAD22-526F-42A7-AC76-6A76CF09C642}" destId="{B126BC6C-67F0-4810-A46D-C98866DB0421}" srcOrd="3" destOrd="0" presId="urn:microsoft.com/office/officeart/2005/8/layout/cycle6"/>
    <dgm:cxn modelId="{4E84BD1F-CFA0-444F-B321-5C76EE63CE15}" type="presParOf" srcId="{B35AAD22-526F-42A7-AC76-6A76CF09C642}" destId="{08A25DF1-1E34-4ACA-8A56-B4043ABD3859}" srcOrd="4" destOrd="0" presId="urn:microsoft.com/office/officeart/2005/8/layout/cycle6"/>
    <dgm:cxn modelId="{08AB5C55-276E-4074-A294-14E747FE06ED}" type="presParOf" srcId="{B35AAD22-526F-42A7-AC76-6A76CF09C642}" destId="{2F67E114-FF0D-4F26-ABDE-AA042AA5F838}" srcOrd="5" destOrd="0" presId="urn:microsoft.com/office/officeart/2005/8/layout/cycle6"/>
    <dgm:cxn modelId="{3BF4D5A4-746E-4F8C-83ED-9C9B6647755D}" type="presParOf" srcId="{B35AAD22-526F-42A7-AC76-6A76CF09C642}" destId="{E19684FE-CFB0-4872-9627-C450916C42FF}" srcOrd="6" destOrd="0" presId="urn:microsoft.com/office/officeart/2005/8/layout/cycle6"/>
    <dgm:cxn modelId="{DEA68CA3-A63B-490F-B4C9-39CF394ECB04}" type="presParOf" srcId="{B35AAD22-526F-42A7-AC76-6A76CF09C642}" destId="{67111F49-B0A2-4F1F-9C60-D128782796DD}" srcOrd="7" destOrd="0" presId="urn:microsoft.com/office/officeart/2005/8/layout/cycle6"/>
    <dgm:cxn modelId="{C290D20E-F5FD-4094-AD69-A337F1DAFA34}" type="presParOf" srcId="{B35AAD22-526F-42A7-AC76-6A76CF09C642}" destId="{32C612F6-38FB-4A39-B374-CA6595C78DE2}" srcOrd="8" destOrd="0" presId="urn:microsoft.com/office/officeart/2005/8/layout/cycle6"/>
    <dgm:cxn modelId="{635AE6D4-D821-46E5-B673-AE5DB01ED02B}" type="presParOf" srcId="{B35AAD22-526F-42A7-AC76-6A76CF09C642}" destId="{5801BA06-C696-4009-8856-492F9182D41A}" srcOrd="9" destOrd="0" presId="urn:microsoft.com/office/officeart/2005/8/layout/cycle6"/>
    <dgm:cxn modelId="{2E034717-989D-4897-A759-6FAC06EAF9CE}" type="presParOf" srcId="{B35AAD22-526F-42A7-AC76-6A76CF09C642}" destId="{0294F12D-FA1D-42DA-9A4B-80281AB5F84B}" srcOrd="10" destOrd="0" presId="urn:microsoft.com/office/officeart/2005/8/layout/cycle6"/>
    <dgm:cxn modelId="{3CFA042D-D810-42C7-9BB7-88B08C8316F9}" type="presParOf" srcId="{B35AAD22-526F-42A7-AC76-6A76CF09C642}" destId="{62532ED9-599F-4BA3-A2A5-CAC214BA29A1}" srcOrd="11" destOrd="0" presId="urn:microsoft.com/office/officeart/2005/8/layout/cycle6"/>
    <dgm:cxn modelId="{4288F403-54B8-4232-B382-4D3C00558645}" type="presParOf" srcId="{B35AAD22-526F-42A7-AC76-6A76CF09C642}" destId="{7F724629-066E-4D33-97D9-F6196D592918}" srcOrd="12" destOrd="0" presId="urn:microsoft.com/office/officeart/2005/8/layout/cycle6"/>
    <dgm:cxn modelId="{9ABF3ED9-7616-4D5C-AE34-09D553E6C056}" type="presParOf" srcId="{B35AAD22-526F-42A7-AC76-6A76CF09C642}" destId="{E05659BB-95B1-4707-9FEF-A1F2E8DF0B9D}" srcOrd="13" destOrd="0" presId="urn:microsoft.com/office/officeart/2005/8/layout/cycle6"/>
    <dgm:cxn modelId="{EA46AB7D-2025-48D0-9674-DAEADBB9D131}" type="presParOf" srcId="{B35AAD22-526F-42A7-AC76-6A76CF09C642}" destId="{AAC65660-86B5-4B5D-8CA3-53AB06E0E12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4219376-66D5-4A56-A556-C1405F863B0D}" type="doc">
      <dgm:prSet loTypeId="urn:microsoft.com/office/officeart/2005/8/layout/matrix3" loCatId="matrix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E99FEEB-0113-4DAE-AFF9-AB71D1C2AD1D}">
      <dgm:prSet phldrT="[Text]"/>
      <dgm:spPr/>
      <dgm:t>
        <a:bodyPr/>
        <a:lstStyle/>
        <a:p>
          <a:r>
            <a:rPr lang="en-US" dirty="0" smtClean="0"/>
            <a:t>Sight</a:t>
          </a:r>
          <a:endParaRPr lang="en-US" dirty="0"/>
        </a:p>
      </dgm:t>
    </dgm:pt>
    <dgm:pt modelId="{E7D824D1-817D-470B-B7F1-3E7F4186E9A1}" type="parTrans" cxnId="{5E2A5A26-8484-4086-BA34-E97704563DAC}">
      <dgm:prSet/>
      <dgm:spPr/>
      <dgm:t>
        <a:bodyPr/>
        <a:lstStyle/>
        <a:p>
          <a:endParaRPr lang="en-US"/>
        </a:p>
      </dgm:t>
    </dgm:pt>
    <dgm:pt modelId="{D4EFF7A9-D1B0-440C-8C33-99AAD727508E}" type="sibTrans" cxnId="{5E2A5A26-8484-4086-BA34-E97704563DAC}">
      <dgm:prSet/>
      <dgm:spPr/>
      <dgm:t>
        <a:bodyPr/>
        <a:lstStyle/>
        <a:p>
          <a:endParaRPr lang="en-US"/>
        </a:p>
      </dgm:t>
    </dgm:pt>
    <dgm:pt modelId="{E5395F15-B7A3-4516-A69B-7659E432FF20}">
      <dgm:prSet phldrT="[Text]"/>
      <dgm:spPr/>
      <dgm:t>
        <a:bodyPr/>
        <a:lstStyle/>
        <a:p>
          <a:r>
            <a:rPr lang="en-US" dirty="0" smtClean="0"/>
            <a:t>Touch</a:t>
          </a:r>
          <a:endParaRPr lang="en-US" dirty="0"/>
        </a:p>
      </dgm:t>
    </dgm:pt>
    <dgm:pt modelId="{9E70D0EC-19F9-4668-B2ED-7BB2FE065AE6}" type="parTrans" cxnId="{EFF8B0A3-F7CD-465C-9C0D-2DCCA5EFF54B}">
      <dgm:prSet/>
      <dgm:spPr/>
      <dgm:t>
        <a:bodyPr/>
        <a:lstStyle/>
        <a:p>
          <a:endParaRPr lang="en-US"/>
        </a:p>
      </dgm:t>
    </dgm:pt>
    <dgm:pt modelId="{5AF08360-9340-47A6-8FBB-2B9DCEBF28DD}" type="sibTrans" cxnId="{EFF8B0A3-F7CD-465C-9C0D-2DCCA5EFF54B}">
      <dgm:prSet/>
      <dgm:spPr/>
      <dgm:t>
        <a:bodyPr/>
        <a:lstStyle/>
        <a:p>
          <a:endParaRPr lang="en-US"/>
        </a:p>
      </dgm:t>
    </dgm:pt>
    <dgm:pt modelId="{26A4FA87-EF14-4369-AFFF-1F4E3B342FC0}">
      <dgm:prSet phldrT="[Text]"/>
      <dgm:spPr/>
      <dgm:t>
        <a:bodyPr/>
        <a:lstStyle/>
        <a:p>
          <a:r>
            <a:rPr lang="en-US" dirty="0" smtClean="0"/>
            <a:t>Sound</a:t>
          </a:r>
          <a:endParaRPr lang="en-US" dirty="0"/>
        </a:p>
      </dgm:t>
    </dgm:pt>
    <dgm:pt modelId="{AEF4C2CC-4496-4522-8465-51F88E7492F7}" type="parTrans" cxnId="{EE3D932D-E44E-4351-9E86-13B12D318FC8}">
      <dgm:prSet/>
      <dgm:spPr/>
      <dgm:t>
        <a:bodyPr/>
        <a:lstStyle/>
        <a:p>
          <a:endParaRPr lang="en-US"/>
        </a:p>
      </dgm:t>
    </dgm:pt>
    <dgm:pt modelId="{817E437D-DEE1-44F3-AF2F-473C88F3E84F}" type="sibTrans" cxnId="{EE3D932D-E44E-4351-9E86-13B12D318FC8}">
      <dgm:prSet/>
      <dgm:spPr/>
      <dgm:t>
        <a:bodyPr/>
        <a:lstStyle/>
        <a:p>
          <a:endParaRPr lang="en-US"/>
        </a:p>
      </dgm:t>
    </dgm:pt>
    <dgm:pt modelId="{2F791743-CDFD-4691-9943-683153D8B26E}">
      <dgm:prSet phldrT="[Text]"/>
      <dgm:spPr/>
      <dgm:t>
        <a:bodyPr/>
        <a:lstStyle/>
        <a:p>
          <a:r>
            <a:rPr lang="en-US" dirty="0" smtClean="0"/>
            <a:t>Electronic Sensors</a:t>
          </a:r>
          <a:endParaRPr lang="en-US" dirty="0"/>
        </a:p>
      </dgm:t>
    </dgm:pt>
    <dgm:pt modelId="{AC648A9E-4292-4AE4-9937-DF25616C3B11}" type="parTrans" cxnId="{9C076275-3376-41C1-A7BA-EF0F157B52D8}">
      <dgm:prSet/>
      <dgm:spPr/>
      <dgm:t>
        <a:bodyPr/>
        <a:lstStyle/>
        <a:p>
          <a:endParaRPr lang="en-US"/>
        </a:p>
      </dgm:t>
    </dgm:pt>
    <dgm:pt modelId="{5F2B78C4-7332-47E1-BCCF-F35D6E595F00}" type="sibTrans" cxnId="{9C076275-3376-41C1-A7BA-EF0F157B52D8}">
      <dgm:prSet/>
      <dgm:spPr/>
      <dgm:t>
        <a:bodyPr/>
        <a:lstStyle/>
        <a:p>
          <a:endParaRPr lang="en-US"/>
        </a:p>
      </dgm:t>
    </dgm:pt>
    <dgm:pt modelId="{FB04F32A-7A12-4262-87A1-3CD3A56601ED}" type="pres">
      <dgm:prSet presAssocID="{64219376-66D5-4A56-A556-C1405F863B0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5B5D8D-B423-4485-92D6-6FAB3B3C8363}" type="pres">
      <dgm:prSet presAssocID="{64219376-66D5-4A56-A556-C1405F863B0D}" presName="diamond" presStyleLbl="bgShp" presStyleIdx="0" presStyleCnt="1"/>
      <dgm:spPr/>
    </dgm:pt>
    <dgm:pt modelId="{81813EEB-C5E4-43FF-B214-BFB64A248149}" type="pres">
      <dgm:prSet presAssocID="{64219376-66D5-4A56-A556-C1405F863B0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B214C-A701-4292-96CD-3BF8788EE56B}" type="pres">
      <dgm:prSet presAssocID="{64219376-66D5-4A56-A556-C1405F863B0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E7091-32E2-405B-BA31-629D1DC968CE}" type="pres">
      <dgm:prSet presAssocID="{64219376-66D5-4A56-A556-C1405F863B0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7DA5E-E97F-48A3-B649-04D4EB991DFC}" type="pres">
      <dgm:prSet presAssocID="{64219376-66D5-4A56-A556-C1405F863B0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6F9461-B04C-4D2D-89E5-072DE8E93459}" type="presOf" srcId="{E5395F15-B7A3-4516-A69B-7659E432FF20}" destId="{DB8B214C-A701-4292-96CD-3BF8788EE56B}" srcOrd="0" destOrd="0" presId="urn:microsoft.com/office/officeart/2005/8/layout/matrix3"/>
    <dgm:cxn modelId="{08B0CF95-D5D5-4495-8809-4AF7A532132A}" type="presOf" srcId="{64219376-66D5-4A56-A556-C1405F863B0D}" destId="{FB04F32A-7A12-4262-87A1-3CD3A56601ED}" srcOrd="0" destOrd="0" presId="urn:microsoft.com/office/officeart/2005/8/layout/matrix3"/>
    <dgm:cxn modelId="{324142A2-D009-46B6-996B-50844F4ED8E5}" type="presOf" srcId="{2F791743-CDFD-4691-9943-683153D8B26E}" destId="{1547DA5E-E97F-48A3-B649-04D4EB991DFC}" srcOrd="0" destOrd="0" presId="urn:microsoft.com/office/officeart/2005/8/layout/matrix3"/>
    <dgm:cxn modelId="{9C076275-3376-41C1-A7BA-EF0F157B52D8}" srcId="{64219376-66D5-4A56-A556-C1405F863B0D}" destId="{2F791743-CDFD-4691-9943-683153D8B26E}" srcOrd="3" destOrd="0" parTransId="{AC648A9E-4292-4AE4-9937-DF25616C3B11}" sibTransId="{5F2B78C4-7332-47E1-BCCF-F35D6E595F00}"/>
    <dgm:cxn modelId="{B080CE67-D5EB-409C-9053-A0C61B063DFE}" type="presOf" srcId="{0E99FEEB-0113-4DAE-AFF9-AB71D1C2AD1D}" destId="{81813EEB-C5E4-43FF-B214-BFB64A248149}" srcOrd="0" destOrd="0" presId="urn:microsoft.com/office/officeart/2005/8/layout/matrix3"/>
    <dgm:cxn modelId="{5E2A5A26-8484-4086-BA34-E97704563DAC}" srcId="{64219376-66D5-4A56-A556-C1405F863B0D}" destId="{0E99FEEB-0113-4DAE-AFF9-AB71D1C2AD1D}" srcOrd="0" destOrd="0" parTransId="{E7D824D1-817D-470B-B7F1-3E7F4186E9A1}" sibTransId="{D4EFF7A9-D1B0-440C-8C33-99AAD727508E}"/>
    <dgm:cxn modelId="{2B6BB044-C2D2-4EE7-9011-102AAEFFAAE7}" type="presOf" srcId="{26A4FA87-EF14-4369-AFFF-1F4E3B342FC0}" destId="{58DE7091-32E2-405B-BA31-629D1DC968CE}" srcOrd="0" destOrd="0" presId="urn:microsoft.com/office/officeart/2005/8/layout/matrix3"/>
    <dgm:cxn modelId="{EFF8B0A3-F7CD-465C-9C0D-2DCCA5EFF54B}" srcId="{64219376-66D5-4A56-A556-C1405F863B0D}" destId="{E5395F15-B7A3-4516-A69B-7659E432FF20}" srcOrd="1" destOrd="0" parTransId="{9E70D0EC-19F9-4668-B2ED-7BB2FE065AE6}" sibTransId="{5AF08360-9340-47A6-8FBB-2B9DCEBF28DD}"/>
    <dgm:cxn modelId="{EE3D932D-E44E-4351-9E86-13B12D318FC8}" srcId="{64219376-66D5-4A56-A556-C1405F863B0D}" destId="{26A4FA87-EF14-4369-AFFF-1F4E3B342FC0}" srcOrd="2" destOrd="0" parTransId="{AEF4C2CC-4496-4522-8465-51F88E7492F7}" sibTransId="{817E437D-DEE1-44F3-AF2F-473C88F3E84F}"/>
    <dgm:cxn modelId="{BDDA7A5D-5F5D-4509-8CDA-F1FFF82AAA15}" type="presParOf" srcId="{FB04F32A-7A12-4262-87A1-3CD3A56601ED}" destId="{8C5B5D8D-B423-4485-92D6-6FAB3B3C8363}" srcOrd="0" destOrd="0" presId="urn:microsoft.com/office/officeart/2005/8/layout/matrix3"/>
    <dgm:cxn modelId="{380B6675-1739-4EA0-9A5D-F442B0061D88}" type="presParOf" srcId="{FB04F32A-7A12-4262-87A1-3CD3A56601ED}" destId="{81813EEB-C5E4-43FF-B214-BFB64A248149}" srcOrd="1" destOrd="0" presId="urn:microsoft.com/office/officeart/2005/8/layout/matrix3"/>
    <dgm:cxn modelId="{3DB083A9-1B2E-49D1-A461-00B93FE821A6}" type="presParOf" srcId="{FB04F32A-7A12-4262-87A1-3CD3A56601ED}" destId="{DB8B214C-A701-4292-96CD-3BF8788EE56B}" srcOrd="2" destOrd="0" presId="urn:microsoft.com/office/officeart/2005/8/layout/matrix3"/>
    <dgm:cxn modelId="{386865C1-39DF-4015-BD4A-E2CAAA896C91}" type="presParOf" srcId="{FB04F32A-7A12-4262-87A1-3CD3A56601ED}" destId="{58DE7091-32E2-405B-BA31-629D1DC968CE}" srcOrd="3" destOrd="0" presId="urn:microsoft.com/office/officeart/2005/8/layout/matrix3"/>
    <dgm:cxn modelId="{862ABA0E-CE3C-4B95-BA58-289DB157029D}" type="presParOf" srcId="{FB04F32A-7A12-4262-87A1-3CD3A56601ED}" destId="{1547DA5E-E97F-48A3-B649-04D4EB991DF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7DD0DE-A2D0-4567-B6CC-38FD90AEE714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719B10C-458C-47ED-9FE2-71E73C90ADA9}">
      <dgm:prSet phldrT="[Text]"/>
      <dgm:spPr/>
      <dgm:t>
        <a:bodyPr/>
        <a:lstStyle/>
        <a:p>
          <a:r>
            <a:rPr lang="en-US" dirty="0" smtClean="0"/>
            <a:t>If extended to other areas, determine path</a:t>
          </a:r>
          <a:endParaRPr lang="en-US" dirty="0"/>
        </a:p>
      </dgm:t>
    </dgm:pt>
    <dgm:pt modelId="{957D24B3-53F0-4199-886D-FB8A39DF9842}" type="parTrans" cxnId="{86122DE8-A0CE-4672-A49A-86FBADFCE5C6}">
      <dgm:prSet/>
      <dgm:spPr/>
      <dgm:t>
        <a:bodyPr/>
        <a:lstStyle/>
        <a:p>
          <a:endParaRPr lang="en-US"/>
        </a:p>
      </dgm:t>
    </dgm:pt>
    <dgm:pt modelId="{4D5A98A6-BECA-466A-93DD-C79B2CF3D7F5}" type="sibTrans" cxnId="{86122DE8-A0CE-4672-A49A-86FBADFCE5C6}">
      <dgm:prSet/>
      <dgm:spPr/>
      <dgm:t>
        <a:bodyPr/>
        <a:lstStyle/>
        <a:p>
          <a:endParaRPr lang="en-US"/>
        </a:p>
      </dgm:t>
    </dgm:pt>
    <dgm:pt modelId="{B7BCF285-A706-412B-BAE9-6D47E05BACD0}">
      <dgm:prSet phldrT="[Text]"/>
      <dgm:spPr/>
      <dgm:t>
        <a:bodyPr/>
        <a:lstStyle/>
        <a:p>
          <a:r>
            <a:rPr lang="en-US" dirty="0" smtClean="0"/>
            <a:t>If floor beams burned at party wall ends, flush voids</a:t>
          </a:r>
          <a:endParaRPr lang="en-US" dirty="0"/>
        </a:p>
      </dgm:t>
    </dgm:pt>
    <dgm:pt modelId="{BD8F9D62-3FE0-403F-A0DB-40A5BDA61F8F}" type="parTrans" cxnId="{3151321B-A8E8-442E-98E7-068723F4D042}">
      <dgm:prSet/>
      <dgm:spPr/>
      <dgm:t>
        <a:bodyPr/>
        <a:lstStyle/>
        <a:p>
          <a:endParaRPr lang="en-US"/>
        </a:p>
      </dgm:t>
    </dgm:pt>
    <dgm:pt modelId="{835016C4-AE47-441C-8364-6FA27D582BCF}" type="sibTrans" cxnId="{3151321B-A8E8-442E-98E7-068723F4D042}">
      <dgm:prSet/>
      <dgm:spPr/>
      <dgm:t>
        <a:bodyPr/>
        <a:lstStyle/>
        <a:p>
          <a:endParaRPr lang="en-US"/>
        </a:p>
      </dgm:t>
    </dgm:pt>
    <dgm:pt modelId="{9BD000AA-87A1-41D1-B507-9B10D096B59A}">
      <dgm:prSet phldrT="[Text]"/>
      <dgm:spPr/>
      <dgm:t>
        <a:bodyPr/>
        <a:lstStyle/>
        <a:p>
          <a:r>
            <a:rPr lang="en-US" dirty="0" smtClean="0"/>
            <a:t>Thoroughly check insulation materials</a:t>
          </a:r>
          <a:endParaRPr lang="en-US" dirty="0"/>
        </a:p>
      </dgm:t>
    </dgm:pt>
    <dgm:pt modelId="{B1B2B24C-FE30-41EA-A0F8-A179E020C548}" type="parTrans" cxnId="{450C315B-50B6-4292-B3B8-1D1418C91B91}">
      <dgm:prSet/>
      <dgm:spPr/>
      <dgm:t>
        <a:bodyPr/>
        <a:lstStyle/>
        <a:p>
          <a:endParaRPr lang="en-US"/>
        </a:p>
      </dgm:t>
    </dgm:pt>
    <dgm:pt modelId="{BB0B159C-C616-4F22-8451-114F355B3B38}" type="sibTrans" cxnId="{450C315B-50B6-4292-B3B8-1D1418C91B91}">
      <dgm:prSet/>
      <dgm:spPr/>
      <dgm:t>
        <a:bodyPr/>
        <a:lstStyle/>
        <a:p>
          <a:endParaRPr lang="en-US"/>
        </a:p>
      </dgm:t>
    </dgm:pt>
    <dgm:pt modelId="{2A8E4A80-552A-469F-8EF8-25FBD8E15530}" type="pres">
      <dgm:prSet presAssocID="{137DD0DE-A2D0-4567-B6CC-38FD90AEE7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F27D06-8D7D-4B43-B1D6-4C5CBE995B58}" type="pres">
      <dgm:prSet presAssocID="{7719B10C-458C-47ED-9FE2-71E73C90AD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4E39F-64BA-4D8B-9820-0714A457B092}" type="pres">
      <dgm:prSet presAssocID="{4D5A98A6-BECA-466A-93DD-C79B2CF3D7F5}" presName="sibTrans" presStyleCnt="0"/>
      <dgm:spPr/>
    </dgm:pt>
    <dgm:pt modelId="{897F190C-AAC8-412A-A5BD-2969FDBDA515}" type="pres">
      <dgm:prSet presAssocID="{B7BCF285-A706-412B-BAE9-6D47E05BAC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039DB-689F-4A18-85A6-8BA10C4706DC}" type="pres">
      <dgm:prSet presAssocID="{835016C4-AE47-441C-8364-6FA27D582BCF}" presName="sibTrans" presStyleCnt="0"/>
      <dgm:spPr/>
    </dgm:pt>
    <dgm:pt modelId="{64EDB7B3-A0D8-4C15-BEE4-5C437F5BF676}" type="pres">
      <dgm:prSet presAssocID="{9BD000AA-87A1-41D1-B507-9B10D096B5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122DE8-A0CE-4672-A49A-86FBADFCE5C6}" srcId="{137DD0DE-A2D0-4567-B6CC-38FD90AEE714}" destId="{7719B10C-458C-47ED-9FE2-71E73C90ADA9}" srcOrd="0" destOrd="0" parTransId="{957D24B3-53F0-4199-886D-FB8A39DF9842}" sibTransId="{4D5A98A6-BECA-466A-93DD-C79B2CF3D7F5}"/>
    <dgm:cxn modelId="{9066A51D-4740-4BE2-BD4D-0D90B62A3DE2}" type="presOf" srcId="{137DD0DE-A2D0-4567-B6CC-38FD90AEE714}" destId="{2A8E4A80-552A-469F-8EF8-25FBD8E15530}" srcOrd="0" destOrd="0" presId="urn:microsoft.com/office/officeart/2005/8/layout/default#1"/>
    <dgm:cxn modelId="{450C315B-50B6-4292-B3B8-1D1418C91B91}" srcId="{137DD0DE-A2D0-4567-B6CC-38FD90AEE714}" destId="{9BD000AA-87A1-41D1-B507-9B10D096B59A}" srcOrd="2" destOrd="0" parTransId="{B1B2B24C-FE30-41EA-A0F8-A179E020C548}" sibTransId="{BB0B159C-C616-4F22-8451-114F355B3B38}"/>
    <dgm:cxn modelId="{EB7B5DAB-9350-425C-B412-0DA0F2982FBC}" type="presOf" srcId="{B7BCF285-A706-412B-BAE9-6D47E05BACD0}" destId="{897F190C-AAC8-412A-A5BD-2969FDBDA515}" srcOrd="0" destOrd="0" presId="urn:microsoft.com/office/officeart/2005/8/layout/default#1"/>
    <dgm:cxn modelId="{EF315392-6FCF-426C-9061-BA835F177340}" type="presOf" srcId="{7719B10C-458C-47ED-9FE2-71E73C90ADA9}" destId="{A5F27D06-8D7D-4B43-B1D6-4C5CBE995B58}" srcOrd="0" destOrd="0" presId="urn:microsoft.com/office/officeart/2005/8/layout/default#1"/>
    <dgm:cxn modelId="{3151321B-A8E8-442E-98E7-068723F4D042}" srcId="{137DD0DE-A2D0-4567-B6CC-38FD90AEE714}" destId="{B7BCF285-A706-412B-BAE9-6D47E05BACD0}" srcOrd="1" destOrd="0" parTransId="{BD8F9D62-3FE0-403F-A0DB-40A5BDA61F8F}" sibTransId="{835016C4-AE47-441C-8364-6FA27D582BCF}"/>
    <dgm:cxn modelId="{7143276B-03B0-42AF-AE39-AFBD31F8184A}" type="presOf" srcId="{9BD000AA-87A1-41D1-B507-9B10D096B59A}" destId="{64EDB7B3-A0D8-4C15-BEE4-5C437F5BF676}" srcOrd="0" destOrd="0" presId="urn:microsoft.com/office/officeart/2005/8/layout/default#1"/>
    <dgm:cxn modelId="{1935BD46-ED95-4DA1-879C-0418084F4C82}" type="presParOf" srcId="{2A8E4A80-552A-469F-8EF8-25FBD8E15530}" destId="{A5F27D06-8D7D-4B43-B1D6-4C5CBE995B58}" srcOrd="0" destOrd="0" presId="urn:microsoft.com/office/officeart/2005/8/layout/default#1"/>
    <dgm:cxn modelId="{A6AFB576-FAC0-44C4-9262-2759B70D8393}" type="presParOf" srcId="{2A8E4A80-552A-469F-8EF8-25FBD8E15530}" destId="{B8F4E39F-64BA-4D8B-9820-0714A457B092}" srcOrd="1" destOrd="0" presId="urn:microsoft.com/office/officeart/2005/8/layout/default#1"/>
    <dgm:cxn modelId="{4F2BCA6F-AA7C-43E5-8C89-0A503305E67A}" type="presParOf" srcId="{2A8E4A80-552A-469F-8EF8-25FBD8E15530}" destId="{897F190C-AAC8-412A-A5BD-2969FDBDA515}" srcOrd="2" destOrd="0" presId="urn:microsoft.com/office/officeart/2005/8/layout/default#1"/>
    <dgm:cxn modelId="{21B59561-84F5-425B-AE20-F64D2ABFE56F}" type="presParOf" srcId="{2A8E4A80-552A-469F-8EF8-25FBD8E15530}" destId="{2BD039DB-689F-4A18-85A6-8BA10C4706DC}" srcOrd="3" destOrd="0" presId="urn:microsoft.com/office/officeart/2005/8/layout/default#1"/>
    <dgm:cxn modelId="{4B10E61B-2942-4B8B-B26B-19184D2E0E95}" type="presParOf" srcId="{2A8E4A80-552A-469F-8EF8-25FBD8E15530}" destId="{64EDB7B3-A0D8-4C15-BEE4-5C437F5BF67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427108A-BB6A-4308-8932-D9ACC4DDE89F}" type="doc">
      <dgm:prSet loTypeId="urn:microsoft.com/office/officeart/2005/8/layout/default#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D07F69D-EA31-4D82-80BB-06B2DE1CF5A4}">
      <dgm:prSet phldrT="[Text]"/>
      <dgm:spPr/>
      <dgm:t>
        <a:bodyPr/>
        <a:lstStyle/>
        <a:p>
          <a:r>
            <a:rPr lang="en-US" dirty="0" smtClean="0"/>
            <a:t>Understanding basic building construction can help</a:t>
          </a:r>
          <a:endParaRPr lang="en-US" dirty="0"/>
        </a:p>
      </dgm:t>
    </dgm:pt>
    <dgm:pt modelId="{A30BC55D-8455-453A-B672-952787C24F6C}" type="parTrans" cxnId="{91241215-FFC0-48B3-A020-AEC775439704}">
      <dgm:prSet/>
      <dgm:spPr/>
      <dgm:t>
        <a:bodyPr/>
        <a:lstStyle/>
        <a:p>
          <a:endParaRPr lang="en-US"/>
        </a:p>
      </dgm:t>
    </dgm:pt>
    <dgm:pt modelId="{26FAED7C-C576-459B-962B-6DB8EDA5EA7B}" type="sibTrans" cxnId="{91241215-FFC0-48B3-A020-AEC775439704}">
      <dgm:prSet/>
      <dgm:spPr/>
      <dgm:t>
        <a:bodyPr/>
        <a:lstStyle/>
        <a:p>
          <a:endParaRPr lang="en-US"/>
        </a:p>
      </dgm:t>
    </dgm:pt>
    <dgm:pt modelId="{2F199518-E8AA-419C-A7E4-213E6835D964}">
      <dgm:prSet phldrT="[Text]"/>
      <dgm:spPr/>
      <dgm:t>
        <a:bodyPr/>
        <a:lstStyle/>
        <a:p>
          <a:r>
            <a:rPr lang="en-US" dirty="0" smtClean="0"/>
            <a:t>Search in concealed spaces</a:t>
          </a:r>
          <a:endParaRPr lang="en-US" dirty="0"/>
        </a:p>
      </dgm:t>
    </dgm:pt>
    <dgm:pt modelId="{481ED1B8-F347-4024-8E3F-1BF37D9CB510}" type="parTrans" cxnId="{09EB8F8B-804D-4682-A18F-CE50CE72163A}">
      <dgm:prSet/>
      <dgm:spPr/>
      <dgm:t>
        <a:bodyPr/>
        <a:lstStyle/>
        <a:p>
          <a:endParaRPr lang="en-US"/>
        </a:p>
      </dgm:t>
    </dgm:pt>
    <dgm:pt modelId="{4953B1FF-0166-41E4-B349-C5384BB39DCF}" type="sibTrans" cxnId="{09EB8F8B-804D-4682-A18F-CE50CE72163A}">
      <dgm:prSet/>
      <dgm:spPr/>
      <dgm:t>
        <a:bodyPr/>
        <a:lstStyle/>
        <a:p>
          <a:endParaRPr lang="en-US"/>
        </a:p>
      </dgm:t>
    </dgm:pt>
    <dgm:pt modelId="{95EEDAF6-0F3D-42F3-A039-1683D00D57BB}">
      <dgm:prSet phldrT="[Text]"/>
      <dgm:spPr/>
      <dgm:t>
        <a:bodyPr/>
        <a:lstStyle/>
        <a:p>
          <a:r>
            <a:rPr lang="en-US" dirty="0" smtClean="0"/>
            <a:t>Consider if concealed space indicates utilities</a:t>
          </a:r>
          <a:endParaRPr lang="en-US" dirty="0"/>
        </a:p>
      </dgm:t>
    </dgm:pt>
    <dgm:pt modelId="{B50DD0DA-6B8A-4958-BEF1-CE41DD086700}" type="parTrans" cxnId="{C1062CBC-32E2-467A-B364-AB07B51C5634}">
      <dgm:prSet/>
      <dgm:spPr/>
      <dgm:t>
        <a:bodyPr/>
        <a:lstStyle/>
        <a:p>
          <a:endParaRPr lang="en-US"/>
        </a:p>
      </dgm:t>
    </dgm:pt>
    <dgm:pt modelId="{684390ED-0CC0-4C31-972F-E37E037F8667}" type="sibTrans" cxnId="{C1062CBC-32E2-467A-B364-AB07B51C5634}">
      <dgm:prSet/>
      <dgm:spPr/>
      <dgm:t>
        <a:bodyPr/>
        <a:lstStyle/>
        <a:p>
          <a:endParaRPr lang="en-US"/>
        </a:p>
      </dgm:t>
    </dgm:pt>
    <dgm:pt modelId="{E166C7E0-AB0F-4C7A-B05D-4AD14ABA5EF2}">
      <dgm:prSet phldrT="[Text]"/>
      <dgm:spPr/>
      <dgm:t>
        <a:bodyPr/>
        <a:lstStyle/>
        <a:p>
          <a:r>
            <a:rPr lang="en-US" dirty="0" smtClean="0"/>
            <a:t>Do not make random openings</a:t>
          </a:r>
          <a:endParaRPr lang="en-US" dirty="0"/>
        </a:p>
      </dgm:t>
    </dgm:pt>
    <dgm:pt modelId="{7F9A4DD0-1931-42A6-B016-3AB755378F26}" type="parTrans" cxnId="{0AC8F1E6-0383-42DD-A7A7-3FD45A0DC9B1}">
      <dgm:prSet/>
      <dgm:spPr/>
    </dgm:pt>
    <dgm:pt modelId="{488BBF5A-DE2A-4D0B-B77F-EA725B82F416}" type="sibTrans" cxnId="{0AC8F1E6-0383-42DD-A7A7-3FD45A0DC9B1}">
      <dgm:prSet/>
      <dgm:spPr/>
    </dgm:pt>
    <dgm:pt modelId="{8D443A47-6E7C-498F-93ED-19BEE5865A90}" type="pres">
      <dgm:prSet presAssocID="{A427108A-BB6A-4308-8932-D9ACC4DDE8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88FE9-A649-44F7-8712-E6EC60085459}" type="pres">
      <dgm:prSet presAssocID="{E166C7E0-AB0F-4C7A-B05D-4AD14ABA5E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8F2ED-A05B-4134-929D-3B4577107EF0}" type="pres">
      <dgm:prSet presAssocID="{488BBF5A-DE2A-4D0B-B77F-EA725B82F416}" presName="sibTrans" presStyleCnt="0"/>
      <dgm:spPr/>
    </dgm:pt>
    <dgm:pt modelId="{473EECFB-5559-427D-BDBA-50142182C7DF}" type="pres">
      <dgm:prSet presAssocID="{AD07F69D-EA31-4D82-80BB-06B2DE1CF5A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B6445-5CCD-4CB1-B87D-41F4243BA0AF}" type="pres">
      <dgm:prSet presAssocID="{26FAED7C-C576-459B-962B-6DB8EDA5EA7B}" presName="sibTrans" presStyleCnt="0"/>
      <dgm:spPr/>
    </dgm:pt>
    <dgm:pt modelId="{D3CA618A-B44D-4985-958D-04372CF46025}" type="pres">
      <dgm:prSet presAssocID="{2F199518-E8AA-419C-A7E4-213E6835D9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4ACE0-DD6B-4707-965F-2464B5B1C8A9}" type="pres">
      <dgm:prSet presAssocID="{4953B1FF-0166-41E4-B349-C5384BB39DCF}" presName="sibTrans" presStyleCnt="0"/>
      <dgm:spPr/>
    </dgm:pt>
    <dgm:pt modelId="{16B5400A-4201-4A14-9A5F-1A7C70829904}" type="pres">
      <dgm:prSet presAssocID="{95EEDAF6-0F3D-42F3-A039-1683D00D57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B098C1-0D92-4775-8583-E6E4D675A187}" type="presOf" srcId="{A427108A-BB6A-4308-8932-D9ACC4DDE89F}" destId="{8D443A47-6E7C-498F-93ED-19BEE5865A90}" srcOrd="0" destOrd="0" presId="urn:microsoft.com/office/officeart/2005/8/layout/default#2"/>
    <dgm:cxn modelId="{716B2560-C33A-4175-B199-98DD09A0AB05}" type="presOf" srcId="{95EEDAF6-0F3D-42F3-A039-1683D00D57BB}" destId="{16B5400A-4201-4A14-9A5F-1A7C70829904}" srcOrd="0" destOrd="0" presId="urn:microsoft.com/office/officeart/2005/8/layout/default#2"/>
    <dgm:cxn modelId="{C1062CBC-32E2-467A-B364-AB07B51C5634}" srcId="{A427108A-BB6A-4308-8932-D9ACC4DDE89F}" destId="{95EEDAF6-0F3D-42F3-A039-1683D00D57BB}" srcOrd="3" destOrd="0" parTransId="{B50DD0DA-6B8A-4958-BEF1-CE41DD086700}" sibTransId="{684390ED-0CC0-4C31-972F-E37E037F8667}"/>
    <dgm:cxn modelId="{E7229F3A-55F5-422B-850B-477DCAE4F90A}" type="presOf" srcId="{E166C7E0-AB0F-4C7A-B05D-4AD14ABA5EF2}" destId="{D5788FE9-A649-44F7-8712-E6EC60085459}" srcOrd="0" destOrd="0" presId="urn:microsoft.com/office/officeart/2005/8/layout/default#2"/>
    <dgm:cxn modelId="{CDA4AE13-D75B-49F7-964B-76F00806604F}" type="presOf" srcId="{2F199518-E8AA-419C-A7E4-213E6835D964}" destId="{D3CA618A-B44D-4985-958D-04372CF46025}" srcOrd="0" destOrd="0" presId="urn:microsoft.com/office/officeart/2005/8/layout/default#2"/>
    <dgm:cxn modelId="{91241215-FFC0-48B3-A020-AEC775439704}" srcId="{A427108A-BB6A-4308-8932-D9ACC4DDE89F}" destId="{AD07F69D-EA31-4D82-80BB-06B2DE1CF5A4}" srcOrd="1" destOrd="0" parTransId="{A30BC55D-8455-453A-B672-952787C24F6C}" sibTransId="{26FAED7C-C576-459B-962B-6DB8EDA5EA7B}"/>
    <dgm:cxn modelId="{0AC8F1E6-0383-42DD-A7A7-3FD45A0DC9B1}" srcId="{A427108A-BB6A-4308-8932-D9ACC4DDE89F}" destId="{E166C7E0-AB0F-4C7A-B05D-4AD14ABA5EF2}" srcOrd="0" destOrd="0" parTransId="{7F9A4DD0-1931-42A6-B016-3AB755378F26}" sibTransId="{488BBF5A-DE2A-4D0B-B77F-EA725B82F416}"/>
    <dgm:cxn modelId="{09EB8F8B-804D-4682-A18F-CE50CE72163A}" srcId="{A427108A-BB6A-4308-8932-D9ACC4DDE89F}" destId="{2F199518-E8AA-419C-A7E4-213E6835D964}" srcOrd="2" destOrd="0" parTransId="{481ED1B8-F347-4024-8E3F-1BF37D9CB510}" sibTransId="{4953B1FF-0166-41E4-B349-C5384BB39DCF}"/>
    <dgm:cxn modelId="{774EFF86-635D-47A8-919E-455ACBC76545}" type="presOf" srcId="{AD07F69D-EA31-4D82-80BB-06B2DE1CF5A4}" destId="{473EECFB-5559-427D-BDBA-50142182C7DF}" srcOrd="0" destOrd="0" presId="urn:microsoft.com/office/officeart/2005/8/layout/default#2"/>
    <dgm:cxn modelId="{C9634449-8BB2-487F-83F1-65C7F8E24AB0}" type="presParOf" srcId="{8D443A47-6E7C-498F-93ED-19BEE5865A90}" destId="{D5788FE9-A649-44F7-8712-E6EC60085459}" srcOrd="0" destOrd="0" presId="urn:microsoft.com/office/officeart/2005/8/layout/default#2"/>
    <dgm:cxn modelId="{BE549180-6481-4512-ABF8-0234FEC0D24B}" type="presParOf" srcId="{8D443A47-6E7C-498F-93ED-19BEE5865A90}" destId="{42C8F2ED-A05B-4134-929D-3B4577107EF0}" srcOrd="1" destOrd="0" presId="urn:microsoft.com/office/officeart/2005/8/layout/default#2"/>
    <dgm:cxn modelId="{1E52F034-E2E8-4292-99E5-CEC81DE339B1}" type="presParOf" srcId="{8D443A47-6E7C-498F-93ED-19BEE5865A90}" destId="{473EECFB-5559-427D-BDBA-50142182C7DF}" srcOrd="2" destOrd="0" presId="urn:microsoft.com/office/officeart/2005/8/layout/default#2"/>
    <dgm:cxn modelId="{1FD82DD3-5EC8-49E0-8AA2-14A7A79EFD3C}" type="presParOf" srcId="{8D443A47-6E7C-498F-93ED-19BEE5865A90}" destId="{F0FB6445-5CCD-4CB1-B87D-41F4243BA0AF}" srcOrd="3" destOrd="0" presId="urn:microsoft.com/office/officeart/2005/8/layout/default#2"/>
    <dgm:cxn modelId="{6CC675DA-91AD-40C8-BE13-A2B4B313EDF1}" type="presParOf" srcId="{8D443A47-6E7C-498F-93ED-19BEE5865A90}" destId="{D3CA618A-B44D-4985-958D-04372CF46025}" srcOrd="4" destOrd="0" presId="urn:microsoft.com/office/officeart/2005/8/layout/default#2"/>
    <dgm:cxn modelId="{87571CAB-CBF2-4091-9E9F-343D2F2E421B}" type="presParOf" srcId="{8D443A47-6E7C-498F-93ED-19BEE5865A90}" destId="{23F4ACE0-DD6B-4707-965F-2464B5B1C8A9}" srcOrd="5" destOrd="0" presId="urn:microsoft.com/office/officeart/2005/8/layout/default#2"/>
    <dgm:cxn modelId="{8874C965-5D9A-401D-ABEC-ACB4A00B683E}" type="presParOf" srcId="{8D443A47-6E7C-498F-93ED-19BEE5865A90}" destId="{16B5400A-4201-4A14-9A5F-1A7C70829904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5D0CB-0F9B-4E89-9668-2F11608FE2E7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4596883-696D-4B9B-8E12-CBD5D922CC63}">
      <dgm:prSet phldrT="[Text]"/>
      <dgm:spPr/>
      <dgm:t>
        <a:bodyPr/>
        <a:lstStyle/>
        <a:p>
          <a:r>
            <a:rPr lang="en-US" dirty="0" smtClean="0"/>
            <a:t>Canvas</a:t>
          </a:r>
          <a:endParaRPr lang="en-US" dirty="0"/>
        </a:p>
      </dgm:t>
    </dgm:pt>
    <dgm:pt modelId="{5EB9784D-C8B3-4629-980D-ECB4E73DBE77}" type="parTrans" cxnId="{B3EE9A49-8A0B-45E9-B4F0-1746B20A718C}">
      <dgm:prSet/>
      <dgm:spPr/>
      <dgm:t>
        <a:bodyPr/>
        <a:lstStyle/>
        <a:p>
          <a:endParaRPr lang="en-US"/>
        </a:p>
      </dgm:t>
    </dgm:pt>
    <dgm:pt modelId="{22DA28DD-4E78-4EF1-A24D-F9AF52C02A1F}" type="sibTrans" cxnId="{B3EE9A49-8A0B-45E9-B4F0-1746B20A718C}">
      <dgm:prSet/>
      <dgm:spPr/>
      <dgm:t>
        <a:bodyPr/>
        <a:lstStyle/>
        <a:p>
          <a:endParaRPr lang="en-US"/>
        </a:p>
      </dgm:t>
    </dgm:pt>
    <dgm:pt modelId="{76C857AF-4CDC-4719-A094-273CEF728E2F}">
      <dgm:prSet phldrT="[Text]"/>
      <dgm:spPr/>
      <dgm:t>
        <a:bodyPr/>
        <a:lstStyle/>
        <a:p>
          <a:r>
            <a:rPr lang="en-US" dirty="0" smtClean="0"/>
            <a:t>Vinyl</a:t>
          </a:r>
          <a:endParaRPr lang="en-US" dirty="0"/>
        </a:p>
      </dgm:t>
    </dgm:pt>
    <dgm:pt modelId="{9E44FA00-1ECC-4A86-9545-E5B002E36175}" type="parTrans" cxnId="{8074A8AA-D2E5-4706-94E8-E1C687555071}">
      <dgm:prSet/>
      <dgm:spPr/>
      <dgm:t>
        <a:bodyPr/>
        <a:lstStyle/>
        <a:p>
          <a:endParaRPr lang="en-US"/>
        </a:p>
      </dgm:t>
    </dgm:pt>
    <dgm:pt modelId="{4725EA15-4ABB-410C-932D-933EDEB4A489}" type="sibTrans" cxnId="{8074A8AA-D2E5-4706-94E8-E1C687555071}">
      <dgm:prSet/>
      <dgm:spPr/>
      <dgm:t>
        <a:bodyPr/>
        <a:lstStyle/>
        <a:p>
          <a:endParaRPr lang="en-US"/>
        </a:p>
      </dgm:t>
    </dgm:pt>
    <dgm:pt modelId="{A6C27C84-9E17-4D7A-9669-50D0EAA6AFC2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D66F87FD-770F-4C88-9E0C-6AE552CB1D8D}" type="parTrans" cxnId="{29601299-6DC4-48C5-AE12-B9969DC5B374}">
      <dgm:prSet/>
      <dgm:spPr/>
      <dgm:t>
        <a:bodyPr/>
        <a:lstStyle/>
        <a:p>
          <a:endParaRPr lang="en-US"/>
        </a:p>
      </dgm:t>
    </dgm:pt>
    <dgm:pt modelId="{6C6FE5A8-C1AF-454E-AB8B-16702D9F495A}" type="sibTrans" cxnId="{29601299-6DC4-48C5-AE12-B9969DC5B374}">
      <dgm:prSet/>
      <dgm:spPr/>
      <dgm:t>
        <a:bodyPr/>
        <a:lstStyle/>
        <a:p>
          <a:endParaRPr lang="en-US"/>
        </a:p>
      </dgm:t>
    </dgm:pt>
    <dgm:pt modelId="{68484873-4EB7-4616-888A-0434403795A3}" type="pres">
      <dgm:prSet presAssocID="{12F5D0CB-0F9B-4E89-9668-2F11608FE2E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180B9C3B-1DE4-49FA-A5B1-9F20CBC0EE4B}" type="pres">
      <dgm:prSet presAssocID="{F4596883-696D-4B9B-8E12-CBD5D922CC63}" presName="composite" presStyleCnt="0"/>
      <dgm:spPr/>
    </dgm:pt>
    <dgm:pt modelId="{19BAC476-7629-4218-B22C-E981188B05BF}" type="pres">
      <dgm:prSet presAssocID="{F4596883-696D-4B9B-8E12-CBD5D922CC63}" presName="rect1" presStyleLbl="bgImgPlac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887B430B-99F8-4702-9F7E-06EB1005D1CC}" type="pres">
      <dgm:prSet presAssocID="{F4596883-696D-4B9B-8E12-CBD5D922CC6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5D3AB-C349-4FF1-A208-3ED231BCEFCE}" type="pres">
      <dgm:prSet presAssocID="{22DA28DD-4E78-4EF1-A24D-F9AF52C02A1F}" presName="sibTrans" presStyleCnt="0"/>
      <dgm:spPr/>
    </dgm:pt>
    <dgm:pt modelId="{FCFB9254-C0B4-4442-AF32-66C71D2F6051}" type="pres">
      <dgm:prSet presAssocID="{76C857AF-4CDC-4719-A094-273CEF728E2F}" presName="composite" presStyleCnt="0"/>
      <dgm:spPr/>
    </dgm:pt>
    <dgm:pt modelId="{83B2ED42-F889-4EDA-A1B9-0E775AA7990E}" type="pres">
      <dgm:prSet presAssocID="{76C857AF-4CDC-4719-A094-273CEF728E2F}" presName="rect1" presStyleLbl="bgImgPlac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73394C18-C145-415E-93EF-BF25577007D7}" type="pres">
      <dgm:prSet presAssocID="{76C857AF-4CDC-4719-A094-273CEF728E2F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57371-2CB1-471F-A875-0D147EDEC058}" type="pres">
      <dgm:prSet presAssocID="{4725EA15-4ABB-410C-932D-933EDEB4A489}" presName="sibTrans" presStyleCnt="0"/>
      <dgm:spPr/>
    </dgm:pt>
    <dgm:pt modelId="{E813F818-6B41-4085-A2ED-AB0FD7A02020}" type="pres">
      <dgm:prSet presAssocID="{A6C27C84-9E17-4D7A-9669-50D0EAA6AFC2}" presName="composite" presStyleCnt="0"/>
      <dgm:spPr/>
    </dgm:pt>
    <dgm:pt modelId="{4E98E357-AFEF-46BD-A852-EC02FA6F1578}" type="pres">
      <dgm:prSet presAssocID="{A6C27C84-9E17-4D7A-9669-50D0EAA6AFC2}" presName="rect1" presStyleLbl="bgImgPlace1" presStyleIdx="2" presStyleCnt="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5C09A20-3C01-4054-9719-FFC605042549}" type="pres">
      <dgm:prSet presAssocID="{A6C27C84-9E17-4D7A-9669-50D0EAA6AFC2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74A8AA-D2E5-4706-94E8-E1C687555071}" srcId="{12F5D0CB-0F9B-4E89-9668-2F11608FE2E7}" destId="{76C857AF-4CDC-4719-A094-273CEF728E2F}" srcOrd="1" destOrd="0" parTransId="{9E44FA00-1ECC-4A86-9545-E5B002E36175}" sibTransId="{4725EA15-4ABB-410C-932D-933EDEB4A489}"/>
    <dgm:cxn modelId="{29601299-6DC4-48C5-AE12-B9969DC5B374}" srcId="{12F5D0CB-0F9B-4E89-9668-2F11608FE2E7}" destId="{A6C27C84-9E17-4D7A-9669-50D0EAA6AFC2}" srcOrd="2" destOrd="0" parTransId="{D66F87FD-770F-4C88-9E0C-6AE552CB1D8D}" sibTransId="{6C6FE5A8-C1AF-454E-AB8B-16702D9F495A}"/>
    <dgm:cxn modelId="{71827F3E-FFE6-4D81-B26B-970BE21E5349}" type="presOf" srcId="{76C857AF-4CDC-4719-A094-273CEF728E2F}" destId="{73394C18-C145-415E-93EF-BF25577007D7}" srcOrd="0" destOrd="0" presId="urn:microsoft.com/office/officeart/2008/layout/BendingPictureBlocks"/>
    <dgm:cxn modelId="{99D2DA9C-C4D7-45DA-9E33-45E0558562E9}" type="presOf" srcId="{A6C27C84-9E17-4D7A-9669-50D0EAA6AFC2}" destId="{F5C09A20-3C01-4054-9719-FFC605042549}" srcOrd="0" destOrd="0" presId="urn:microsoft.com/office/officeart/2008/layout/BendingPictureBlocks"/>
    <dgm:cxn modelId="{410ED0D6-9B50-4759-BC5A-DD2EA45EE9B7}" type="presOf" srcId="{F4596883-696D-4B9B-8E12-CBD5D922CC63}" destId="{887B430B-99F8-4702-9F7E-06EB1005D1CC}" srcOrd="0" destOrd="0" presId="urn:microsoft.com/office/officeart/2008/layout/BendingPictureBlocks"/>
    <dgm:cxn modelId="{B3EE9A49-8A0B-45E9-B4F0-1746B20A718C}" srcId="{12F5D0CB-0F9B-4E89-9668-2F11608FE2E7}" destId="{F4596883-696D-4B9B-8E12-CBD5D922CC63}" srcOrd="0" destOrd="0" parTransId="{5EB9784D-C8B3-4629-980D-ECB4E73DBE77}" sibTransId="{22DA28DD-4E78-4EF1-A24D-F9AF52C02A1F}"/>
    <dgm:cxn modelId="{DA73A52E-422B-4DC4-AE36-8B334C92E0C5}" type="presOf" srcId="{12F5D0CB-0F9B-4E89-9668-2F11608FE2E7}" destId="{68484873-4EB7-4616-888A-0434403795A3}" srcOrd="0" destOrd="0" presId="urn:microsoft.com/office/officeart/2008/layout/BendingPictureBlocks"/>
    <dgm:cxn modelId="{0AB978A5-D806-4356-A041-732120D42814}" type="presParOf" srcId="{68484873-4EB7-4616-888A-0434403795A3}" destId="{180B9C3B-1DE4-49FA-A5B1-9F20CBC0EE4B}" srcOrd="0" destOrd="0" presId="urn:microsoft.com/office/officeart/2008/layout/BendingPictureBlocks"/>
    <dgm:cxn modelId="{673BD5AD-136C-4C43-831F-628C481F4DD4}" type="presParOf" srcId="{180B9C3B-1DE4-49FA-A5B1-9F20CBC0EE4B}" destId="{19BAC476-7629-4218-B22C-E981188B05BF}" srcOrd="0" destOrd="0" presId="urn:microsoft.com/office/officeart/2008/layout/BendingPictureBlocks"/>
    <dgm:cxn modelId="{2F382988-AD41-477D-A1C5-C96B2E71DB25}" type="presParOf" srcId="{180B9C3B-1DE4-49FA-A5B1-9F20CBC0EE4B}" destId="{887B430B-99F8-4702-9F7E-06EB1005D1CC}" srcOrd="1" destOrd="0" presId="urn:microsoft.com/office/officeart/2008/layout/BendingPictureBlocks"/>
    <dgm:cxn modelId="{DDC5C561-97AB-4FA5-A52E-AC154E4D1205}" type="presParOf" srcId="{68484873-4EB7-4616-888A-0434403795A3}" destId="{5F75D3AB-C349-4FF1-A208-3ED231BCEFCE}" srcOrd="1" destOrd="0" presId="urn:microsoft.com/office/officeart/2008/layout/BendingPictureBlocks"/>
    <dgm:cxn modelId="{B362D8EE-4143-4B76-B683-FE166C3D7C8F}" type="presParOf" srcId="{68484873-4EB7-4616-888A-0434403795A3}" destId="{FCFB9254-C0B4-4442-AF32-66C71D2F6051}" srcOrd="2" destOrd="0" presId="urn:microsoft.com/office/officeart/2008/layout/BendingPictureBlocks"/>
    <dgm:cxn modelId="{19791C1A-3698-41C4-9225-8E8DA3865ECE}" type="presParOf" srcId="{FCFB9254-C0B4-4442-AF32-66C71D2F6051}" destId="{83B2ED42-F889-4EDA-A1B9-0E775AA7990E}" srcOrd="0" destOrd="0" presId="urn:microsoft.com/office/officeart/2008/layout/BendingPictureBlocks"/>
    <dgm:cxn modelId="{C4489F5F-4EE6-44DD-9CC0-B11D888D60D4}" type="presParOf" srcId="{FCFB9254-C0B4-4442-AF32-66C71D2F6051}" destId="{73394C18-C145-415E-93EF-BF25577007D7}" srcOrd="1" destOrd="0" presId="urn:microsoft.com/office/officeart/2008/layout/BendingPictureBlocks"/>
    <dgm:cxn modelId="{A7D66E5E-20F8-4E40-B09A-87104DB90759}" type="presParOf" srcId="{68484873-4EB7-4616-888A-0434403795A3}" destId="{36157371-2CB1-471F-A875-0D147EDEC058}" srcOrd="3" destOrd="0" presId="urn:microsoft.com/office/officeart/2008/layout/BendingPictureBlocks"/>
    <dgm:cxn modelId="{5948116A-8247-43F3-8B79-8C1F212A71E2}" type="presParOf" srcId="{68484873-4EB7-4616-888A-0434403795A3}" destId="{E813F818-6B41-4085-A2ED-AB0FD7A02020}" srcOrd="4" destOrd="0" presId="urn:microsoft.com/office/officeart/2008/layout/BendingPictureBlocks"/>
    <dgm:cxn modelId="{3456506F-F59B-4809-9E77-7B478AFCB36A}" type="presParOf" srcId="{E813F818-6B41-4085-A2ED-AB0FD7A02020}" destId="{4E98E357-AFEF-46BD-A852-EC02FA6F1578}" srcOrd="0" destOrd="0" presId="urn:microsoft.com/office/officeart/2008/layout/BendingPictureBlocks"/>
    <dgm:cxn modelId="{006B8C27-433B-4574-B387-A6DC62B96B75}" type="presParOf" srcId="{E813F818-6B41-4085-A2ED-AB0FD7A02020}" destId="{F5C09A20-3C01-4054-9719-FFC60504254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96C7547-A895-4F8A-8D95-F87DB24916A7}" type="doc">
      <dgm:prSet loTypeId="urn:microsoft.com/office/officeart/2005/8/layout/default#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B346362-CAE5-4BD2-BBC2-BA59F3817B55}">
      <dgm:prSet phldrT="[Text]"/>
      <dgm:spPr/>
      <dgm:t>
        <a:bodyPr/>
        <a:lstStyle/>
        <a:p>
          <a:r>
            <a:rPr lang="en-US" dirty="0" smtClean="0"/>
            <a:t>Open ceilings from below</a:t>
          </a:r>
          <a:endParaRPr lang="en-US" dirty="0"/>
        </a:p>
      </dgm:t>
    </dgm:pt>
    <dgm:pt modelId="{52ABBF85-F91F-4F1F-9F17-79172AEAD340}" type="parTrans" cxnId="{03AE820F-F754-49E0-A942-8D0DB17C8DF1}">
      <dgm:prSet/>
      <dgm:spPr/>
      <dgm:t>
        <a:bodyPr/>
        <a:lstStyle/>
        <a:p>
          <a:endParaRPr lang="en-US"/>
        </a:p>
      </dgm:t>
    </dgm:pt>
    <dgm:pt modelId="{C033681E-E9E0-46AD-86FD-A285D06BB290}" type="sibTrans" cxnId="{03AE820F-F754-49E0-A942-8D0DB17C8DF1}">
      <dgm:prSet/>
      <dgm:spPr/>
      <dgm:t>
        <a:bodyPr/>
        <a:lstStyle/>
        <a:p>
          <a:endParaRPr lang="en-US"/>
        </a:p>
      </dgm:t>
    </dgm:pt>
    <dgm:pt modelId="{D473C87F-5F2E-4BE9-A638-255922190C34}">
      <dgm:prSet phldrT="[Text]"/>
      <dgm:spPr/>
      <dgm:t>
        <a:bodyPr/>
        <a:lstStyle/>
        <a:p>
          <a:r>
            <a:rPr lang="en-US" dirty="0" smtClean="0"/>
            <a:t>Do not stand directly under when pulling ceiling</a:t>
          </a:r>
          <a:endParaRPr lang="en-US" dirty="0"/>
        </a:p>
      </dgm:t>
    </dgm:pt>
    <dgm:pt modelId="{33D485EC-81E5-4213-AE53-1D96B906A022}" type="parTrans" cxnId="{1D9D2173-0B02-4D1B-BC31-92C5DACF6825}">
      <dgm:prSet/>
      <dgm:spPr/>
      <dgm:t>
        <a:bodyPr/>
        <a:lstStyle/>
        <a:p>
          <a:endParaRPr lang="en-US"/>
        </a:p>
      </dgm:t>
    </dgm:pt>
    <dgm:pt modelId="{A635B9E3-328B-4145-AD6B-C4194E5F386A}" type="sibTrans" cxnId="{1D9D2173-0B02-4D1B-BC31-92C5DACF6825}">
      <dgm:prSet/>
      <dgm:spPr/>
      <dgm:t>
        <a:bodyPr/>
        <a:lstStyle/>
        <a:p>
          <a:endParaRPr lang="en-US"/>
        </a:p>
      </dgm:t>
    </dgm:pt>
    <dgm:pt modelId="{F2A3F987-6D41-4756-BE0A-589660299E52}">
      <dgm:prSet phldrT="[Text]"/>
      <dgm:spPr/>
      <dgm:t>
        <a:bodyPr/>
        <a:lstStyle/>
        <a:p>
          <a:r>
            <a:rPr lang="en-US" dirty="0" smtClean="0"/>
            <a:t>Make openings in neat, planned manner</a:t>
          </a:r>
          <a:endParaRPr lang="en-US" dirty="0"/>
        </a:p>
      </dgm:t>
    </dgm:pt>
    <dgm:pt modelId="{A8BE8A47-DF92-4C91-B9D2-E07F27558C6B}" type="parTrans" cxnId="{B0AA8431-1723-4DEE-81CC-0B8242FD81EC}">
      <dgm:prSet/>
      <dgm:spPr/>
      <dgm:t>
        <a:bodyPr/>
        <a:lstStyle/>
        <a:p>
          <a:endParaRPr lang="en-US"/>
        </a:p>
      </dgm:t>
    </dgm:pt>
    <dgm:pt modelId="{584CD62C-53EC-4968-A50F-230D26601EFB}" type="sibTrans" cxnId="{B0AA8431-1723-4DEE-81CC-0B8242FD81EC}">
      <dgm:prSet/>
      <dgm:spPr/>
      <dgm:t>
        <a:bodyPr/>
        <a:lstStyle/>
        <a:p>
          <a:endParaRPr lang="en-US"/>
        </a:p>
      </dgm:t>
    </dgm:pt>
    <dgm:pt modelId="{EB9FAB79-EC65-4701-AAE6-60D0CE6F40E5}" type="pres">
      <dgm:prSet presAssocID="{696C7547-A895-4F8A-8D95-F87DB24916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F07E4-D42F-448A-B149-8378F7132148}" type="pres">
      <dgm:prSet presAssocID="{F2A3F987-6D41-4756-BE0A-589660299E5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C5720-0F6B-4F6F-8B20-838722D9317E}" type="pres">
      <dgm:prSet presAssocID="{584CD62C-53EC-4968-A50F-230D26601EFB}" presName="sibTrans" presStyleCnt="0"/>
      <dgm:spPr/>
    </dgm:pt>
    <dgm:pt modelId="{786D067D-C57B-485B-A198-2DC239F6E98D}" type="pres">
      <dgm:prSet presAssocID="{4B346362-CAE5-4BD2-BBC2-BA59F3817B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3DE87-9554-470E-BEC3-F60F42A886AE}" type="pres">
      <dgm:prSet presAssocID="{C033681E-E9E0-46AD-86FD-A285D06BB290}" presName="sibTrans" presStyleCnt="0"/>
      <dgm:spPr/>
    </dgm:pt>
    <dgm:pt modelId="{8562F868-05AA-407A-8218-F354A9D15B8A}" type="pres">
      <dgm:prSet presAssocID="{D473C87F-5F2E-4BE9-A638-255922190C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4B087-2C30-4153-9D7C-03F8C792537F}" type="presOf" srcId="{D473C87F-5F2E-4BE9-A638-255922190C34}" destId="{8562F868-05AA-407A-8218-F354A9D15B8A}" srcOrd="0" destOrd="0" presId="urn:microsoft.com/office/officeart/2005/8/layout/default#3"/>
    <dgm:cxn modelId="{03AE820F-F754-49E0-A942-8D0DB17C8DF1}" srcId="{696C7547-A895-4F8A-8D95-F87DB24916A7}" destId="{4B346362-CAE5-4BD2-BBC2-BA59F3817B55}" srcOrd="1" destOrd="0" parTransId="{52ABBF85-F91F-4F1F-9F17-79172AEAD340}" sibTransId="{C033681E-E9E0-46AD-86FD-A285D06BB290}"/>
    <dgm:cxn modelId="{A03CBC86-0481-4C99-B658-FE3FCC4231A2}" type="presOf" srcId="{F2A3F987-6D41-4756-BE0A-589660299E52}" destId="{B39F07E4-D42F-448A-B149-8378F7132148}" srcOrd="0" destOrd="0" presId="urn:microsoft.com/office/officeart/2005/8/layout/default#3"/>
    <dgm:cxn modelId="{40423FD1-BF46-45C7-A39A-51E70BE22D2A}" type="presOf" srcId="{696C7547-A895-4F8A-8D95-F87DB24916A7}" destId="{EB9FAB79-EC65-4701-AAE6-60D0CE6F40E5}" srcOrd="0" destOrd="0" presId="urn:microsoft.com/office/officeart/2005/8/layout/default#3"/>
    <dgm:cxn modelId="{97DF1793-06BC-4392-998F-63CEC26D1547}" type="presOf" srcId="{4B346362-CAE5-4BD2-BBC2-BA59F3817B55}" destId="{786D067D-C57B-485B-A198-2DC239F6E98D}" srcOrd="0" destOrd="0" presId="urn:microsoft.com/office/officeart/2005/8/layout/default#3"/>
    <dgm:cxn modelId="{1D9D2173-0B02-4D1B-BC31-92C5DACF6825}" srcId="{696C7547-A895-4F8A-8D95-F87DB24916A7}" destId="{D473C87F-5F2E-4BE9-A638-255922190C34}" srcOrd="2" destOrd="0" parTransId="{33D485EC-81E5-4213-AE53-1D96B906A022}" sibTransId="{A635B9E3-328B-4145-AD6B-C4194E5F386A}"/>
    <dgm:cxn modelId="{B0AA8431-1723-4DEE-81CC-0B8242FD81EC}" srcId="{696C7547-A895-4F8A-8D95-F87DB24916A7}" destId="{F2A3F987-6D41-4756-BE0A-589660299E52}" srcOrd="0" destOrd="0" parTransId="{A8BE8A47-DF92-4C91-B9D2-E07F27558C6B}" sibTransId="{584CD62C-53EC-4968-A50F-230D26601EFB}"/>
    <dgm:cxn modelId="{30F5E1AE-C3FB-4CDE-8ED8-225059A88257}" type="presParOf" srcId="{EB9FAB79-EC65-4701-AAE6-60D0CE6F40E5}" destId="{B39F07E4-D42F-448A-B149-8378F7132148}" srcOrd="0" destOrd="0" presId="urn:microsoft.com/office/officeart/2005/8/layout/default#3"/>
    <dgm:cxn modelId="{08A50DD0-D505-4C73-B739-161EFD863CF8}" type="presParOf" srcId="{EB9FAB79-EC65-4701-AAE6-60D0CE6F40E5}" destId="{299C5720-0F6B-4F6F-8B20-838722D9317E}" srcOrd="1" destOrd="0" presId="urn:microsoft.com/office/officeart/2005/8/layout/default#3"/>
    <dgm:cxn modelId="{8020DFDC-5268-4D3A-92A2-82688A3699D7}" type="presParOf" srcId="{EB9FAB79-EC65-4701-AAE6-60D0CE6F40E5}" destId="{786D067D-C57B-485B-A198-2DC239F6E98D}" srcOrd="2" destOrd="0" presId="urn:microsoft.com/office/officeart/2005/8/layout/default#3"/>
    <dgm:cxn modelId="{1EEDAEC3-83C5-4E08-AA70-DB5F142A1A17}" type="presParOf" srcId="{EB9FAB79-EC65-4701-AAE6-60D0CE6F40E5}" destId="{6CD3DE87-9554-470E-BEC3-F60F42A886AE}" srcOrd="3" destOrd="0" presId="urn:microsoft.com/office/officeart/2005/8/layout/default#3"/>
    <dgm:cxn modelId="{F0431156-895E-431C-8A3C-A96FE8C2F70F}" type="presParOf" srcId="{EB9FAB79-EC65-4701-AAE6-60D0CE6F40E5}" destId="{8562F868-05AA-407A-8218-F354A9D15B8A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4EBBE8A-A3C1-48DF-BEBD-0B3C96DB0E89}" type="doc">
      <dgm:prSet loTypeId="urn:microsoft.com/office/officeart/2005/8/layout/default#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002E05B-9D38-44D0-8F26-47724ED86F4D}">
      <dgm:prSet phldrT="[Text]"/>
      <dgm:spPr/>
      <dgm:t>
        <a:bodyPr/>
        <a:lstStyle/>
        <a:p>
          <a:r>
            <a:rPr lang="en-US" dirty="0" smtClean="0"/>
            <a:t>Small burning objects frequently uncovered</a:t>
          </a:r>
          <a:endParaRPr lang="en-US" dirty="0"/>
        </a:p>
      </dgm:t>
    </dgm:pt>
    <dgm:pt modelId="{5AB266DE-7A35-4B4B-8AB6-52AFF6293295}" type="parTrans" cxnId="{95EA5C42-EFFA-48C2-9E3D-81D4F48FE98A}">
      <dgm:prSet/>
      <dgm:spPr/>
      <dgm:t>
        <a:bodyPr/>
        <a:lstStyle/>
        <a:p>
          <a:endParaRPr lang="en-US"/>
        </a:p>
      </dgm:t>
    </dgm:pt>
    <dgm:pt modelId="{ED270F64-59D6-4E52-945E-5C56F936B0C9}" type="sibTrans" cxnId="{95EA5C42-EFFA-48C2-9E3D-81D4F48FE98A}">
      <dgm:prSet/>
      <dgm:spPr/>
      <dgm:t>
        <a:bodyPr/>
        <a:lstStyle/>
        <a:p>
          <a:endParaRPr lang="en-US"/>
        </a:p>
      </dgm:t>
    </dgm:pt>
    <dgm:pt modelId="{02DC7A57-00DE-4F32-9EAB-1321BCC35BBC}">
      <dgm:prSet phldrT="[Text]"/>
      <dgm:spPr/>
      <dgm:t>
        <a:bodyPr/>
        <a:lstStyle/>
        <a:p>
          <a:r>
            <a:rPr lang="en-US" dirty="0" smtClean="0"/>
            <a:t>Large smoldering items taken outside</a:t>
          </a:r>
          <a:endParaRPr lang="en-US" dirty="0"/>
        </a:p>
      </dgm:t>
    </dgm:pt>
    <dgm:pt modelId="{FB820623-3329-485A-919E-E1CC492B161E}" type="parTrans" cxnId="{1084AE31-952A-4563-81A1-1F3DCDB07390}">
      <dgm:prSet/>
      <dgm:spPr/>
      <dgm:t>
        <a:bodyPr/>
        <a:lstStyle/>
        <a:p>
          <a:endParaRPr lang="en-US"/>
        </a:p>
      </dgm:t>
    </dgm:pt>
    <dgm:pt modelId="{31BDE1BD-6D87-4992-8F35-97E42FB11CFB}" type="sibTrans" cxnId="{1084AE31-952A-4563-81A1-1F3DCDB07390}">
      <dgm:prSet/>
      <dgm:spPr/>
      <dgm:t>
        <a:bodyPr/>
        <a:lstStyle/>
        <a:p>
          <a:endParaRPr lang="en-US"/>
        </a:p>
      </dgm:t>
    </dgm:pt>
    <dgm:pt modelId="{84D816CB-DB69-4F9D-A6EF-ED60587D4417}">
      <dgm:prSet phldrT="[Text]"/>
      <dgm:spPr/>
      <dgm:t>
        <a:bodyPr/>
        <a:lstStyle/>
        <a:p>
          <a:r>
            <a:rPr lang="en-US" dirty="0" smtClean="0"/>
            <a:t>Do not disturb evidence</a:t>
          </a:r>
          <a:endParaRPr lang="en-US" dirty="0"/>
        </a:p>
      </dgm:t>
    </dgm:pt>
    <dgm:pt modelId="{A0F413F7-25CB-4991-BB66-851F5D16BE2B}" type="parTrans" cxnId="{119256E3-FEFA-4E48-9022-9B75FD3296F9}">
      <dgm:prSet/>
      <dgm:spPr/>
      <dgm:t>
        <a:bodyPr/>
        <a:lstStyle/>
        <a:p>
          <a:endParaRPr lang="en-US"/>
        </a:p>
      </dgm:t>
    </dgm:pt>
    <dgm:pt modelId="{D26BD947-5A5E-442A-AAE2-99A0AECB6EB2}" type="sibTrans" cxnId="{119256E3-FEFA-4E48-9022-9B75FD3296F9}">
      <dgm:prSet/>
      <dgm:spPr/>
      <dgm:t>
        <a:bodyPr/>
        <a:lstStyle/>
        <a:p>
          <a:endParaRPr lang="en-US"/>
        </a:p>
      </dgm:t>
    </dgm:pt>
    <dgm:pt modelId="{412BC4FC-5568-4E91-9106-9C940E742D21}">
      <dgm:prSet phldrT="[Text]"/>
      <dgm:spPr/>
      <dgm:t>
        <a:bodyPr/>
        <a:lstStyle/>
        <a:p>
          <a:r>
            <a:rPr lang="en-US" dirty="0" smtClean="0"/>
            <a:t>Use of wetting agents valuable</a:t>
          </a:r>
          <a:endParaRPr lang="en-US" dirty="0"/>
        </a:p>
      </dgm:t>
    </dgm:pt>
    <dgm:pt modelId="{BDCE7226-3EBC-49AB-8A9D-25702B614393}" type="parTrans" cxnId="{3B81E183-2185-429C-B026-A5C711A9DCA9}">
      <dgm:prSet/>
      <dgm:spPr/>
      <dgm:t>
        <a:bodyPr/>
        <a:lstStyle/>
        <a:p>
          <a:endParaRPr lang="en-US"/>
        </a:p>
      </dgm:t>
    </dgm:pt>
    <dgm:pt modelId="{59A0BAB4-67AF-46CE-8019-3E349B0907B4}" type="sibTrans" cxnId="{3B81E183-2185-429C-B026-A5C711A9DCA9}">
      <dgm:prSet/>
      <dgm:spPr/>
      <dgm:t>
        <a:bodyPr/>
        <a:lstStyle/>
        <a:p>
          <a:endParaRPr lang="en-US"/>
        </a:p>
      </dgm:t>
    </dgm:pt>
    <dgm:pt modelId="{3873B1FB-20A5-461C-88CF-96F17F104EC8}" type="pres">
      <dgm:prSet presAssocID="{94EBBE8A-A3C1-48DF-BEBD-0B3C96DB0E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89011-C413-4532-A15F-2B70DF5FE6F8}" type="pres">
      <dgm:prSet presAssocID="{3002E05B-9D38-44D0-8F26-47724ED86F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B0427-7016-4FA7-811D-1DFC7906C000}" type="pres">
      <dgm:prSet presAssocID="{ED270F64-59D6-4E52-945E-5C56F936B0C9}" presName="sibTrans" presStyleCnt="0"/>
      <dgm:spPr/>
    </dgm:pt>
    <dgm:pt modelId="{1CA82F60-257B-4FF8-A02F-D91BCDE43739}" type="pres">
      <dgm:prSet presAssocID="{02DC7A57-00DE-4F32-9EAB-1321BCC35BB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081D2-3CC4-48FD-AC6E-53B24B26C34B}" type="pres">
      <dgm:prSet presAssocID="{31BDE1BD-6D87-4992-8F35-97E42FB11CFB}" presName="sibTrans" presStyleCnt="0"/>
      <dgm:spPr/>
    </dgm:pt>
    <dgm:pt modelId="{FB8E0445-7ED2-4AE6-8C4B-EFB5F9BDFBE3}" type="pres">
      <dgm:prSet presAssocID="{84D816CB-DB69-4F9D-A6EF-ED60587D44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CD7A6-5580-42FE-939B-2D0DDC448FB1}" type="pres">
      <dgm:prSet presAssocID="{D26BD947-5A5E-442A-AAE2-99A0AECB6EB2}" presName="sibTrans" presStyleCnt="0"/>
      <dgm:spPr/>
    </dgm:pt>
    <dgm:pt modelId="{9C7F036B-C14B-489D-BEEE-2B4755DCCCDC}" type="pres">
      <dgm:prSet presAssocID="{412BC4FC-5568-4E91-9106-9C940E742D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85339-843E-4C82-B51A-88EC37A67092}" type="presOf" srcId="{412BC4FC-5568-4E91-9106-9C940E742D21}" destId="{9C7F036B-C14B-489D-BEEE-2B4755DCCCDC}" srcOrd="0" destOrd="0" presId="urn:microsoft.com/office/officeart/2005/8/layout/default#4"/>
    <dgm:cxn modelId="{BF99120F-1818-4FF3-BB76-EED59395270B}" type="presOf" srcId="{3002E05B-9D38-44D0-8F26-47724ED86F4D}" destId="{DDC89011-C413-4532-A15F-2B70DF5FE6F8}" srcOrd="0" destOrd="0" presId="urn:microsoft.com/office/officeart/2005/8/layout/default#4"/>
    <dgm:cxn modelId="{62789DA1-D80D-4593-94A3-2AD2A35A2AFB}" type="presOf" srcId="{94EBBE8A-A3C1-48DF-BEBD-0B3C96DB0E89}" destId="{3873B1FB-20A5-461C-88CF-96F17F104EC8}" srcOrd="0" destOrd="0" presId="urn:microsoft.com/office/officeart/2005/8/layout/default#4"/>
    <dgm:cxn modelId="{1084AE31-952A-4563-81A1-1F3DCDB07390}" srcId="{94EBBE8A-A3C1-48DF-BEBD-0B3C96DB0E89}" destId="{02DC7A57-00DE-4F32-9EAB-1321BCC35BBC}" srcOrd="1" destOrd="0" parTransId="{FB820623-3329-485A-919E-E1CC492B161E}" sibTransId="{31BDE1BD-6D87-4992-8F35-97E42FB11CFB}"/>
    <dgm:cxn modelId="{119256E3-FEFA-4E48-9022-9B75FD3296F9}" srcId="{94EBBE8A-A3C1-48DF-BEBD-0B3C96DB0E89}" destId="{84D816CB-DB69-4F9D-A6EF-ED60587D4417}" srcOrd="2" destOrd="0" parTransId="{A0F413F7-25CB-4991-BB66-851F5D16BE2B}" sibTransId="{D26BD947-5A5E-442A-AAE2-99A0AECB6EB2}"/>
    <dgm:cxn modelId="{3B81E183-2185-429C-B026-A5C711A9DCA9}" srcId="{94EBBE8A-A3C1-48DF-BEBD-0B3C96DB0E89}" destId="{412BC4FC-5568-4E91-9106-9C940E742D21}" srcOrd="3" destOrd="0" parTransId="{BDCE7226-3EBC-49AB-8A9D-25702B614393}" sibTransId="{59A0BAB4-67AF-46CE-8019-3E349B0907B4}"/>
    <dgm:cxn modelId="{93202336-FBC1-4953-84E0-3F2B6783B24E}" type="presOf" srcId="{84D816CB-DB69-4F9D-A6EF-ED60587D4417}" destId="{FB8E0445-7ED2-4AE6-8C4B-EFB5F9BDFBE3}" srcOrd="0" destOrd="0" presId="urn:microsoft.com/office/officeart/2005/8/layout/default#4"/>
    <dgm:cxn modelId="{95EA5C42-EFFA-48C2-9E3D-81D4F48FE98A}" srcId="{94EBBE8A-A3C1-48DF-BEBD-0B3C96DB0E89}" destId="{3002E05B-9D38-44D0-8F26-47724ED86F4D}" srcOrd="0" destOrd="0" parTransId="{5AB266DE-7A35-4B4B-8AB6-52AFF6293295}" sibTransId="{ED270F64-59D6-4E52-945E-5C56F936B0C9}"/>
    <dgm:cxn modelId="{FE6D6628-698A-4124-94CB-BFC5001DF096}" type="presOf" srcId="{02DC7A57-00DE-4F32-9EAB-1321BCC35BBC}" destId="{1CA82F60-257B-4FF8-A02F-D91BCDE43739}" srcOrd="0" destOrd="0" presId="urn:microsoft.com/office/officeart/2005/8/layout/default#4"/>
    <dgm:cxn modelId="{34532618-6314-4738-94B8-E6140334B2F4}" type="presParOf" srcId="{3873B1FB-20A5-461C-88CF-96F17F104EC8}" destId="{DDC89011-C413-4532-A15F-2B70DF5FE6F8}" srcOrd="0" destOrd="0" presId="urn:microsoft.com/office/officeart/2005/8/layout/default#4"/>
    <dgm:cxn modelId="{F8360F45-0EC1-43D0-A67E-A536FDD4B8BD}" type="presParOf" srcId="{3873B1FB-20A5-461C-88CF-96F17F104EC8}" destId="{EFAB0427-7016-4FA7-811D-1DFC7906C000}" srcOrd="1" destOrd="0" presId="urn:microsoft.com/office/officeart/2005/8/layout/default#4"/>
    <dgm:cxn modelId="{23002188-F87F-426D-843D-CD17009CF2EB}" type="presParOf" srcId="{3873B1FB-20A5-461C-88CF-96F17F104EC8}" destId="{1CA82F60-257B-4FF8-A02F-D91BCDE43739}" srcOrd="2" destOrd="0" presId="urn:microsoft.com/office/officeart/2005/8/layout/default#4"/>
    <dgm:cxn modelId="{ACF39CB0-DF92-43A6-A06B-7BAE1C6C27AA}" type="presParOf" srcId="{3873B1FB-20A5-461C-88CF-96F17F104EC8}" destId="{620081D2-3CC4-48FD-AC6E-53B24B26C34B}" srcOrd="3" destOrd="0" presId="urn:microsoft.com/office/officeart/2005/8/layout/default#4"/>
    <dgm:cxn modelId="{35352208-BE4C-4CF0-B07B-3D5A05EACBC3}" type="presParOf" srcId="{3873B1FB-20A5-461C-88CF-96F17F104EC8}" destId="{FB8E0445-7ED2-4AE6-8C4B-EFB5F9BDFBE3}" srcOrd="4" destOrd="0" presId="urn:microsoft.com/office/officeart/2005/8/layout/default#4"/>
    <dgm:cxn modelId="{5BC481EE-AE0E-4489-B834-B32A28F74B58}" type="presParOf" srcId="{3873B1FB-20A5-461C-88CF-96F17F104EC8}" destId="{844CD7A6-5580-42FE-939B-2D0DDC448FB1}" srcOrd="5" destOrd="0" presId="urn:microsoft.com/office/officeart/2005/8/layout/default#4"/>
    <dgm:cxn modelId="{7C29E949-5631-4697-B18A-433A93763CC8}" type="presParOf" srcId="{3873B1FB-20A5-461C-88CF-96F17F104EC8}" destId="{9C7F036B-C14B-489D-BEEE-2B4755DCCCDC}" srcOrd="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956605-9758-485A-9479-55D58EB66DC2}" type="doc">
      <dgm:prSet loTypeId="urn:microsoft.com/office/officeart/2005/8/layout/cycle6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1BF2F6F-1912-4966-8752-94F326B4E0C6}">
      <dgm:prSet phldrT="[Text]"/>
      <dgm:spPr/>
      <dgm:t>
        <a:bodyPr/>
        <a:lstStyle/>
        <a:p>
          <a:r>
            <a:rPr lang="en-US" dirty="0" smtClean="0"/>
            <a:t>J-hooks</a:t>
          </a:r>
          <a:endParaRPr lang="en-US" dirty="0"/>
        </a:p>
      </dgm:t>
    </dgm:pt>
    <dgm:pt modelId="{EDCB7B24-51F8-43BE-8744-C3ABCDE66073}" type="parTrans" cxnId="{2889E678-415F-4C77-9311-0777FF838087}">
      <dgm:prSet/>
      <dgm:spPr/>
      <dgm:t>
        <a:bodyPr/>
        <a:lstStyle/>
        <a:p>
          <a:endParaRPr lang="en-US"/>
        </a:p>
      </dgm:t>
    </dgm:pt>
    <dgm:pt modelId="{FDB8BDDF-DFE9-4688-A729-F89ED44CB9C2}" type="sibTrans" cxnId="{2889E678-415F-4C77-9311-0777FF838087}">
      <dgm:prSet/>
      <dgm:spPr/>
      <dgm:t>
        <a:bodyPr/>
        <a:lstStyle/>
        <a:p>
          <a:endParaRPr lang="en-US" dirty="0"/>
        </a:p>
      </dgm:t>
    </dgm:pt>
    <dgm:pt modelId="{F4127D7B-C66A-4958-969D-C6D7A99A73D5}">
      <dgm:prSet phldrT="[Text]"/>
      <dgm:spPr/>
      <dgm:t>
        <a:bodyPr/>
        <a:lstStyle/>
        <a:p>
          <a:r>
            <a:rPr lang="en-US" dirty="0" smtClean="0"/>
            <a:t>S-hooks</a:t>
          </a:r>
          <a:endParaRPr lang="en-US" dirty="0"/>
        </a:p>
      </dgm:t>
    </dgm:pt>
    <dgm:pt modelId="{4ADFC1A7-CCB8-4BB6-B029-18AEF7A4BD31}" type="parTrans" cxnId="{A7BAD8D5-3ED5-4272-8390-70C3127DB654}">
      <dgm:prSet/>
      <dgm:spPr/>
      <dgm:t>
        <a:bodyPr/>
        <a:lstStyle/>
        <a:p>
          <a:endParaRPr lang="en-US"/>
        </a:p>
      </dgm:t>
    </dgm:pt>
    <dgm:pt modelId="{FB4E2BD0-E9FC-41F7-8681-EBF083B5488D}" type="sibTrans" cxnId="{A7BAD8D5-3ED5-4272-8390-70C3127DB654}">
      <dgm:prSet/>
      <dgm:spPr/>
      <dgm:t>
        <a:bodyPr/>
        <a:lstStyle/>
        <a:p>
          <a:endParaRPr lang="en-US" dirty="0"/>
        </a:p>
      </dgm:t>
    </dgm:pt>
    <dgm:pt modelId="{3E3A8031-411A-46C2-B41C-B33949AC8265}" type="pres">
      <dgm:prSet presAssocID="{89956605-9758-485A-9479-55D58EB66D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4AB0C7-74E3-409A-9F33-076F7C2C5F58}" type="pres">
      <dgm:prSet presAssocID="{71BF2F6F-1912-4966-8752-94F326B4E0C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5EEA2-A97C-46BF-AAF3-7D43DBE40BCB}" type="pres">
      <dgm:prSet presAssocID="{71BF2F6F-1912-4966-8752-94F326B4E0C6}" presName="spNode" presStyleCnt="0"/>
      <dgm:spPr/>
    </dgm:pt>
    <dgm:pt modelId="{C1A57717-9C11-4AD6-B0F5-6897B3A84322}" type="pres">
      <dgm:prSet presAssocID="{FDB8BDDF-DFE9-4688-A729-F89ED44CB9C2}" presName="sibTrans" presStyleLbl="sibTrans1D1" presStyleIdx="0" presStyleCnt="2"/>
      <dgm:spPr/>
      <dgm:t>
        <a:bodyPr/>
        <a:lstStyle/>
        <a:p>
          <a:endParaRPr lang="en-US"/>
        </a:p>
      </dgm:t>
    </dgm:pt>
    <dgm:pt modelId="{DEEAFD65-91F3-4490-BC84-40FFA474A829}" type="pres">
      <dgm:prSet presAssocID="{F4127D7B-C66A-4958-969D-C6D7A99A73D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9DBD4-8120-4E7F-A729-5312E86FE29C}" type="pres">
      <dgm:prSet presAssocID="{F4127D7B-C66A-4958-969D-C6D7A99A73D5}" presName="spNode" presStyleCnt="0"/>
      <dgm:spPr/>
    </dgm:pt>
    <dgm:pt modelId="{FAD4D66D-F4B6-436A-98FC-8B8D325173C5}" type="pres">
      <dgm:prSet presAssocID="{FB4E2BD0-E9FC-41F7-8681-EBF083B5488D}" presName="sibTrans" presStyleLbl="sibTrans1D1" presStyleIdx="1" presStyleCnt="2"/>
      <dgm:spPr/>
      <dgm:t>
        <a:bodyPr/>
        <a:lstStyle/>
        <a:p>
          <a:endParaRPr lang="en-US"/>
        </a:p>
      </dgm:t>
    </dgm:pt>
  </dgm:ptLst>
  <dgm:cxnLst>
    <dgm:cxn modelId="{2889E678-415F-4C77-9311-0777FF838087}" srcId="{89956605-9758-485A-9479-55D58EB66DC2}" destId="{71BF2F6F-1912-4966-8752-94F326B4E0C6}" srcOrd="0" destOrd="0" parTransId="{EDCB7B24-51F8-43BE-8744-C3ABCDE66073}" sibTransId="{FDB8BDDF-DFE9-4688-A729-F89ED44CB9C2}"/>
    <dgm:cxn modelId="{2A981E4E-0637-4B68-87E7-F14E546C83EA}" type="presOf" srcId="{89956605-9758-485A-9479-55D58EB66DC2}" destId="{3E3A8031-411A-46C2-B41C-B33949AC8265}" srcOrd="0" destOrd="0" presId="urn:microsoft.com/office/officeart/2005/8/layout/cycle6"/>
    <dgm:cxn modelId="{C4404EC3-B746-4A77-8312-6C4ECC19A036}" type="presOf" srcId="{F4127D7B-C66A-4958-969D-C6D7A99A73D5}" destId="{DEEAFD65-91F3-4490-BC84-40FFA474A829}" srcOrd="0" destOrd="0" presId="urn:microsoft.com/office/officeart/2005/8/layout/cycle6"/>
    <dgm:cxn modelId="{A7BAD8D5-3ED5-4272-8390-70C3127DB654}" srcId="{89956605-9758-485A-9479-55D58EB66DC2}" destId="{F4127D7B-C66A-4958-969D-C6D7A99A73D5}" srcOrd="1" destOrd="0" parTransId="{4ADFC1A7-CCB8-4BB6-B029-18AEF7A4BD31}" sibTransId="{FB4E2BD0-E9FC-41F7-8681-EBF083B5488D}"/>
    <dgm:cxn modelId="{098E59D6-0B7A-4602-A1FB-C2AD79CD24AD}" type="presOf" srcId="{FB4E2BD0-E9FC-41F7-8681-EBF083B5488D}" destId="{FAD4D66D-F4B6-436A-98FC-8B8D325173C5}" srcOrd="0" destOrd="0" presId="urn:microsoft.com/office/officeart/2005/8/layout/cycle6"/>
    <dgm:cxn modelId="{F5B85FDC-11B5-4212-82EC-91CFAC352B07}" type="presOf" srcId="{FDB8BDDF-DFE9-4688-A729-F89ED44CB9C2}" destId="{C1A57717-9C11-4AD6-B0F5-6897B3A84322}" srcOrd="0" destOrd="0" presId="urn:microsoft.com/office/officeart/2005/8/layout/cycle6"/>
    <dgm:cxn modelId="{5ED1F8C1-EA82-41F4-8502-F67AA6783A49}" type="presOf" srcId="{71BF2F6F-1912-4966-8752-94F326B4E0C6}" destId="{BC4AB0C7-74E3-409A-9F33-076F7C2C5F58}" srcOrd="0" destOrd="0" presId="urn:microsoft.com/office/officeart/2005/8/layout/cycle6"/>
    <dgm:cxn modelId="{10DD7261-5556-468D-B60A-6ABC4BE8CAF4}" type="presParOf" srcId="{3E3A8031-411A-46C2-B41C-B33949AC8265}" destId="{BC4AB0C7-74E3-409A-9F33-076F7C2C5F58}" srcOrd="0" destOrd="0" presId="urn:microsoft.com/office/officeart/2005/8/layout/cycle6"/>
    <dgm:cxn modelId="{C9F91206-3C79-4118-A278-1FF65DF954D9}" type="presParOf" srcId="{3E3A8031-411A-46C2-B41C-B33949AC8265}" destId="{B6F5EEA2-A97C-46BF-AAF3-7D43DBE40BCB}" srcOrd="1" destOrd="0" presId="urn:microsoft.com/office/officeart/2005/8/layout/cycle6"/>
    <dgm:cxn modelId="{10582D62-797F-4BDE-A54E-7D760CCC33E2}" type="presParOf" srcId="{3E3A8031-411A-46C2-B41C-B33949AC8265}" destId="{C1A57717-9C11-4AD6-B0F5-6897B3A84322}" srcOrd="2" destOrd="0" presId="urn:microsoft.com/office/officeart/2005/8/layout/cycle6"/>
    <dgm:cxn modelId="{58F1E2BB-4EFB-4F88-B6BD-B9C586E3B250}" type="presParOf" srcId="{3E3A8031-411A-46C2-B41C-B33949AC8265}" destId="{DEEAFD65-91F3-4490-BC84-40FFA474A829}" srcOrd="3" destOrd="0" presId="urn:microsoft.com/office/officeart/2005/8/layout/cycle6"/>
    <dgm:cxn modelId="{7007AF48-1E76-414D-B6C9-2B1DE8FB2870}" type="presParOf" srcId="{3E3A8031-411A-46C2-B41C-B33949AC8265}" destId="{EA09DBD4-8120-4E7F-A729-5312E86FE29C}" srcOrd="4" destOrd="0" presId="urn:microsoft.com/office/officeart/2005/8/layout/cycle6"/>
    <dgm:cxn modelId="{42A601D8-1C51-4990-AF50-46646122F114}" type="presParOf" srcId="{3E3A8031-411A-46C2-B41C-B33949AC8265}" destId="{FAD4D66D-F4B6-436A-98FC-8B8D325173C5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9C0F51-5109-482D-8EDC-43A604D78FA9}" type="doc">
      <dgm:prSet loTypeId="urn:microsoft.com/office/officeart/2008/layout/PictureLineup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96305D1-E8EF-4A49-A36F-8BDAB2DD7740}">
      <dgm:prSet phldrT="[Text]"/>
      <dgm:spPr/>
      <dgm:t>
        <a:bodyPr/>
        <a:lstStyle/>
        <a:p>
          <a:r>
            <a:rPr lang="en-US" dirty="0" smtClean="0"/>
            <a:t>One- firefighter, rolled cover</a:t>
          </a:r>
          <a:endParaRPr lang="en-US" dirty="0"/>
        </a:p>
      </dgm:t>
    </dgm:pt>
    <dgm:pt modelId="{181D988B-CFA5-441A-911D-CC6910D73A9A}" type="parTrans" cxnId="{CCD4025B-AA8E-4022-9BB9-B7D787EF0107}">
      <dgm:prSet/>
      <dgm:spPr/>
      <dgm:t>
        <a:bodyPr/>
        <a:lstStyle/>
        <a:p>
          <a:endParaRPr lang="en-US"/>
        </a:p>
      </dgm:t>
    </dgm:pt>
    <dgm:pt modelId="{009F7084-EDDF-4A2E-B5B0-E77C5A42F27B}" type="sibTrans" cxnId="{CCD4025B-AA8E-4022-9BB9-B7D787EF0107}">
      <dgm:prSet/>
      <dgm:spPr/>
      <dgm:t>
        <a:bodyPr/>
        <a:lstStyle/>
        <a:p>
          <a:endParaRPr lang="en-US"/>
        </a:p>
      </dgm:t>
    </dgm:pt>
    <dgm:pt modelId="{2163FA55-7FFC-4033-A1A1-7E21F36ED4D5}">
      <dgm:prSet phldrT="[Text]"/>
      <dgm:spPr/>
      <dgm:t>
        <a:bodyPr/>
        <a:lstStyle/>
        <a:p>
          <a:r>
            <a:rPr lang="en-US" dirty="0" smtClean="0"/>
            <a:t>One-firefighter, folded cover</a:t>
          </a:r>
          <a:endParaRPr lang="en-US" dirty="0"/>
        </a:p>
      </dgm:t>
    </dgm:pt>
    <dgm:pt modelId="{7F773597-6593-4C28-82D1-AD9128546BAC}" type="parTrans" cxnId="{ABFDB3A8-ED08-487B-B98A-AF9AF657F9F8}">
      <dgm:prSet/>
      <dgm:spPr/>
      <dgm:t>
        <a:bodyPr/>
        <a:lstStyle/>
        <a:p>
          <a:endParaRPr lang="en-US"/>
        </a:p>
      </dgm:t>
    </dgm:pt>
    <dgm:pt modelId="{E99DF1F2-3D60-44E7-B201-CD83BB09660E}" type="sibTrans" cxnId="{ABFDB3A8-ED08-487B-B98A-AF9AF657F9F8}">
      <dgm:prSet/>
      <dgm:spPr/>
      <dgm:t>
        <a:bodyPr/>
        <a:lstStyle/>
        <a:p>
          <a:endParaRPr lang="en-US"/>
        </a:p>
      </dgm:t>
    </dgm:pt>
    <dgm:pt modelId="{63E26814-A840-4FC7-9888-013F3E1DAA31}">
      <dgm:prSet phldrT="[Text]"/>
      <dgm:spPr/>
      <dgm:t>
        <a:bodyPr/>
        <a:lstStyle/>
        <a:p>
          <a:r>
            <a:rPr lang="en-US" dirty="0" smtClean="0"/>
            <a:t>Two- firefighter, folded cover</a:t>
          </a:r>
          <a:endParaRPr lang="en-US" dirty="0"/>
        </a:p>
      </dgm:t>
    </dgm:pt>
    <dgm:pt modelId="{8DEB118A-3884-4FD2-89A5-D268C4390710}" type="parTrans" cxnId="{16EB70D8-5485-49F6-994F-A42F34DB4713}">
      <dgm:prSet/>
      <dgm:spPr/>
      <dgm:t>
        <a:bodyPr/>
        <a:lstStyle/>
        <a:p>
          <a:endParaRPr lang="en-US"/>
        </a:p>
      </dgm:t>
    </dgm:pt>
    <dgm:pt modelId="{4A947C8D-2447-46C2-A19E-4471008C0C5B}" type="sibTrans" cxnId="{16EB70D8-5485-49F6-994F-A42F34DB4713}">
      <dgm:prSet/>
      <dgm:spPr/>
      <dgm:t>
        <a:bodyPr/>
        <a:lstStyle/>
        <a:p>
          <a:endParaRPr lang="en-US"/>
        </a:p>
      </dgm:t>
    </dgm:pt>
    <dgm:pt modelId="{D56CE757-A0BF-471A-8FFF-964522E08A91}" type="pres">
      <dgm:prSet presAssocID="{CB9C0F51-5109-482D-8EDC-43A604D78FA9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64100-9C4B-4FB0-906A-EA7D4E40ED6E}" type="pres">
      <dgm:prSet presAssocID="{F96305D1-E8EF-4A49-A36F-8BDAB2DD7740}" presName="composite" presStyleCnt="0"/>
      <dgm:spPr/>
    </dgm:pt>
    <dgm:pt modelId="{E9AC23C0-2FEE-4A89-B874-927EF52E17C4}" type="pres">
      <dgm:prSet presAssocID="{F96305D1-E8EF-4A49-A36F-8BDAB2DD7740}" presName="Image" presStyleLbl="alignNod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</dgm:spPr>
    </dgm:pt>
    <dgm:pt modelId="{4AEC155A-610F-4ECF-9983-0D3757963A74}" type="pres">
      <dgm:prSet presAssocID="{F96305D1-E8EF-4A49-A36F-8BDAB2DD7740}" presName="Accent" presStyleLbl="parChTrans1D1" presStyleIdx="0" presStyleCnt="3"/>
      <dgm:spPr/>
    </dgm:pt>
    <dgm:pt modelId="{9F68951F-435C-40D6-A653-C668163FEAD7}" type="pres">
      <dgm:prSet presAssocID="{F96305D1-E8EF-4A49-A36F-8BDAB2DD7740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689C9-4447-439B-87DC-12C4682CB62B}" type="pres">
      <dgm:prSet presAssocID="{009F7084-EDDF-4A2E-B5B0-E77C5A42F27B}" presName="sibTrans" presStyleCnt="0"/>
      <dgm:spPr/>
    </dgm:pt>
    <dgm:pt modelId="{8B26E707-4705-445F-B830-2CE82ABA8747}" type="pres">
      <dgm:prSet presAssocID="{2163FA55-7FFC-4033-A1A1-7E21F36ED4D5}" presName="composite" presStyleCnt="0"/>
      <dgm:spPr/>
    </dgm:pt>
    <dgm:pt modelId="{BDEBFCDB-9A50-4277-8A24-09C9B35121C4}" type="pres">
      <dgm:prSet presAssocID="{2163FA55-7FFC-4033-A1A1-7E21F36ED4D5}" presName="Image" presStyleLbl="alignNod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l="-17000" r="-17000"/>
          </a:stretch>
        </a:blipFill>
      </dgm:spPr>
    </dgm:pt>
    <dgm:pt modelId="{BB7BF35D-E425-47D8-A11C-7762F10F9E39}" type="pres">
      <dgm:prSet presAssocID="{2163FA55-7FFC-4033-A1A1-7E21F36ED4D5}" presName="Accent" presStyleLbl="parChTrans1D1" presStyleIdx="1" presStyleCnt="3"/>
      <dgm:spPr/>
    </dgm:pt>
    <dgm:pt modelId="{02E7E4A6-4B58-45F4-9953-5B36E5794E03}" type="pres">
      <dgm:prSet presAssocID="{2163FA55-7FFC-4033-A1A1-7E21F36ED4D5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B1330-D2BE-42DF-AA58-C0F649416F96}" type="pres">
      <dgm:prSet presAssocID="{E99DF1F2-3D60-44E7-B201-CD83BB09660E}" presName="sibTrans" presStyleCnt="0"/>
      <dgm:spPr/>
    </dgm:pt>
    <dgm:pt modelId="{FDA3BCB7-F38C-4500-9987-027F234C0C15}" type="pres">
      <dgm:prSet presAssocID="{63E26814-A840-4FC7-9888-013F3E1DAA31}" presName="composite" presStyleCnt="0"/>
      <dgm:spPr/>
    </dgm:pt>
    <dgm:pt modelId="{077E89A2-B6B5-47B0-9BCC-86C84A97A500}" type="pres">
      <dgm:prSet presAssocID="{63E26814-A840-4FC7-9888-013F3E1DAA31}" presName="Image" presStyleLbl="alignNod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l="-17000" r="-17000"/>
          </a:stretch>
        </a:blipFill>
      </dgm:spPr>
    </dgm:pt>
    <dgm:pt modelId="{E5EFCEAA-3F60-45E4-855A-8123460E837F}" type="pres">
      <dgm:prSet presAssocID="{63E26814-A840-4FC7-9888-013F3E1DAA31}" presName="Accent" presStyleLbl="parChTrans1D1" presStyleIdx="2" presStyleCnt="3"/>
      <dgm:spPr/>
    </dgm:pt>
    <dgm:pt modelId="{D2C93E90-7903-4AD4-9C98-87102BFCDC2B}" type="pres">
      <dgm:prSet presAssocID="{63E26814-A840-4FC7-9888-013F3E1DAA31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C703A-C1C2-4FB8-BE41-CA382EA7FC64}" type="presOf" srcId="{F96305D1-E8EF-4A49-A36F-8BDAB2DD7740}" destId="{9F68951F-435C-40D6-A653-C668163FEAD7}" srcOrd="0" destOrd="0" presId="urn:microsoft.com/office/officeart/2008/layout/PictureLineup"/>
    <dgm:cxn modelId="{ABFDB3A8-ED08-487B-B98A-AF9AF657F9F8}" srcId="{CB9C0F51-5109-482D-8EDC-43A604D78FA9}" destId="{2163FA55-7FFC-4033-A1A1-7E21F36ED4D5}" srcOrd="1" destOrd="0" parTransId="{7F773597-6593-4C28-82D1-AD9128546BAC}" sibTransId="{E99DF1F2-3D60-44E7-B201-CD83BB09660E}"/>
    <dgm:cxn modelId="{DAA0AC31-F4AC-4244-A034-288EBED8BC63}" type="presOf" srcId="{CB9C0F51-5109-482D-8EDC-43A604D78FA9}" destId="{D56CE757-A0BF-471A-8FFF-964522E08A91}" srcOrd="0" destOrd="0" presId="urn:microsoft.com/office/officeart/2008/layout/PictureLineup"/>
    <dgm:cxn modelId="{4782307D-90B2-4ACE-B98D-753EE35DE5B3}" type="presOf" srcId="{63E26814-A840-4FC7-9888-013F3E1DAA31}" destId="{D2C93E90-7903-4AD4-9C98-87102BFCDC2B}" srcOrd="0" destOrd="0" presId="urn:microsoft.com/office/officeart/2008/layout/PictureLineup"/>
    <dgm:cxn modelId="{16EB70D8-5485-49F6-994F-A42F34DB4713}" srcId="{CB9C0F51-5109-482D-8EDC-43A604D78FA9}" destId="{63E26814-A840-4FC7-9888-013F3E1DAA31}" srcOrd="2" destOrd="0" parTransId="{8DEB118A-3884-4FD2-89A5-D268C4390710}" sibTransId="{4A947C8D-2447-46C2-A19E-4471008C0C5B}"/>
    <dgm:cxn modelId="{CCD4025B-AA8E-4022-9BB9-B7D787EF0107}" srcId="{CB9C0F51-5109-482D-8EDC-43A604D78FA9}" destId="{F96305D1-E8EF-4A49-A36F-8BDAB2DD7740}" srcOrd="0" destOrd="0" parTransId="{181D988B-CFA5-441A-911D-CC6910D73A9A}" sibTransId="{009F7084-EDDF-4A2E-B5B0-E77C5A42F27B}"/>
    <dgm:cxn modelId="{67E46C27-04C6-47F1-8558-BD67E4696643}" type="presOf" srcId="{2163FA55-7FFC-4033-A1A1-7E21F36ED4D5}" destId="{02E7E4A6-4B58-45F4-9953-5B36E5794E03}" srcOrd="0" destOrd="0" presId="urn:microsoft.com/office/officeart/2008/layout/PictureLineup"/>
    <dgm:cxn modelId="{E9754891-1C60-43BE-A909-E47B0524416F}" type="presParOf" srcId="{D56CE757-A0BF-471A-8FFF-964522E08A91}" destId="{9A364100-9C4B-4FB0-906A-EA7D4E40ED6E}" srcOrd="0" destOrd="0" presId="urn:microsoft.com/office/officeart/2008/layout/PictureLineup"/>
    <dgm:cxn modelId="{A13B22FC-43D8-4F89-9382-1104C2EF6250}" type="presParOf" srcId="{9A364100-9C4B-4FB0-906A-EA7D4E40ED6E}" destId="{E9AC23C0-2FEE-4A89-B874-927EF52E17C4}" srcOrd="0" destOrd="0" presId="urn:microsoft.com/office/officeart/2008/layout/PictureLineup"/>
    <dgm:cxn modelId="{78B51B78-E0D2-4DC0-BEA9-C299823CB8CE}" type="presParOf" srcId="{9A364100-9C4B-4FB0-906A-EA7D4E40ED6E}" destId="{4AEC155A-610F-4ECF-9983-0D3757963A74}" srcOrd="1" destOrd="0" presId="urn:microsoft.com/office/officeart/2008/layout/PictureLineup"/>
    <dgm:cxn modelId="{0413073A-47AC-4AF0-BBA1-8F1F780490A7}" type="presParOf" srcId="{9A364100-9C4B-4FB0-906A-EA7D4E40ED6E}" destId="{9F68951F-435C-40D6-A653-C668163FEAD7}" srcOrd="2" destOrd="0" presId="urn:microsoft.com/office/officeart/2008/layout/PictureLineup"/>
    <dgm:cxn modelId="{7632444E-A77C-4094-B404-7D811A2C018E}" type="presParOf" srcId="{D56CE757-A0BF-471A-8FFF-964522E08A91}" destId="{92E689C9-4447-439B-87DC-12C4682CB62B}" srcOrd="1" destOrd="0" presId="urn:microsoft.com/office/officeart/2008/layout/PictureLineup"/>
    <dgm:cxn modelId="{446BB132-0FC0-4E39-B1B6-3E36DD69F6A4}" type="presParOf" srcId="{D56CE757-A0BF-471A-8FFF-964522E08A91}" destId="{8B26E707-4705-445F-B830-2CE82ABA8747}" srcOrd="2" destOrd="0" presId="urn:microsoft.com/office/officeart/2008/layout/PictureLineup"/>
    <dgm:cxn modelId="{F80A3744-CAF9-4142-A276-0CA8DA0850FA}" type="presParOf" srcId="{8B26E707-4705-445F-B830-2CE82ABA8747}" destId="{BDEBFCDB-9A50-4277-8A24-09C9B35121C4}" srcOrd="0" destOrd="0" presId="urn:microsoft.com/office/officeart/2008/layout/PictureLineup"/>
    <dgm:cxn modelId="{6430F3CF-F8DF-4A9D-9C48-C15471A58581}" type="presParOf" srcId="{8B26E707-4705-445F-B830-2CE82ABA8747}" destId="{BB7BF35D-E425-47D8-A11C-7762F10F9E39}" srcOrd="1" destOrd="0" presId="urn:microsoft.com/office/officeart/2008/layout/PictureLineup"/>
    <dgm:cxn modelId="{2A3D7D0D-9D9B-402A-906D-019660FC1037}" type="presParOf" srcId="{8B26E707-4705-445F-B830-2CE82ABA8747}" destId="{02E7E4A6-4B58-45F4-9953-5B36E5794E03}" srcOrd="2" destOrd="0" presId="urn:microsoft.com/office/officeart/2008/layout/PictureLineup"/>
    <dgm:cxn modelId="{FB561522-B971-401D-A819-197A176910A1}" type="presParOf" srcId="{D56CE757-A0BF-471A-8FFF-964522E08A91}" destId="{985B1330-D2BE-42DF-AA58-C0F649416F96}" srcOrd="3" destOrd="0" presId="urn:microsoft.com/office/officeart/2008/layout/PictureLineup"/>
    <dgm:cxn modelId="{72CCF7B2-55DD-4A5E-A1A2-F2ECA362F955}" type="presParOf" srcId="{D56CE757-A0BF-471A-8FFF-964522E08A91}" destId="{FDA3BCB7-F38C-4500-9987-027F234C0C15}" srcOrd="4" destOrd="0" presId="urn:microsoft.com/office/officeart/2008/layout/PictureLineup"/>
    <dgm:cxn modelId="{238FBF6E-6BEB-417A-965A-D1B3B160A13E}" type="presParOf" srcId="{FDA3BCB7-F38C-4500-9987-027F234C0C15}" destId="{077E89A2-B6B5-47B0-9BCC-86C84A97A500}" srcOrd="0" destOrd="0" presId="urn:microsoft.com/office/officeart/2008/layout/PictureLineup"/>
    <dgm:cxn modelId="{6BB9C1C4-A43D-4E63-A63D-A28DDE81CD60}" type="presParOf" srcId="{FDA3BCB7-F38C-4500-9987-027F234C0C15}" destId="{E5EFCEAA-3F60-45E4-855A-8123460E837F}" srcOrd="1" destOrd="0" presId="urn:microsoft.com/office/officeart/2008/layout/PictureLineup"/>
    <dgm:cxn modelId="{DB447D94-6E62-4569-AC8B-9A9AD4851243}" type="presParOf" srcId="{FDA3BCB7-F38C-4500-9987-027F234C0C15}" destId="{D2C93E90-7903-4AD4-9C98-87102BFCDC2B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9651AD-EDB9-46CC-BC16-7E98FB37A46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F5F140F-280F-4642-92BF-827634D5AA2C}">
      <dgm:prSet phldrT="[Text]"/>
      <dgm:spPr/>
      <dgm:t>
        <a:bodyPr/>
        <a:lstStyle/>
        <a:p>
          <a:r>
            <a:rPr lang="en-US" dirty="0" smtClean="0"/>
            <a:t>Doors or windows</a:t>
          </a:r>
          <a:endParaRPr lang="en-US" dirty="0"/>
        </a:p>
      </dgm:t>
    </dgm:pt>
    <dgm:pt modelId="{8A0A10A2-8E48-475E-8BEE-5CBCDC169F57}" type="parTrans" cxnId="{A862E202-538E-46C8-98F1-8DD7DC0B7850}">
      <dgm:prSet/>
      <dgm:spPr/>
      <dgm:t>
        <a:bodyPr/>
        <a:lstStyle/>
        <a:p>
          <a:endParaRPr lang="en-US"/>
        </a:p>
      </dgm:t>
    </dgm:pt>
    <dgm:pt modelId="{0BB23E7B-0A35-4291-AA0F-1586226826FE}" type="sibTrans" cxnId="{A862E202-538E-46C8-98F1-8DD7DC0B7850}">
      <dgm:prSet/>
      <dgm:spPr/>
      <dgm:t>
        <a:bodyPr/>
        <a:lstStyle/>
        <a:p>
          <a:endParaRPr lang="en-US"/>
        </a:p>
      </dgm:t>
    </dgm:pt>
    <dgm:pt modelId="{E28F63D2-23E0-4B32-8CB9-6FCF2B386A20}">
      <dgm:prSet phldrT="[Text]"/>
      <dgm:spPr/>
      <dgm:t>
        <a:bodyPr/>
        <a:lstStyle/>
        <a:p>
          <a:r>
            <a:rPr lang="en-US" dirty="0" smtClean="0"/>
            <a:t>Openings in roofs</a:t>
          </a:r>
          <a:endParaRPr lang="en-US" dirty="0"/>
        </a:p>
      </dgm:t>
    </dgm:pt>
    <dgm:pt modelId="{7A236856-00F5-4846-AE96-8E003F7465A2}" type="parTrans" cxnId="{5EF70A5E-FEB6-4C2A-8236-99C536A31FEB}">
      <dgm:prSet/>
      <dgm:spPr/>
      <dgm:t>
        <a:bodyPr/>
        <a:lstStyle/>
        <a:p>
          <a:endParaRPr lang="en-US"/>
        </a:p>
      </dgm:t>
    </dgm:pt>
    <dgm:pt modelId="{AD052E1F-B29D-461A-966A-EE234336972C}" type="sibTrans" cxnId="{5EF70A5E-FEB6-4C2A-8236-99C536A31FEB}">
      <dgm:prSet/>
      <dgm:spPr/>
      <dgm:t>
        <a:bodyPr/>
        <a:lstStyle/>
        <a:p>
          <a:endParaRPr lang="en-US"/>
        </a:p>
      </dgm:t>
    </dgm:pt>
    <dgm:pt modelId="{4BC56E05-F4A6-4905-9868-36D97C821476}">
      <dgm:prSet phldrT="[Text]"/>
      <dgm:spPr/>
      <dgm:t>
        <a:bodyPr/>
        <a:lstStyle/>
        <a:p>
          <a:r>
            <a:rPr lang="en-US" dirty="0" smtClean="0"/>
            <a:t>Openings in upper story floors, basements, crawl spaces</a:t>
          </a:r>
          <a:endParaRPr lang="en-US" dirty="0"/>
        </a:p>
      </dgm:t>
    </dgm:pt>
    <dgm:pt modelId="{2E72E58B-FB38-4639-853D-D24FF67B7B41}" type="parTrans" cxnId="{2DCF755F-30CE-48E3-A5B4-E9B4617010F4}">
      <dgm:prSet/>
      <dgm:spPr/>
      <dgm:t>
        <a:bodyPr/>
        <a:lstStyle/>
        <a:p>
          <a:endParaRPr lang="en-US"/>
        </a:p>
      </dgm:t>
    </dgm:pt>
    <dgm:pt modelId="{345D49D6-E4C6-4680-A97C-286ABF912BC5}" type="sibTrans" cxnId="{2DCF755F-30CE-48E3-A5B4-E9B4617010F4}">
      <dgm:prSet/>
      <dgm:spPr/>
      <dgm:t>
        <a:bodyPr/>
        <a:lstStyle/>
        <a:p>
          <a:endParaRPr lang="en-US"/>
        </a:p>
      </dgm:t>
    </dgm:pt>
    <dgm:pt modelId="{05E5BCEB-1528-4DC3-82E4-9CF4E122144F}" type="pres">
      <dgm:prSet presAssocID="{579651AD-EDB9-46CC-BC16-7E98FB37A46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C7ADCCB-33A6-4D80-BAC9-FE26DEA76B39}" type="pres">
      <dgm:prSet presAssocID="{0F5F140F-280F-4642-92BF-827634D5AA2C}" presName="Accent1" presStyleCnt="0"/>
      <dgm:spPr/>
    </dgm:pt>
    <dgm:pt modelId="{6A093416-884F-4D23-88E3-D540BAAE246B}" type="pres">
      <dgm:prSet presAssocID="{0F5F140F-280F-4642-92BF-827634D5AA2C}" presName="Accent" presStyleLbl="node1" presStyleIdx="0" presStyleCnt="3"/>
      <dgm:spPr/>
    </dgm:pt>
    <dgm:pt modelId="{4A37090C-E41C-45A8-8F56-EDC4FC50BF65}" type="pres">
      <dgm:prSet presAssocID="{0F5F140F-280F-4642-92BF-827634D5AA2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D1084-0C7B-457A-B732-40EE8A64E62C}" type="pres">
      <dgm:prSet presAssocID="{E28F63D2-23E0-4B32-8CB9-6FCF2B386A20}" presName="Accent2" presStyleCnt="0"/>
      <dgm:spPr/>
    </dgm:pt>
    <dgm:pt modelId="{2015F850-D6E9-4164-8AD7-E3A885E11004}" type="pres">
      <dgm:prSet presAssocID="{E28F63D2-23E0-4B32-8CB9-6FCF2B386A20}" presName="Accent" presStyleLbl="node1" presStyleIdx="1" presStyleCnt="3"/>
      <dgm:spPr/>
    </dgm:pt>
    <dgm:pt modelId="{9D4BF1A6-3EE3-4F1E-8403-BA5796B33B43}" type="pres">
      <dgm:prSet presAssocID="{E28F63D2-23E0-4B32-8CB9-6FCF2B386A2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10F9C-56C4-4A93-BCBD-6C91AB84669A}" type="pres">
      <dgm:prSet presAssocID="{4BC56E05-F4A6-4905-9868-36D97C821476}" presName="Accent3" presStyleCnt="0"/>
      <dgm:spPr/>
    </dgm:pt>
    <dgm:pt modelId="{0E75D5F3-FA18-41FE-84AB-B48F6DC4AB81}" type="pres">
      <dgm:prSet presAssocID="{4BC56E05-F4A6-4905-9868-36D97C821476}" presName="Accent" presStyleLbl="node1" presStyleIdx="2" presStyleCnt="3"/>
      <dgm:spPr/>
    </dgm:pt>
    <dgm:pt modelId="{E5CBAC08-8CAD-4AF8-BB26-A24DAD0B33DA}" type="pres">
      <dgm:prSet presAssocID="{4BC56E05-F4A6-4905-9868-36D97C82147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CAAD89-50BC-40A0-984D-40188B4E11C6}" type="presOf" srcId="{E28F63D2-23E0-4B32-8CB9-6FCF2B386A20}" destId="{9D4BF1A6-3EE3-4F1E-8403-BA5796B33B43}" srcOrd="0" destOrd="0" presId="urn:microsoft.com/office/officeart/2009/layout/CircleArrowProcess"/>
    <dgm:cxn modelId="{5EF70A5E-FEB6-4C2A-8236-99C536A31FEB}" srcId="{579651AD-EDB9-46CC-BC16-7E98FB37A46F}" destId="{E28F63D2-23E0-4B32-8CB9-6FCF2B386A20}" srcOrd="1" destOrd="0" parTransId="{7A236856-00F5-4846-AE96-8E003F7465A2}" sibTransId="{AD052E1F-B29D-461A-966A-EE234336972C}"/>
    <dgm:cxn modelId="{A862E202-538E-46C8-98F1-8DD7DC0B7850}" srcId="{579651AD-EDB9-46CC-BC16-7E98FB37A46F}" destId="{0F5F140F-280F-4642-92BF-827634D5AA2C}" srcOrd="0" destOrd="0" parTransId="{8A0A10A2-8E48-475E-8BEE-5CBCDC169F57}" sibTransId="{0BB23E7B-0A35-4291-AA0F-1586226826FE}"/>
    <dgm:cxn modelId="{0BC765A3-0373-4B17-A2FF-4AA63B32C5FC}" type="presOf" srcId="{579651AD-EDB9-46CC-BC16-7E98FB37A46F}" destId="{05E5BCEB-1528-4DC3-82E4-9CF4E122144F}" srcOrd="0" destOrd="0" presId="urn:microsoft.com/office/officeart/2009/layout/CircleArrowProcess"/>
    <dgm:cxn modelId="{2DCF755F-30CE-48E3-A5B4-E9B4617010F4}" srcId="{579651AD-EDB9-46CC-BC16-7E98FB37A46F}" destId="{4BC56E05-F4A6-4905-9868-36D97C821476}" srcOrd="2" destOrd="0" parTransId="{2E72E58B-FB38-4639-853D-D24FF67B7B41}" sibTransId="{345D49D6-E4C6-4680-A97C-286ABF912BC5}"/>
    <dgm:cxn modelId="{6980449E-17E5-4617-B21C-372598FB2B2C}" type="presOf" srcId="{0F5F140F-280F-4642-92BF-827634D5AA2C}" destId="{4A37090C-E41C-45A8-8F56-EDC4FC50BF65}" srcOrd="0" destOrd="0" presId="urn:microsoft.com/office/officeart/2009/layout/CircleArrowProcess"/>
    <dgm:cxn modelId="{C4AA4B03-988E-4892-B1A9-CD4DCDF78A25}" type="presOf" srcId="{4BC56E05-F4A6-4905-9868-36D97C821476}" destId="{E5CBAC08-8CAD-4AF8-BB26-A24DAD0B33DA}" srcOrd="0" destOrd="0" presId="urn:microsoft.com/office/officeart/2009/layout/CircleArrowProcess"/>
    <dgm:cxn modelId="{1488C028-4830-4B58-9330-E7B69CA9C53E}" type="presParOf" srcId="{05E5BCEB-1528-4DC3-82E4-9CF4E122144F}" destId="{CC7ADCCB-33A6-4D80-BAC9-FE26DEA76B39}" srcOrd="0" destOrd="0" presId="urn:microsoft.com/office/officeart/2009/layout/CircleArrowProcess"/>
    <dgm:cxn modelId="{F948ADD4-360A-42AD-AC26-4DC9FE82096A}" type="presParOf" srcId="{CC7ADCCB-33A6-4D80-BAC9-FE26DEA76B39}" destId="{6A093416-884F-4D23-88E3-D540BAAE246B}" srcOrd="0" destOrd="0" presId="urn:microsoft.com/office/officeart/2009/layout/CircleArrowProcess"/>
    <dgm:cxn modelId="{1F7D2AC8-DDC3-4E50-91F1-39E8DADAD477}" type="presParOf" srcId="{05E5BCEB-1528-4DC3-82E4-9CF4E122144F}" destId="{4A37090C-E41C-45A8-8F56-EDC4FC50BF65}" srcOrd="1" destOrd="0" presId="urn:microsoft.com/office/officeart/2009/layout/CircleArrowProcess"/>
    <dgm:cxn modelId="{278C5ACB-7F1B-4B60-8DD2-402BFFFE6C96}" type="presParOf" srcId="{05E5BCEB-1528-4DC3-82E4-9CF4E122144F}" destId="{BDFD1084-0C7B-457A-B732-40EE8A64E62C}" srcOrd="2" destOrd="0" presId="urn:microsoft.com/office/officeart/2009/layout/CircleArrowProcess"/>
    <dgm:cxn modelId="{5484CE2F-86C6-4062-BE57-47F3159CCE07}" type="presParOf" srcId="{BDFD1084-0C7B-457A-B732-40EE8A64E62C}" destId="{2015F850-D6E9-4164-8AD7-E3A885E11004}" srcOrd="0" destOrd="0" presId="urn:microsoft.com/office/officeart/2009/layout/CircleArrowProcess"/>
    <dgm:cxn modelId="{D82303D5-2CC8-4217-AAAB-C0C3412CFAD4}" type="presParOf" srcId="{05E5BCEB-1528-4DC3-82E4-9CF4E122144F}" destId="{9D4BF1A6-3EE3-4F1E-8403-BA5796B33B43}" srcOrd="3" destOrd="0" presId="urn:microsoft.com/office/officeart/2009/layout/CircleArrowProcess"/>
    <dgm:cxn modelId="{44F2FD7F-F5D4-47E4-B6F7-4A90C3C9CBB8}" type="presParOf" srcId="{05E5BCEB-1528-4DC3-82E4-9CF4E122144F}" destId="{18310F9C-56C4-4A93-BCBD-6C91AB84669A}" srcOrd="4" destOrd="0" presId="urn:microsoft.com/office/officeart/2009/layout/CircleArrowProcess"/>
    <dgm:cxn modelId="{39C7AF7C-C341-4872-AC8B-43E727C57339}" type="presParOf" srcId="{18310F9C-56C4-4A93-BCBD-6C91AB84669A}" destId="{0E75D5F3-FA18-41FE-84AB-B48F6DC4AB81}" srcOrd="0" destOrd="0" presId="urn:microsoft.com/office/officeart/2009/layout/CircleArrowProcess"/>
    <dgm:cxn modelId="{D6B9CB7C-C4C7-438C-ABE1-20A116D31B32}" type="presParOf" srcId="{05E5BCEB-1528-4DC3-82E4-9CF4E122144F}" destId="{E5CBAC08-8CAD-4AF8-BB26-A24DAD0B33D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C3559A-8145-4215-901F-E118B68D967C}" type="doc">
      <dgm:prSet loTypeId="urn:microsoft.com/office/officeart/2005/8/layout/chart3" loCatId="cycle" qsTypeId="urn:microsoft.com/office/officeart/2005/8/quickstyle/simple1" qsCatId="simple" csTypeId="urn:microsoft.com/office/officeart/2005/8/colors/accent2_3" csCatId="accent2" phldr="1"/>
      <dgm:spPr/>
    </dgm:pt>
    <dgm:pt modelId="{D1DBC14B-65C5-47BB-A960-2CE978175FB9}">
      <dgm:prSet phldrT="[Text]"/>
      <dgm:spPr/>
      <dgm:t>
        <a:bodyPr/>
        <a:lstStyle/>
        <a:p>
          <a:r>
            <a:rPr lang="en-US" dirty="0" smtClean="0"/>
            <a:t>Searching for, extinguishing hidden fire</a:t>
          </a:r>
          <a:endParaRPr lang="en-US" dirty="0"/>
        </a:p>
      </dgm:t>
    </dgm:pt>
    <dgm:pt modelId="{F4EB7B91-D630-4200-834A-3E0A75B29B9E}" type="parTrans" cxnId="{DC4316AB-9887-4693-AA97-50523EC0A18F}">
      <dgm:prSet/>
      <dgm:spPr/>
      <dgm:t>
        <a:bodyPr/>
        <a:lstStyle/>
        <a:p>
          <a:endParaRPr lang="en-US"/>
        </a:p>
      </dgm:t>
    </dgm:pt>
    <dgm:pt modelId="{6CCF4F59-D64E-44AD-A314-2AF2CE82C93C}" type="sibTrans" cxnId="{DC4316AB-9887-4693-AA97-50523EC0A18F}">
      <dgm:prSet/>
      <dgm:spPr/>
      <dgm:t>
        <a:bodyPr/>
        <a:lstStyle/>
        <a:p>
          <a:endParaRPr lang="en-US"/>
        </a:p>
      </dgm:t>
    </dgm:pt>
    <dgm:pt modelId="{B58D6847-7CA8-4501-9AFD-ABD01EDFF51F}">
      <dgm:prSet phldrT="[Text]"/>
      <dgm:spPr/>
      <dgm:t>
        <a:bodyPr/>
        <a:lstStyle/>
        <a:p>
          <a:r>
            <a:rPr lang="en-US" dirty="0" smtClean="0"/>
            <a:t>Placing building, contents in safe condition</a:t>
          </a:r>
          <a:endParaRPr lang="en-US" dirty="0"/>
        </a:p>
      </dgm:t>
    </dgm:pt>
    <dgm:pt modelId="{5C24467E-99CA-41FC-9E7B-147A69E2337F}" type="parTrans" cxnId="{66D5916D-BBD4-4C7C-945A-8F8ED504F75A}">
      <dgm:prSet/>
      <dgm:spPr/>
      <dgm:t>
        <a:bodyPr/>
        <a:lstStyle/>
        <a:p>
          <a:endParaRPr lang="en-US"/>
        </a:p>
      </dgm:t>
    </dgm:pt>
    <dgm:pt modelId="{389F31DE-FE71-4B84-8B4E-20369838929D}" type="sibTrans" cxnId="{66D5916D-BBD4-4C7C-945A-8F8ED504F75A}">
      <dgm:prSet/>
      <dgm:spPr/>
      <dgm:t>
        <a:bodyPr/>
        <a:lstStyle/>
        <a:p>
          <a:endParaRPr lang="en-US"/>
        </a:p>
      </dgm:t>
    </dgm:pt>
    <dgm:pt modelId="{8F2D6E4A-7AEC-44D1-9AB5-F2AF07D99C53}">
      <dgm:prSet phldrT="[Text]"/>
      <dgm:spPr/>
      <dgm:t>
        <a:bodyPr/>
        <a:lstStyle/>
        <a:p>
          <a:r>
            <a:rPr lang="en-US" dirty="0" smtClean="0"/>
            <a:t>Determining cause of fire</a:t>
          </a:r>
          <a:endParaRPr lang="en-US" dirty="0"/>
        </a:p>
      </dgm:t>
    </dgm:pt>
    <dgm:pt modelId="{69C316FF-3D59-4DA7-A493-6C1176962F36}" type="parTrans" cxnId="{583986D1-34E2-421A-9BE3-4C04B10C2E30}">
      <dgm:prSet/>
      <dgm:spPr/>
      <dgm:t>
        <a:bodyPr/>
        <a:lstStyle/>
        <a:p>
          <a:endParaRPr lang="en-US"/>
        </a:p>
      </dgm:t>
    </dgm:pt>
    <dgm:pt modelId="{ADF6DFFB-99F2-43DF-BFC4-75670CC807A4}" type="sibTrans" cxnId="{583986D1-34E2-421A-9BE3-4C04B10C2E30}">
      <dgm:prSet/>
      <dgm:spPr/>
      <dgm:t>
        <a:bodyPr/>
        <a:lstStyle/>
        <a:p>
          <a:endParaRPr lang="en-US"/>
        </a:p>
      </dgm:t>
    </dgm:pt>
    <dgm:pt modelId="{6BC8B2FE-E445-4D8B-8057-AB4EF97761AC}">
      <dgm:prSet phldrT="[Text]"/>
      <dgm:spPr/>
      <dgm:t>
        <a:bodyPr/>
        <a:lstStyle/>
        <a:p>
          <a:r>
            <a:rPr lang="en-US" dirty="0" smtClean="0"/>
            <a:t>Recognizing, preserving evidence of arson</a:t>
          </a:r>
          <a:endParaRPr lang="en-US" dirty="0"/>
        </a:p>
      </dgm:t>
    </dgm:pt>
    <dgm:pt modelId="{6312BB0E-EA3F-4B15-AD2F-A6504074B19A}" type="parTrans" cxnId="{B5BC8470-FAAB-4B65-8681-1FFEE7B78E63}">
      <dgm:prSet/>
      <dgm:spPr/>
      <dgm:t>
        <a:bodyPr/>
        <a:lstStyle/>
        <a:p>
          <a:endParaRPr lang="en-US"/>
        </a:p>
      </dgm:t>
    </dgm:pt>
    <dgm:pt modelId="{D064E32A-41C8-4CAC-B84B-1300A1ECFE65}" type="sibTrans" cxnId="{B5BC8470-FAAB-4B65-8681-1FFEE7B78E63}">
      <dgm:prSet/>
      <dgm:spPr/>
      <dgm:t>
        <a:bodyPr/>
        <a:lstStyle/>
        <a:p>
          <a:endParaRPr lang="en-US"/>
        </a:p>
      </dgm:t>
    </dgm:pt>
    <dgm:pt modelId="{C93E64E3-D959-4A9A-95F1-EADC7D92B898}" type="pres">
      <dgm:prSet presAssocID="{BCC3559A-8145-4215-901F-E118B68D967C}" presName="compositeShape" presStyleCnt="0">
        <dgm:presLayoutVars>
          <dgm:chMax val="7"/>
          <dgm:dir/>
          <dgm:resizeHandles val="exact"/>
        </dgm:presLayoutVars>
      </dgm:prSet>
      <dgm:spPr/>
    </dgm:pt>
    <dgm:pt modelId="{44532CB4-1985-4664-B6D2-711F63E048F2}" type="pres">
      <dgm:prSet presAssocID="{BCC3559A-8145-4215-901F-E118B68D967C}" presName="wedge1" presStyleLbl="node1" presStyleIdx="0" presStyleCnt="4" custLinFactNeighborX="-3748" custLinFactNeighborY="3748"/>
      <dgm:spPr/>
      <dgm:t>
        <a:bodyPr/>
        <a:lstStyle/>
        <a:p>
          <a:endParaRPr lang="en-US"/>
        </a:p>
      </dgm:t>
    </dgm:pt>
    <dgm:pt modelId="{C8AA12CD-3C9A-4E69-AE99-64BE8B39647C}" type="pres">
      <dgm:prSet presAssocID="{BCC3559A-8145-4215-901F-E118B68D967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6F8CE-6FBD-40E9-8362-ED28A87E0BF8}" type="pres">
      <dgm:prSet presAssocID="{BCC3559A-8145-4215-901F-E118B68D967C}" presName="wedge2" presStyleLbl="node1" presStyleIdx="1" presStyleCnt="4"/>
      <dgm:spPr/>
      <dgm:t>
        <a:bodyPr/>
        <a:lstStyle/>
        <a:p>
          <a:endParaRPr lang="en-US"/>
        </a:p>
      </dgm:t>
    </dgm:pt>
    <dgm:pt modelId="{A4D3C056-B350-4D68-B154-ECD69F76E8AB}" type="pres">
      <dgm:prSet presAssocID="{BCC3559A-8145-4215-901F-E118B68D967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96782-5A7C-480B-98EB-BA1438483FA1}" type="pres">
      <dgm:prSet presAssocID="{BCC3559A-8145-4215-901F-E118B68D967C}" presName="wedge3" presStyleLbl="node1" presStyleIdx="2" presStyleCnt="4"/>
      <dgm:spPr/>
      <dgm:t>
        <a:bodyPr/>
        <a:lstStyle/>
        <a:p>
          <a:endParaRPr lang="en-US"/>
        </a:p>
      </dgm:t>
    </dgm:pt>
    <dgm:pt modelId="{C1C74B9D-E6BB-4FB4-AD3E-DE4EDD6D5CEB}" type="pres">
      <dgm:prSet presAssocID="{BCC3559A-8145-4215-901F-E118B68D967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4B259-54F0-4B43-8FD4-6D55E7CB8E3A}" type="pres">
      <dgm:prSet presAssocID="{BCC3559A-8145-4215-901F-E118B68D967C}" presName="wedge4" presStyleLbl="node1" presStyleIdx="3" presStyleCnt="4"/>
      <dgm:spPr/>
      <dgm:t>
        <a:bodyPr/>
        <a:lstStyle/>
        <a:p>
          <a:endParaRPr lang="en-US"/>
        </a:p>
      </dgm:t>
    </dgm:pt>
    <dgm:pt modelId="{0074A8A9-F583-48A3-9EFE-CB4D1CABF08D}" type="pres">
      <dgm:prSet presAssocID="{BCC3559A-8145-4215-901F-E118B68D967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98435-6D6A-4D06-AC96-14BFE5260EAC}" type="presOf" srcId="{8F2D6E4A-7AEC-44D1-9AB5-F2AF07D99C53}" destId="{36D96782-5A7C-480B-98EB-BA1438483FA1}" srcOrd="0" destOrd="0" presId="urn:microsoft.com/office/officeart/2005/8/layout/chart3"/>
    <dgm:cxn modelId="{6A7C968C-4354-43F9-96F8-EE9359189695}" type="presOf" srcId="{BCC3559A-8145-4215-901F-E118B68D967C}" destId="{C93E64E3-D959-4A9A-95F1-EADC7D92B898}" srcOrd="0" destOrd="0" presId="urn:microsoft.com/office/officeart/2005/8/layout/chart3"/>
    <dgm:cxn modelId="{48EF89CC-90FC-4F82-B5D3-02F4C1427B3F}" type="presOf" srcId="{D1DBC14B-65C5-47BB-A960-2CE978175FB9}" destId="{44532CB4-1985-4664-B6D2-711F63E048F2}" srcOrd="0" destOrd="0" presId="urn:microsoft.com/office/officeart/2005/8/layout/chart3"/>
    <dgm:cxn modelId="{DC4316AB-9887-4693-AA97-50523EC0A18F}" srcId="{BCC3559A-8145-4215-901F-E118B68D967C}" destId="{D1DBC14B-65C5-47BB-A960-2CE978175FB9}" srcOrd="0" destOrd="0" parTransId="{F4EB7B91-D630-4200-834A-3E0A75B29B9E}" sibTransId="{6CCF4F59-D64E-44AD-A314-2AF2CE82C93C}"/>
    <dgm:cxn modelId="{B5BC8470-FAAB-4B65-8681-1FFEE7B78E63}" srcId="{BCC3559A-8145-4215-901F-E118B68D967C}" destId="{6BC8B2FE-E445-4D8B-8057-AB4EF97761AC}" srcOrd="3" destOrd="0" parTransId="{6312BB0E-EA3F-4B15-AD2F-A6504074B19A}" sibTransId="{D064E32A-41C8-4CAC-B84B-1300A1ECFE65}"/>
    <dgm:cxn modelId="{25951C4C-9AC6-4CA4-9746-C0277A433724}" type="presOf" srcId="{6BC8B2FE-E445-4D8B-8057-AB4EF97761AC}" destId="{0074A8A9-F583-48A3-9EFE-CB4D1CABF08D}" srcOrd="1" destOrd="0" presId="urn:microsoft.com/office/officeart/2005/8/layout/chart3"/>
    <dgm:cxn modelId="{B83B74C9-0A78-4D4E-B5F0-CB160916CC41}" type="presOf" srcId="{B58D6847-7CA8-4501-9AFD-ABD01EDFF51F}" destId="{8736F8CE-6FBD-40E9-8362-ED28A87E0BF8}" srcOrd="0" destOrd="0" presId="urn:microsoft.com/office/officeart/2005/8/layout/chart3"/>
    <dgm:cxn modelId="{583986D1-34E2-421A-9BE3-4C04B10C2E30}" srcId="{BCC3559A-8145-4215-901F-E118B68D967C}" destId="{8F2D6E4A-7AEC-44D1-9AB5-F2AF07D99C53}" srcOrd="2" destOrd="0" parTransId="{69C316FF-3D59-4DA7-A493-6C1176962F36}" sibTransId="{ADF6DFFB-99F2-43DF-BFC4-75670CC807A4}"/>
    <dgm:cxn modelId="{66D5916D-BBD4-4C7C-945A-8F8ED504F75A}" srcId="{BCC3559A-8145-4215-901F-E118B68D967C}" destId="{B58D6847-7CA8-4501-9AFD-ABD01EDFF51F}" srcOrd="1" destOrd="0" parTransId="{5C24467E-99CA-41FC-9E7B-147A69E2337F}" sibTransId="{389F31DE-FE71-4B84-8B4E-20369838929D}"/>
    <dgm:cxn modelId="{620D4E91-A170-4B91-A738-940864EDED26}" type="presOf" srcId="{6BC8B2FE-E445-4D8B-8057-AB4EF97761AC}" destId="{B2C4B259-54F0-4B43-8FD4-6D55E7CB8E3A}" srcOrd="0" destOrd="0" presId="urn:microsoft.com/office/officeart/2005/8/layout/chart3"/>
    <dgm:cxn modelId="{2244B1D8-B4DF-40C2-94B0-C6F0FDA5C7EF}" type="presOf" srcId="{B58D6847-7CA8-4501-9AFD-ABD01EDFF51F}" destId="{A4D3C056-B350-4D68-B154-ECD69F76E8AB}" srcOrd="1" destOrd="0" presId="urn:microsoft.com/office/officeart/2005/8/layout/chart3"/>
    <dgm:cxn modelId="{D9AECE1E-E8D7-414F-942B-358203D735EF}" type="presOf" srcId="{8F2D6E4A-7AEC-44D1-9AB5-F2AF07D99C53}" destId="{C1C74B9D-E6BB-4FB4-AD3E-DE4EDD6D5CEB}" srcOrd="1" destOrd="0" presId="urn:microsoft.com/office/officeart/2005/8/layout/chart3"/>
    <dgm:cxn modelId="{8E543C91-27E0-4455-B12A-EAA8935903DE}" type="presOf" srcId="{D1DBC14B-65C5-47BB-A960-2CE978175FB9}" destId="{C8AA12CD-3C9A-4E69-AE99-64BE8B39647C}" srcOrd="1" destOrd="0" presId="urn:microsoft.com/office/officeart/2005/8/layout/chart3"/>
    <dgm:cxn modelId="{24EBE2D9-11B7-43C0-AC05-B4A8B574F34F}" type="presParOf" srcId="{C93E64E3-D959-4A9A-95F1-EADC7D92B898}" destId="{44532CB4-1985-4664-B6D2-711F63E048F2}" srcOrd="0" destOrd="0" presId="urn:microsoft.com/office/officeart/2005/8/layout/chart3"/>
    <dgm:cxn modelId="{123D3435-3584-40EF-8F58-2BCE6D7E5CED}" type="presParOf" srcId="{C93E64E3-D959-4A9A-95F1-EADC7D92B898}" destId="{C8AA12CD-3C9A-4E69-AE99-64BE8B39647C}" srcOrd="1" destOrd="0" presId="urn:microsoft.com/office/officeart/2005/8/layout/chart3"/>
    <dgm:cxn modelId="{39BF006E-C048-4238-A272-BB6AE8A93BFF}" type="presParOf" srcId="{C93E64E3-D959-4A9A-95F1-EADC7D92B898}" destId="{8736F8CE-6FBD-40E9-8362-ED28A87E0BF8}" srcOrd="2" destOrd="0" presId="urn:microsoft.com/office/officeart/2005/8/layout/chart3"/>
    <dgm:cxn modelId="{BC7B1D42-2F57-4675-9CD8-1A970A1247B8}" type="presParOf" srcId="{C93E64E3-D959-4A9A-95F1-EADC7D92B898}" destId="{A4D3C056-B350-4D68-B154-ECD69F76E8AB}" srcOrd="3" destOrd="0" presId="urn:microsoft.com/office/officeart/2005/8/layout/chart3"/>
    <dgm:cxn modelId="{9A3E1D74-E442-4E43-92BE-EBC756226AF3}" type="presParOf" srcId="{C93E64E3-D959-4A9A-95F1-EADC7D92B898}" destId="{36D96782-5A7C-480B-98EB-BA1438483FA1}" srcOrd="4" destOrd="0" presId="urn:microsoft.com/office/officeart/2005/8/layout/chart3"/>
    <dgm:cxn modelId="{8481BBDD-1CFF-41BE-8948-3F6B69515865}" type="presParOf" srcId="{C93E64E3-D959-4A9A-95F1-EADC7D92B898}" destId="{C1C74B9D-E6BB-4FB4-AD3E-DE4EDD6D5CEB}" srcOrd="5" destOrd="0" presId="urn:microsoft.com/office/officeart/2005/8/layout/chart3"/>
    <dgm:cxn modelId="{B39FDA11-F251-4AA3-ABFD-39ACAFF774D2}" type="presParOf" srcId="{C93E64E3-D959-4A9A-95F1-EADC7D92B898}" destId="{B2C4B259-54F0-4B43-8FD4-6D55E7CB8E3A}" srcOrd="6" destOrd="0" presId="urn:microsoft.com/office/officeart/2005/8/layout/chart3"/>
    <dgm:cxn modelId="{FEFC34A7-3B1E-4B83-AC34-42001C806E34}" type="presParOf" srcId="{C93E64E3-D959-4A9A-95F1-EADC7D92B898}" destId="{0074A8A9-F583-48A3-9EFE-CB4D1CABF08D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DB0C26-4C25-4E94-A6D4-7C03FED466C6}" type="doc">
      <dgm:prSet loTypeId="urn:microsoft.com/office/officeart/2005/8/layout/arrow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275D282-764A-4B01-BFE2-B5D6D7DCC21A}">
      <dgm:prSet phldrT="[Text]"/>
      <dgm:spPr/>
      <dgm:t>
        <a:bodyPr/>
        <a:lstStyle/>
        <a:p>
          <a:r>
            <a:rPr lang="en-US" dirty="0" smtClean="0"/>
            <a:t>Incident Commander</a:t>
          </a:r>
          <a:endParaRPr lang="en-US" dirty="0"/>
        </a:p>
      </dgm:t>
    </dgm:pt>
    <dgm:pt modelId="{1FDABE01-163C-4B03-BE2A-E02C6CA75E8E}" type="parTrans" cxnId="{0E91FA5C-531A-4482-9791-0ABF101B272E}">
      <dgm:prSet/>
      <dgm:spPr/>
      <dgm:t>
        <a:bodyPr/>
        <a:lstStyle/>
        <a:p>
          <a:endParaRPr lang="en-US"/>
        </a:p>
      </dgm:t>
    </dgm:pt>
    <dgm:pt modelId="{8BEC323B-C447-4434-A9E2-3223C2D651B5}" type="sibTrans" cxnId="{0E91FA5C-531A-4482-9791-0ABF101B272E}">
      <dgm:prSet/>
      <dgm:spPr/>
      <dgm:t>
        <a:bodyPr/>
        <a:lstStyle/>
        <a:p>
          <a:endParaRPr lang="en-US"/>
        </a:p>
      </dgm:t>
    </dgm:pt>
    <dgm:pt modelId="{41A9E1EA-2CC1-4762-AF58-41FC1DDA9CB3}">
      <dgm:prSet phldrT="[Text]"/>
      <dgm:spPr/>
      <dgm:t>
        <a:bodyPr/>
        <a:lstStyle/>
        <a:p>
          <a:r>
            <a:rPr lang="en-US" dirty="0" smtClean="0"/>
            <a:t>Individual responsible for fire investigation</a:t>
          </a:r>
          <a:endParaRPr lang="en-US" dirty="0"/>
        </a:p>
      </dgm:t>
    </dgm:pt>
    <dgm:pt modelId="{418CAC8E-72E2-4A84-9844-8DD18A947D68}" type="parTrans" cxnId="{8015287C-E469-44C7-8589-9B7C0019442D}">
      <dgm:prSet/>
      <dgm:spPr/>
      <dgm:t>
        <a:bodyPr/>
        <a:lstStyle/>
        <a:p>
          <a:endParaRPr lang="en-US"/>
        </a:p>
      </dgm:t>
    </dgm:pt>
    <dgm:pt modelId="{8EC9F032-4900-4E01-AEFF-76550F7F534E}" type="sibTrans" cxnId="{8015287C-E469-44C7-8589-9B7C0019442D}">
      <dgm:prSet/>
      <dgm:spPr/>
      <dgm:t>
        <a:bodyPr/>
        <a:lstStyle/>
        <a:p>
          <a:endParaRPr lang="en-US"/>
        </a:p>
      </dgm:t>
    </dgm:pt>
    <dgm:pt modelId="{8C1A817D-4AF2-463C-B471-88F0F33C9BDE}" type="pres">
      <dgm:prSet presAssocID="{08DB0C26-4C25-4E94-A6D4-7C03FED466C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820B21-427C-4642-A6B8-5A176FF394A2}" type="pres">
      <dgm:prSet presAssocID="{1275D282-764A-4B01-BFE2-B5D6D7DCC21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93D1E-C4A7-4ECB-B55E-3B99D6FBBBED}" type="pres">
      <dgm:prSet presAssocID="{41A9E1EA-2CC1-4762-AF58-41FC1DDA9CB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022FB-F4E9-4D38-93A6-16F6CA6EAD08}" type="presOf" srcId="{1275D282-764A-4B01-BFE2-B5D6D7DCC21A}" destId="{6D820B21-427C-4642-A6B8-5A176FF394A2}" srcOrd="0" destOrd="0" presId="urn:microsoft.com/office/officeart/2005/8/layout/arrow5"/>
    <dgm:cxn modelId="{0E91FA5C-531A-4482-9791-0ABF101B272E}" srcId="{08DB0C26-4C25-4E94-A6D4-7C03FED466C6}" destId="{1275D282-764A-4B01-BFE2-B5D6D7DCC21A}" srcOrd="0" destOrd="0" parTransId="{1FDABE01-163C-4B03-BE2A-E02C6CA75E8E}" sibTransId="{8BEC323B-C447-4434-A9E2-3223C2D651B5}"/>
    <dgm:cxn modelId="{8015287C-E469-44C7-8589-9B7C0019442D}" srcId="{08DB0C26-4C25-4E94-A6D4-7C03FED466C6}" destId="{41A9E1EA-2CC1-4762-AF58-41FC1DDA9CB3}" srcOrd="1" destOrd="0" parTransId="{418CAC8E-72E2-4A84-9844-8DD18A947D68}" sibTransId="{8EC9F032-4900-4E01-AEFF-76550F7F534E}"/>
    <dgm:cxn modelId="{A8D6EAC4-B65D-4299-93DC-DA16D5510B86}" type="presOf" srcId="{41A9E1EA-2CC1-4762-AF58-41FC1DDA9CB3}" destId="{99B93D1E-C4A7-4ECB-B55E-3B99D6FBBBED}" srcOrd="0" destOrd="0" presId="urn:microsoft.com/office/officeart/2005/8/layout/arrow5"/>
    <dgm:cxn modelId="{7FE0B4DF-040C-4656-93B4-26B66A060A83}" type="presOf" srcId="{08DB0C26-4C25-4E94-A6D4-7C03FED466C6}" destId="{8C1A817D-4AF2-463C-B471-88F0F33C9BDE}" srcOrd="0" destOrd="0" presId="urn:microsoft.com/office/officeart/2005/8/layout/arrow5"/>
    <dgm:cxn modelId="{96DD11B4-77F5-4C2A-926A-8D2CE413969E}" type="presParOf" srcId="{8C1A817D-4AF2-463C-B471-88F0F33C9BDE}" destId="{6D820B21-427C-4642-A6B8-5A176FF394A2}" srcOrd="0" destOrd="0" presId="urn:microsoft.com/office/officeart/2005/8/layout/arrow5"/>
    <dgm:cxn modelId="{1899B4A2-41A4-4372-96A3-BEE8BDD9F9C2}" type="presParOf" srcId="{8C1A817D-4AF2-463C-B471-88F0F33C9BDE}" destId="{99B93D1E-C4A7-4ECB-B55E-3B99D6FBBBE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159E80A-2D54-49AB-AC3B-A67571E82BAD}" type="doc">
      <dgm:prSet loTypeId="urn:microsoft.com/office/officeart/2005/8/layout/bProcess4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7B3A7BB-48CD-463D-A89D-BD316F003E0B}">
      <dgm:prSet phldrT="[Text]"/>
      <dgm:spPr/>
      <dgm:t>
        <a:bodyPr/>
        <a:lstStyle/>
        <a:p>
          <a:r>
            <a:rPr lang="en-US" dirty="0" smtClean="0"/>
            <a:t>Pike poles, hooks</a:t>
          </a:r>
          <a:endParaRPr lang="en-US" dirty="0"/>
        </a:p>
      </dgm:t>
    </dgm:pt>
    <dgm:pt modelId="{75A96FF9-CC71-47E8-A0CB-ABF8153F720B}" type="parTrans" cxnId="{3ACA046D-F85C-475E-A30A-0536EE6E6E47}">
      <dgm:prSet/>
      <dgm:spPr/>
      <dgm:t>
        <a:bodyPr/>
        <a:lstStyle/>
        <a:p>
          <a:endParaRPr lang="en-US"/>
        </a:p>
      </dgm:t>
    </dgm:pt>
    <dgm:pt modelId="{333346D7-554F-45C3-BF94-ED86CE426A33}" type="sibTrans" cxnId="{3ACA046D-F85C-475E-A30A-0536EE6E6E47}">
      <dgm:prSet/>
      <dgm:spPr/>
      <dgm:t>
        <a:bodyPr/>
        <a:lstStyle/>
        <a:p>
          <a:endParaRPr lang="en-US" dirty="0"/>
        </a:p>
      </dgm:t>
    </dgm:pt>
    <dgm:pt modelId="{773C847C-86FE-4398-98B4-654983764404}">
      <dgm:prSet phldrT="[Text]"/>
      <dgm:spPr/>
      <dgm:t>
        <a:bodyPr/>
        <a:lstStyle/>
        <a:p>
          <a:r>
            <a:rPr lang="en-US" dirty="0" smtClean="0"/>
            <a:t>Axes</a:t>
          </a:r>
          <a:endParaRPr lang="en-US" dirty="0"/>
        </a:p>
      </dgm:t>
    </dgm:pt>
    <dgm:pt modelId="{993515FF-D325-4DEA-B57C-B3370C654768}" type="parTrans" cxnId="{FA3FA736-6556-438B-BD23-9FC3706DB388}">
      <dgm:prSet/>
      <dgm:spPr/>
      <dgm:t>
        <a:bodyPr/>
        <a:lstStyle/>
        <a:p>
          <a:endParaRPr lang="en-US"/>
        </a:p>
      </dgm:t>
    </dgm:pt>
    <dgm:pt modelId="{F1F2D117-8454-4F24-BB34-10365D1C04CD}" type="sibTrans" cxnId="{FA3FA736-6556-438B-BD23-9FC3706DB388}">
      <dgm:prSet/>
      <dgm:spPr/>
      <dgm:t>
        <a:bodyPr/>
        <a:lstStyle/>
        <a:p>
          <a:endParaRPr lang="en-US" dirty="0"/>
        </a:p>
      </dgm:t>
    </dgm:pt>
    <dgm:pt modelId="{AB8ABF2D-8386-4B5E-9533-FE69921A3499}">
      <dgm:prSet phldrT="[Text]"/>
      <dgm:spPr/>
      <dgm:t>
        <a:bodyPr/>
        <a:lstStyle/>
        <a:p>
          <a:r>
            <a:rPr lang="en-US" dirty="0" smtClean="0"/>
            <a:t>Prying tools</a:t>
          </a:r>
          <a:endParaRPr lang="en-US" dirty="0"/>
        </a:p>
      </dgm:t>
    </dgm:pt>
    <dgm:pt modelId="{DE198EA5-294B-44C9-BF49-817E527ECB40}" type="parTrans" cxnId="{83D08733-4014-413A-BF7A-C7706DA5563B}">
      <dgm:prSet/>
      <dgm:spPr/>
      <dgm:t>
        <a:bodyPr/>
        <a:lstStyle/>
        <a:p>
          <a:endParaRPr lang="en-US"/>
        </a:p>
      </dgm:t>
    </dgm:pt>
    <dgm:pt modelId="{26E22CFC-21E0-4F41-8317-9D546F1C5BD1}" type="sibTrans" cxnId="{83D08733-4014-413A-BF7A-C7706DA5563B}">
      <dgm:prSet/>
      <dgm:spPr>
        <a:noFill/>
      </dgm:spPr>
      <dgm:t>
        <a:bodyPr/>
        <a:lstStyle/>
        <a:p>
          <a:endParaRPr lang="en-US" dirty="0"/>
        </a:p>
      </dgm:t>
    </dgm:pt>
    <dgm:pt modelId="{6C5F1CA7-E7D3-4B0A-80CC-1FE9CB248CF8}">
      <dgm:prSet phldrT="[Text]"/>
      <dgm:spPr/>
      <dgm:t>
        <a:bodyPr/>
        <a:lstStyle/>
        <a:p>
          <a:r>
            <a:rPr lang="en-US" dirty="0" smtClean="0"/>
            <a:t>Power saws, drills, screwdrivers</a:t>
          </a:r>
          <a:endParaRPr lang="en-US" dirty="0"/>
        </a:p>
      </dgm:t>
    </dgm:pt>
    <dgm:pt modelId="{AA41E529-2CEB-4F40-9A1D-32B0DB05862C}" type="parTrans" cxnId="{3D080903-1731-43D0-A89E-A37FBB3529F8}">
      <dgm:prSet/>
      <dgm:spPr/>
      <dgm:t>
        <a:bodyPr/>
        <a:lstStyle/>
        <a:p>
          <a:endParaRPr lang="en-US"/>
        </a:p>
      </dgm:t>
    </dgm:pt>
    <dgm:pt modelId="{A22EBDF4-0771-4134-A82E-C16ACD147E98}" type="sibTrans" cxnId="{3D080903-1731-43D0-A89E-A37FBB3529F8}">
      <dgm:prSet/>
      <dgm:spPr/>
      <dgm:t>
        <a:bodyPr/>
        <a:lstStyle/>
        <a:p>
          <a:endParaRPr lang="en-US" dirty="0"/>
        </a:p>
      </dgm:t>
    </dgm:pt>
    <dgm:pt modelId="{11DBD82A-7750-42D8-A3B5-4A89D0097803}">
      <dgm:prSet phldrT="[Text]"/>
      <dgm:spPr/>
      <dgm:t>
        <a:bodyPr/>
        <a:lstStyle/>
        <a:p>
          <a:r>
            <a:rPr lang="en-US" dirty="0" smtClean="0"/>
            <a:t>Carryalls, buckets, tubs</a:t>
          </a:r>
          <a:endParaRPr lang="en-US" dirty="0"/>
        </a:p>
      </dgm:t>
    </dgm:pt>
    <dgm:pt modelId="{A7CD0EE5-ED76-4E2C-AFA0-6AD205717213}" type="parTrans" cxnId="{3BE85A43-0120-48D6-A345-C56DD6CB161B}">
      <dgm:prSet/>
      <dgm:spPr/>
      <dgm:t>
        <a:bodyPr/>
        <a:lstStyle/>
        <a:p>
          <a:endParaRPr lang="en-US"/>
        </a:p>
      </dgm:t>
    </dgm:pt>
    <dgm:pt modelId="{D9A2748A-2860-4992-81AA-BA0B14023825}" type="sibTrans" cxnId="{3BE85A43-0120-48D6-A345-C56DD6CB161B}">
      <dgm:prSet/>
      <dgm:spPr/>
      <dgm:t>
        <a:bodyPr/>
        <a:lstStyle/>
        <a:p>
          <a:endParaRPr lang="en-US" dirty="0"/>
        </a:p>
      </dgm:t>
    </dgm:pt>
    <dgm:pt modelId="{1F2EE7F7-4002-4905-894D-38584DD76DBC}">
      <dgm:prSet phldrT="[Text]"/>
      <dgm:spPr/>
      <dgm:t>
        <a:bodyPr/>
        <a:lstStyle/>
        <a:p>
          <a:r>
            <a:rPr lang="en-US" dirty="0" smtClean="0"/>
            <a:t>Shovels, </a:t>
          </a:r>
          <a:br>
            <a:rPr lang="en-US" dirty="0" smtClean="0"/>
          </a:br>
          <a:r>
            <a:rPr lang="en-US" dirty="0" smtClean="0"/>
            <a:t>bale hooks, pitchforks</a:t>
          </a:r>
          <a:endParaRPr lang="en-US" dirty="0"/>
        </a:p>
      </dgm:t>
    </dgm:pt>
    <dgm:pt modelId="{4665423E-71D2-4180-A2C6-CA1EECC4542C}" type="parTrans" cxnId="{01108AB0-A326-40EE-BAF1-5D459B253DFB}">
      <dgm:prSet/>
      <dgm:spPr/>
      <dgm:t>
        <a:bodyPr/>
        <a:lstStyle/>
        <a:p>
          <a:endParaRPr lang="en-US"/>
        </a:p>
      </dgm:t>
    </dgm:pt>
    <dgm:pt modelId="{F2342288-7246-4CF5-A024-CF3DD602084E}" type="sibTrans" cxnId="{01108AB0-A326-40EE-BAF1-5D459B253DFB}">
      <dgm:prSet/>
      <dgm:spPr>
        <a:noFill/>
      </dgm:spPr>
      <dgm:t>
        <a:bodyPr/>
        <a:lstStyle/>
        <a:p>
          <a:endParaRPr lang="en-US" dirty="0"/>
        </a:p>
      </dgm:t>
    </dgm:pt>
    <dgm:pt modelId="{64BE8254-07FE-40DE-B5F5-8493B8A07320}">
      <dgm:prSet phldrT="[Text]"/>
      <dgm:spPr/>
      <dgm:t>
        <a:bodyPr/>
        <a:lstStyle/>
        <a:p>
          <a:r>
            <a:rPr lang="en-US" dirty="0" smtClean="0"/>
            <a:t>Thermal imager</a:t>
          </a:r>
          <a:endParaRPr lang="en-US" dirty="0"/>
        </a:p>
      </dgm:t>
    </dgm:pt>
    <dgm:pt modelId="{8763A08B-83F9-4734-9861-CE4684C706BC}" type="parTrans" cxnId="{0B33807B-5BA2-4C34-BF1B-E1EDE6FE83E9}">
      <dgm:prSet/>
      <dgm:spPr/>
      <dgm:t>
        <a:bodyPr/>
        <a:lstStyle/>
        <a:p>
          <a:endParaRPr lang="en-US"/>
        </a:p>
      </dgm:t>
    </dgm:pt>
    <dgm:pt modelId="{CA1A7440-6278-4A6C-B65C-A88CA0028645}" type="sibTrans" cxnId="{0B33807B-5BA2-4C34-BF1B-E1EDE6FE83E9}">
      <dgm:prSet/>
      <dgm:spPr/>
      <dgm:t>
        <a:bodyPr/>
        <a:lstStyle/>
        <a:p>
          <a:endParaRPr lang="en-US"/>
        </a:p>
      </dgm:t>
    </dgm:pt>
    <dgm:pt modelId="{7C40785D-C5F4-4DC0-ADFD-088DB2A0ADF0}" type="pres">
      <dgm:prSet presAssocID="{B159E80A-2D54-49AB-AC3B-A67571E82BA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2BE8E03-8398-4956-8A1D-565CA30579AF}" type="pres">
      <dgm:prSet presAssocID="{A7B3A7BB-48CD-463D-A89D-BD316F003E0B}" presName="compNode" presStyleCnt="0"/>
      <dgm:spPr/>
    </dgm:pt>
    <dgm:pt modelId="{B50D643E-4482-41A9-9B49-0AD3EA8AC303}" type="pres">
      <dgm:prSet presAssocID="{A7B3A7BB-48CD-463D-A89D-BD316F003E0B}" presName="dummyConnPt" presStyleCnt="0"/>
      <dgm:spPr/>
    </dgm:pt>
    <dgm:pt modelId="{DCD18F79-49D5-4E55-8F81-D5EE32C3A1B4}" type="pres">
      <dgm:prSet presAssocID="{A7B3A7BB-48CD-463D-A89D-BD316F003E0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F319A-D365-4890-8DB8-B8BD35894738}" type="pres">
      <dgm:prSet presAssocID="{333346D7-554F-45C3-BF94-ED86CE426A33}" presName="sibTrans" presStyleLbl="bgSibTrans2D1" presStyleIdx="0" presStyleCnt="6"/>
      <dgm:spPr/>
      <dgm:t>
        <a:bodyPr/>
        <a:lstStyle/>
        <a:p>
          <a:endParaRPr lang="en-US"/>
        </a:p>
      </dgm:t>
    </dgm:pt>
    <dgm:pt modelId="{9B91768B-9AED-4EE9-BEB0-50BE718BE3C2}" type="pres">
      <dgm:prSet presAssocID="{773C847C-86FE-4398-98B4-654983764404}" presName="compNode" presStyleCnt="0"/>
      <dgm:spPr/>
    </dgm:pt>
    <dgm:pt modelId="{05F5651E-916D-4346-AEC1-D60EBCB9BF27}" type="pres">
      <dgm:prSet presAssocID="{773C847C-86FE-4398-98B4-654983764404}" presName="dummyConnPt" presStyleCnt="0"/>
      <dgm:spPr/>
    </dgm:pt>
    <dgm:pt modelId="{FC17C5E6-187B-45D1-BAB2-FABE251BCDBA}" type="pres">
      <dgm:prSet presAssocID="{773C847C-86FE-4398-98B4-65498376440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69BA4-0799-4FD1-9E18-27E449869B68}" type="pres">
      <dgm:prSet presAssocID="{F1F2D117-8454-4F24-BB34-10365D1C04CD}" presName="sibTrans" presStyleLbl="bgSibTrans2D1" presStyleIdx="1" presStyleCnt="6"/>
      <dgm:spPr/>
      <dgm:t>
        <a:bodyPr/>
        <a:lstStyle/>
        <a:p>
          <a:endParaRPr lang="en-US"/>
        </a:p>
      </dgm:t>
    </dgm:pt>
    <dgm:pt modelId="{CFBDD7CC-D8C3-4BC0-A641-013BA39FFDFB}" type="pres">
      <dgm:prSet presAssocID="{AB8ABF2D-8386-4B5E-9533-FE69921A3499}" presName="compNode" presStyleCnt="0"/>
      <dgm:spPr/>
    </dgm:pt>
    <dgm:pt modelId="{90E5B755-5F9D-4509-8808-0DC8C36CF2E2}" type="pres">
      <dgm:prSet presAssocID="{AB8ABF2D-8386-4B5E-9533-FE69921A3499}" presName="dummyConnPt" presStyleCnt="0"/>
      <dgm:spPr/>
    </dgm:pt>
    <dgm:pt modelId="{690CE841-C63B-4604-B3CD-29E88F5CF1C5}" type="pres">
      <dgm:prSet presAssocID="{AB8ABF2D-8386-4B5E-9533-FE69921A34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F3BC7-B0EA-43DB-B673-33B44C29CE66}" type="pres">
      <dgm:prSet presAssocID="{26E22CFC-21E0-4F41-8317-9D546F1C5BD1}" presName="sibTrans" presStyleLbl="bgSibTrans2D1" presStyleIdx="2" presStyleCnt="6"/>
      <dgm:spPr/>
      <dgm:t>
        <a:bodyPr/>
        <a:lstStyle/>
        <a:p>
          <a:endParaRPr lang="en-US"/>
        </a:p>
      </dgm:t>
    </dgm:pt>
    <dgm:pt modelId="{6FBBEB00-A62B-492F-AB13-F6BC4537B517}" type="pres">
      <dgm:prSet presAssocID="{6C5F1CA7-E7D3-4B0A-80CC-1FE9CB248CF8}" presName="compNode" presStyleCnt="0"/>
      <dgm:spPr/>
    </dgm:pt>
    <dgm:pt modelId="{0ADF9823-0B04-4C03-88CA-2D1DACCE6B4E}" type="pres">
      <dgm:prSet presAssocID="{6C5F1CA7-E7D3-4B0A-80CC-1FE9CB248CF8}" presName="dummyConnPt" presStyleCnt="0"/>
      <dgm:spPr/>
    </dgm:pt>
    <dgm:pt modelId="{79428436-5580-42CE-8C76-D3C7F016CC8E}" type="pres">
      <dgm:prSet presAssocID="{6C5F1CA7-E7D3-4B0A-80CC-1FE9CB248CF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18CEF-5D2D-4FB4-ADF3-A15F9A2C371A}" type="pres">
      <dgm:prSet presAssocID="{A22EBDF4-0771-4134-A82E-C16ACD147E98}" presName="sibTrans" presStyleLbl="bgSibTrans2D1" presStyleIdx="3" presStyleCnt="6"/>
      <dgm:spPr/>
      <dgm:t>
        <a:bodyPr/>
        <a:lstStyle/>
        <a:p>
          <a:endParaRPr lang="en-US"/>
        </a:p>
      </dgm:t>
    </dgm:pt>
    <dgm:pt modelId="{A912DA48-CB59-4BC5-859D-5D98D75A4339}" type="pres">
      <dgm:prSet presAssocID="{11DBD82A-7750-42D8-A3B5-4A89D0097803}" presName="compNode" presStyleCnt="0"/>
      <dgm:spPr/>
    </dgm:pt>
    <dgm:pt modelId="{54CAE903-9641-4B6D-883D-398FDC560054}" type="pres">
      <dgm:prSet presAssocID="{11DBD82A-7750-42D8-A3B5-4A89D0097803}" presName="dummyConnPt" presStyleCnt="0"/>
      <dgm:spPr/>
    </dgm:pt>
    <dgm:pt modelId="{75B919C2-8A9A-496B-A7AE-79618AD11F33}" type="pres">
      <dgm:prSet presAssocID="{11DBD82A-7750-42D8-A3B5-4A89D009780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E1DFF-F0FC-4412-91FE-00AE3AC81A7E}" type="pres">
      <dgm:prSet presAssocID="{D9A2748A-2860-4992-81AA-BA0B14023825}" presName="sibTrans" presStyleLbl="bgSibTrans2D1" presStyleIdx="4" presStyleCnt="6"/>
      <dgm:spPr/>
      <dgm:t>
        <a:bodyPr/>
        <a:lstStyle/>
        <a:p>
          <a:endParaRPr lang="en-US"/>
        </a:p>
      </dgm:t>
    </dgm:pt>
    <dgm:pt modelId="{88E77ED6-1D38-4667-80E9-1D394894E59F}" type="pres">
      <dgm:prSet presAssocID="{1F2EE7F7-4002-4905-894D-38584DD76DBC}" presName="compNode" presStyleCnt="0"/>
      <dgm:spPr/>
    </dgm:pt>
    <dgm:pt modelId="{3F8828CA-D67F-4566-9318-6947B72F384E}" type="pres">
      <dgm:prSet presAssocID="{1F2EE7F7-4002-4905-894D-38584DD76DBC}" presName="dummyConnPt" presStyleCnt="0"/>
      <dgm:spPr/>
    </dgm:pt>
    <dgm:pt modelId="{F85A293A-C343-4672-BC11-574377C7995C}" type="pres">
      <dgm:prSet presAssocID="{1F2EE7F7-4002-4905-894D-38584DD76DB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D172E-3DAE-4E2C-A8F5-5356550C660F}" type="pres">
      <dgm:prSet presAssocID="{F2342288-7246-4CF5-A024-CF3DD602084E}" presName="sibTrans" presStyleLbl="bgSibTrans2D1" presStyleIdx="5" presStyleCnt="6"/>
      <dgm:spPr/>
      <dgm:t>
        <a:bodyPr/>
        <a:lstStyle/>
        <a:p>
          <a:endParaRPr lang="en-US"/>
        </a:p>
      </dgm:t>
    </dgm:pt>
    <dgm:pt modelId="{BCFDD612-0BBB-4C40-B8D5-C4BAF78B98E9}" type="pres">
      <dgm:prSet presAssocID="{64BE8254-07FE-40DE-B5F5-8493B8A07320}" presName="compNode" presStyleCnt="0"/>
      <dgm:spPr/>
    </dgm:pt>
    <dgm:pt modelId="{46CC2AA6-C558-4DA7-AA9B-946B08408028}" type="pres">
      <dgm:prSet presAssocID="{64BE8254-07FE-40DE-B5F5-8493B8A07320}" presName="dummyConnPt" presStyleCnt="0"/>
      <dgm:spPr/>
    </dgm:pt>
    <dgm:pt modelId="{F32DCB6E-8B4A-4E7F-9C42-90C800FC00D9}" type="pres">
      <dgm:prSet presAssocID="{64BE8254-07FE-40DE-B5F5-8493B8A0732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13B38B-7F8E-4C18-8DE2-310F9A468369}" type="presOf" srcId="{F2342288-7246-4CF5-A024-CF3DD602084E}" destId="{D8DD172E-3DAE-4E2C-A8F5-5356550C660F}" srcOrd="0" destOrd="0" presId="urn:microsoft.com/office/officeart/2005/8/layout/bProcess4"/>
    <dgm:cxn modelId="{26199692-3BF0-4BB4-8009-5B803E3647A5}" type="presOf" srcId="{773C847C-86FE-4398-98B4-654983764404}" destId="{FC17C5E6-187B-45D1-BAB2-FABE251BCDBA}" srcOrd="0" destOrd="0" presId="urn:microsoft.com/office/officeart/2005/8/layout/bProcess4"/>
    <dgm:cxn modelId="{CCB0D8E3-B884-4F43-BCEE-47C2D159D02F}" type="presOf" srcId="{333346D7-554F-45C3-BF94-ED86CE426A33}" destId="{E99F319A-D365-4890-8DB8-B8BD35894738}" srcOrd="0" destOrd="0" presId="urn:microsoft.com/office/officeart/2005/8/layout/bProcess4"/>
    <dgm:cxn modelId="{CC7C4565-717B-4279-99B7-F16669D313F4}" type="presOf" srcId="{F1F2D117-8454-4F24-BB34-10365D1C04CD}" destId="{8D269BA4-0799-4FD1-9E18-27E449869B68}" srcOrd="0" destOrd="0" presId="urn:microsoft.com/office/officeart/2005/8/layout/bProcess4"/>
    <dgm:cxn modelId="{83D08733-4014-413A-BF7A-C7706DA5563B}" srcId="{B159E80A-2D54-49AB-AC3B-A67571E82BAD}" destId="{AB8ABF2D-8386-4B5E-9533-FE69921A3499}" srcOrd="2" destOrd="0" parTransId="{DE198EA5-294B-44C9-BF49-817E527ECB40}" sibTransId="{26E22CFC-21E0-4F41-8317-9D546F1C5BD1}"/>
    <dgm:cxn modelId="{6586B714-8385-480E-8A74-B0CADA424B1D}" type="presOf" srcId="{64BE8254-07FE-40DE-B5F5-8493B8A07320}" destId="{F32DCB6E-8B4A-4E7F-9C42-90C800FC00D9}" srcOrd="0" destOrd="0" presId="urn:microsoft.com/office/officeart/2005/8/layout/bProcess4"/>
    <dgm:cxn modelId="{28E48B83-F027-4544-8468-4C6B429CEA2A}" type="presOf" srcId="{D9A2748A-2860-4992-81AA-BA0B14023825}" destId="{CD8E1DFF-F0FC-4412-91FE-00AE3AC81A7E}" srcOrd="0" destOrd="0" presId="urn:microsoft.com/office/officeart/2005/8/layout/bProcess4"/>
    <dgm:cxn modelId="{428FA75A-97D9-466B-A97C-4996EED835C2}" type="presOf" srcId="{A7B3A7BB-48CD-463D-A89D-BD316F003E0B}" destId="{DCD18F79-49D5-4E55-8F81-D5EE32C3A1B4}" srcOrd="0" destOrd="0" presId="urn:microsoft.com/office/officeart/2005/8/layout/bProcess4"/>
    <dgm:cxn modelId="{0B33807B-5BA2-4C34-BF1B-E1EDE6FE83E9}" srcId="{B159E80A-2D54-49AB-AC3B-A67571E82BAD}" destId="{64BE8254-07FE-40DE-B5F5-8493B8A07320}" srcOrd="6" destOrd="0" parTransId="{8763A08B-83F9-4734-9861-CE4684C706BC}" sibTransId="{CA1A7440-6278-4A6C-B65C-A88CA0028645}"/>
    <dgm:cxn modelId="{2F53025C-7AC7-4339-8975-6E304D48F74F}" type="presOf" srcId="{11DBD82A-7750-42D8-A3B5-4A89D0097803}" destId="{75B919C2-8A9A-496B-A7AE-79618AD11F33}" srcOrd="0" destOrd="0" presId="urn:microsoft.com/office/officeart/2005/8/layout/bProcess4"/>
    <dgm:cxn modelId="{AE52091B-31B5-456A-9ABC-7F8312B349FB}" type="presOf" srcId="{6C5F1CA7-E7D3-4B0A-80CC-1FE9CB248CF8}" destId="{79428436-5580-42CE-8C76-D3C7F016CC8E}" srcOrd="0" destOrd="0" presId="urn:microsoft.com/office/officeart/2005/8/layout/bProcess4"/>
    <dgm:cxn modelId="{3BE85A43-0120-48D6-A345-C56DD6CB161B}" srcId="{B159E80A-2D54-49AB-AC3B-A67571E82BAD}" destId="{11DBD82A-7750-42D8-A3B5-4A89D0097803}" srcOrd="4" destOrd="0" parTransId="{A7CD0EE5-ED76-4E2C-AFA0-6AD205717213}" sibTransId="{D9A2748A-2860-4992-81AA-BA0B14023825}"/>
    <dgm:cxn modelId="{01108AB0-A326-40EE-BAF1-5D459B253DFB}" srcId="{B159E80A-2D54-49AB-AC3B-A67571E82BAD}" destId="{1F2EE7F7-4002-4905-894D-38584DD76DBC}" srcOrd="5" destOrd="0" parTransId="{4665423E-71D2-4180-A2C6-CA1EECC4542C}" sibTransId="{F2342288-7246-4CF5-A024-CF3DD602084E}"/>
    <dgm:cxn modelId="{3D080903-1731-43D0-A89E-A37FBB3529F8}" srcId="{B159E80A-2D54-49AB-AC3B-A67571E82BAD}" destId="{6C5F1CA7-E7D3-4B0A-80CC-1FE9CB248CF8}" srcOrd="3" destOrd="0" parTransId="{AA41E529-2CEB-4F40-9A1D-32B0DB05862C}" sibTransId="{A22EBDF4-0771-4134-A82E-C16ACD147E98}"/>
    <dgm:cxn modelId="{1AF671BE-F715-4CB3-A94A-85F0B3F9FB44}" type="presOf" srcId="{A22EBDF4-0771-4134-A82E-C16ACD147E98}" destId="{8F418CEF-5D2D-4FB4-ADF3-A15F9A2C371A}" srcOrd="0" destOrd="0" presId="urn:microsoft.com/office/officeart/2005/8/layout/bProcess4"/>
    <dgm:cxn modelId="{FA3FA736-6556-438B-BD23-9FC3706DB388}" srcId="{B159E80A-2D54-49AB-AC3B-A67571E82BAD}" destId="{773C847C-86FE-4398-98B4-654983764404}" srcOrd="1" destOrd="0" parTransId="{993515FF-D325-4DEA-B57C-B3370C654768}" sibTransId="{F1F2D117-8454-4F24-BB34-10365D1C04CD}"/>
    <dgm:cxn modelId="{59BE9F3B-6E11-4691-AEC1-83080A80C2B7}" type="presOf" srcId="{B159E80A-2D54-49AB-AC3B-A67571E82BAD}" destId="{7C40785D-C5F4-4DC0-ADFD-088DB2A0ADF0}" srcOrd="0" destOrd="0" presId="urn:microsoft.com/office/officeart/2005/8/layout/bProcess4"/>
    <dgm:cxn modelId="{3ACA046D-F85C-475E-A30A-0536EE6E6E47}" srcId="{B159E80A-2D54-49AB-AC3B-A67571E82BAD}" destId="{A7B3A7BB-48CD-463D-A89D-BD316F003E0B}" srcOrd="0" destOrd="0" parTransId="{75A96FF9-CC71-47E8-A0CB-ABF8153F720B}" sibTransId="{333346D7-554F-45C3-BF94-ED86CE426A33}"/>
    <dgm:cxn modelId="{380CC252-9441-4345-B415-8C20F22B6BF5}" type="presOf" srcId="{26E22CFC-21E0-4F41-8317-9D546F1C5BD1}" destId="{1CFF3BC7-B0EA-43DB-B673-33B44C29CE66}" srcOrd="0" destOrd="0" presId="urn:microsoft.com/office/officeart/2005/8/layout/bProcess4"/>
    <dgm:cxn modelId="{894536F2-9AC3-49E6-B9E3-C79E0B2D8135}" type="presOf" srcId="{AB8ABF2D-8386-4B5E-9533-FE69921A3499}" destId="{690CE841-C63B-4604-B3CD-29E88F5CF1C5}" srcOrd="0" destOrd="0" presId="urn:microsoft.com/office/officeart/2005/8/layout/bProcess4"/>
    <dgm:cxn modelId="{DA4A02B5-BCC9-4F16-8C84-8E0686BE1E1D}" type="presOf" srcId="{1F2EE7F7-4002-4905-894D-38584DD76DBC}" destId="{F85A293A-C343-4672-BC11-574377C7995C}" srcOrd="0" destOrd="0" presId="urn:microsoft.com/office/officeart/2005/8/layout/bProcess4"/>
    <dgm:cxn modelId="{C49DA4E1-CE11-43C8-B517-415CF5E0CF62}" type="presParOf" srcId="{7C40785D-C5F4-4DC0-ADFD-088DB2A0ADF0}" destId="{42BE8E03-8398-4956-8A1D-565CA30579AF}" srcOrd="0" destOrd="0" presId="urn:microsoft.com/office/officeart/2005/8/layout/bProcess4"/>
    <dgm:cxn modelId="{9FE89438-E723-40D9-8A6C-8023352BBEFE}" type="presParOf" srcId="{42BE8E03-8398-4956-8A1D-565CA30579AF}" destId="{B50D643E-4482-41A9-9B49-0AD3EA8AC303}" srcOrd="0" destOrd="0" presId="urn:microsoft.com/office/officeart/2005/8/layout/bProcess4"/>
    <dgm:cxn modelId="{1D563B46-B92A-44F0-9A56-559009C3C760}" type="presParOf" srcId="{42BE8E03-8398-4956-8A1D-565CA30579AF}" destId="{DCD18F79-49D5-4E55-8F81-D5EE32C3A1B4}" srcOrd="1" destOrd="0" presId="urn:microsoft.com/office/officeart/2005/8/layout/bProcess4"/>
    <dgm:cxn modelId="{C454A568-37E7-4840-AB7D-22AC4DDDE0D1}" type="presParOf" srcId="{7C40785D-C5F4-4DC0-ADFD-088DB2A0ADF0}" destId="{E99F319A-D365-4890-8DB8-B8BD35894738}" srcOrd="1" destOrd="0" presId="urn:microsoft.com/office/officeart/2005/8/layout/bProcess4"/>
    <dgm:cxn modelId="{0EF6A891-4379-4737-8DB5-C607F51933A4}" type="presParOf" srcId="{7C40785D-C5F4-4DC0-ADFD-088DB2A0ADF0}" destId="{9B91768B-9AED-4EE9-BEB0-50BE718BE3C2}" srcOrd="2" destOrd="0" presId="urn:microsoft.com/office/officeart/2005/8/layout/bProcess4"/>
    <dgm:cxn modelId="{93B6DAB2-AE29-4506-9386-9DCB0FF750C3}" type="presParOf" srcId="{9B91768B-9AED-4EE9-BEB0-50BE718BE3C2}" destId="{05F5651E-916D-4346-AEC1-D60EBCB9BF27}" srcOrd="0" destOrd="0" presId="urn:microsoft.com/office/officeart/2005/8/layout/bProcess4"/>
    <dgm:cxn modelId="{C8313024-7CB5-4447-B1E8-AE84BEC1AF8B}" type="presParOf" srcId="{9B91768B-9AED-4EE9-BEB0-50BE718BE3C2}" destId="{FC17C5E6-187B-45D1-BAB2-FABE251BCDBA}" srcOrd="1" destOrd="0" presId="urn:microsoft.com/office/officeart/2005/8/layout/bProcess4"/>
    <dgm:cxn modelId="{6ED6C73F-F36E-4241-AC54-821C1F59E49B}" type="presParOf" srcId="{7C40785D-C5F4-4DC0-ADFD-088DB2A0ADF0}" destId="{8D269BA4-0799-4FD1-9E18-27E449869B68}" srcOrd="3" destOrd="0" presId="urn:microsoft.com/office/officeart/2005/8/layout/bProcess4"/>
    <dgm:cxn modelId="{509B1FBE-12B5-40D3-953C-F9C313ACF37E}" type="presParOf" srcId="{7C40785D-C5F4-4DC0-ADFD-088DB2A0ADF0}" destId="{CFBDD7CC-D8C3-4BC0-A641-013BA39FFDFB}" srcOrd="4" destOrd="0" presId="urn:microsoft.com/office/officeart/2005/8/layout/bProcess4"/>
    <dgm:cxn modelId="{4B67979D-7CAC-4576-85ED-DAF85F5B4E13}" type="presParOf" srcId="{CFBDD7CC-D8C3-4BC0-A641-013BA39FFDFB}" destId="{90E5B755-5F9D-4509-8808-0DC8C36CF2E2}" srcOrd="0" destOrd="0" presId="urn:microsoft.com/office/officeart/2005/8/layout/bProcess4"/>
    <dgm:cxn modelId="{368C6BB0-CBAD-4BC1-AA84-2239C0C8C08F}" type="presParOf" srcId="{CFBDD7CC-D8C3-4BC0-A641-013BA39FFDFB}" destId="{690CE841-C63B-4604-B3CD-29E88F5CF1C5}" srcOrd="1" destOrd="0" presId="urn:microsoft.com/office/officeart/2005/8/layout/bProcess4"/>
    <dgm:cxn modelId="{25059776-1358-4059-B190-1F44D4DF1200}" type="presParOf" srcId="{7C40785D-C5F4-4DC0-ADFD-088DB2A0ADF0}" destId="{1CFF3BC7-B0EA-43DB-B673-33B44C29CE66}" srcOrd="5" destOrd="0" presId="urn:microsoft.com/office/officeart/2005/8/layout/bProcess4"/>
    <dgm:cxn modelId="{55BB5E68-B839-4878-906F-4D3A1BC3906D}" type="presParOf" srcId="{7C40785D-C5F4-4DC0-ADFD-088DB2A0ADF0}" destId="{6FBBEB00-A62B-492F-AB13-F6BC4537B517}" srcOrd="6" destOrd="0" presId="urn:microsoft.com/office/officeart/2005/8/layout/bProcess4"/>
    <dgm:cxn modelId="{2A626BAE-3285-4AAA-8187-3B2179CDB616}" type="presParOf" srcId="{6FBBEB00-A62B-492F-AB13-F6BC4537B517}" destId="{0ADF9823-0B04-4C03-88CA-2D1DACCE6B4E}" srcOrd="0" destOrd="0" presId="urn:microsoft.com/office/officeart/2005/8/layout/bProcess4"/>
    <dgm:cxn modelId="{7EB732CA-B8CF-41D4-B397-BE16176DAF20}" type="presParOf" srcId="{6FBBEB00-A62B-492F-AB13-F6BC4537B517}" destId="{79428436-5580-42CE-8C76-D3C7F016CC8E}" srcOrd="1" destOrd="0" presId="urn:microsoft.com/office/officeart/2005/8/layout/bProcess4"/>
    <dgm:cxn modelId="{3DA0F2EE-DB19-4BF6-BEE8-5EEB312BC02E}" type="presParOf" srcId="{7C40785D-C5F4-4DC0-ADFD-088DB2A0ADF0}" destId="{8F418CEF-5D2D-4FB4-ADF3-A15F9A2C371A}" srcOrd="7" destOrd="0" presId="urn:microsoft.com/office/officeart/2005/8/layout/bProcess4"/>
    <dgm:cxn modelId="{755B0D61-0A74-473D-9C19-6E549596F3AD}" type="presParOf" srcId="{7C40785D-C5F4-4DC0-ADFD-088DB2A0ADF0}" destId="{A912DA48-CB59-4BC5-859D-5D98D75A4339}" srcOrd="8" destOrd="0" presId="urn:microsoft.com/office/officeart/2005/8/layout/bProcess4"/>
    <dgm:cxn modelId="{D6CF9915-2532-47CD-AF08-5AA83081A98E}" type="presParOf" srcId="{A912DA48-CB59-4BC5-859D-5D98D75A4339}" destId="{54CAE903-9641-4B6D-883D-398FDC560054}" srcOrd="0" destOrd="0" presId="urn:microsoft.com/office/officeart/2005/8/layout/bProcess4"/>
    <dgm:cxn modelId="{D6B03006-FFFD-45F1-948E-DAFF21FF1940}" type="presParOf" srcId="{A912DA48-CB59-4BC5-859D-5D98D75A4339}" destId="{75B919C2-8A9A-496B-A7AE-79618AD11F33}" srcOrd="1" destOrd="0" presId="urn:microsoft.com/office/officeart/2005/8/layout/bProcess4"/>
    <dgm:cxn modelId="{9B16B8F7-39C6-486E-B0C2-DA181783B046}" type="presParOf" srcId="{7C40785D-C5F4-4DC0-ADFD-088DB2A0ADF0}" destId="{CD8E1DFF-F0FC-4412-91FE-00AE3AC81A7E}" srcOrd="9" destOrd="0" presId="urn:microsoft.com/office/officeart/2005/8/layout/bProcess4"/>
    <dgm:cxn modelId="{AECBFEAC-B1B6-485A-8CE0-DBA35EC0962F}" type="presParOf" srcId="{7C40785D-C5F4-4DC0-ADFD-088DB2A0ADF0}" destId="{88E77ED6-1D38-4667-80E9-1D394894E59F}" srcOrd="10" destOrd="0" presId="urn:microsoft.com/office/officeart/2005/8/layout/bProcess4"/>
    <dgm:cxn modelId="{E5C45F18-98E9-48CA-AC2C-088897B8FA72}" type="presParOf" srcId="{88E77ED6-1D38-4667-80E9-1D394894E59F}" destId="{3F8828CA-D67F-4566-9318-6947B72F384E}" srcOrd="0" destOrd="0" presId="urn:microsoft.com/office/officeart/2005/8/layout/bProcess4"/>
    <dgm:cxn modelId="{5B235571-B8EB-4946-9760-58A159083454}" type="presParOf" srcId="{88E77ED6-1D38-4667-80E9-1D394894E59F}" destId="{F85A293A-C343-4672-BC11-574377C7995C}" srcOrd="1" destOrd="0" presId="urn:microsoft.com/office/officeart/2005/8/layout/bProcess4"/>
    <dgm:cxn modelId="{5AE77F97-F7CC-4889-B5EC-1C97AD33456B}" type="presParOf" srcId="{7C40785D-C5F4-4DC0-ADFD-088DB2A0ADF0}" destId="{D8DD172E-3DAE-4E2C-A8F5-5356550C660F}" srcOrd="11" destOrd="0" presId="urn:microsoft.com/office/officeart/2005/8/layout/bProcess4"/>
    <dgm:cxn modelId="{B9463368-05BB-4419-BD0D-7CC64A93B69A}" type="presParOf" srcId="{7C40785D-C5F4-4DC0-ADFD-088DB2A0ADF0}" destId="{BCFDD612-0BBB-4C40-B8D5-C4BAF78B98E9}" srcOrd="12" destOrd="0" presId="urn:microsoft.com/office/officeart/2005/8/layout/bProcess4"/>
    <dgm:cxn modelId="{7258CF1D-D51D-414F-AE0D-5E8627CE89F3}" type="presParOf" srcId="{BCFDD612-0BBB-4C40-B8D5-C4BAF78B98E9}" destId="{46CC2AA6-C558-4DA7-AA9B-946B08408028}" srcOrd="0" destOrd="0" presId="urn:microsoft.com/office/officeart/2005/8/layout/bProcess4"/>
    <dgm:cxn modelId="{A6C70B9D-AC4F-4955-9F5D-819C1F0109BF}" type="presParOf" srcId="{BCFDD612-0BBB-4C40-B8D5-C4BAF78B98E9}" destId="{F32DCB6E-8B4A-4E7F-9C42-90C800FC00D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C7482B-7B4F-4DB1-90EE-6634050AE0E9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127F706-D561-4F99-991D-EDBB1AF47F68}">
      <dgm:prSet phldrT="[Text]"/>
      <dgm:spPr/>
      <dgm:t>
        <a:bodyPr/>
        <a:lstStyle/>
        <a:p>
          <a:r>
            <a:rPr lang="en-US" dirty="0" smtClean="0"/>
            <a:t>Supervisor, officer</a:t>
          </a:r>
          <a:endParaRPr lang="en-US" dirty="0"/>
        </a:p>
      </dgm:t>
    </dgm:pt>
    <dgm:pt modelId="{38F78D27-E7F4-4763-8350-9A3B6E967E17}" type="parTrans" cxnId="{CA89DDE1-0C93-4B56-8B2A-7CAD1DE8E3F1}">
      <dgm:prSet/>
      <dgm:spPr/>
      <dgm:t>
        <a:bodyPr/>
        <a:lstStyle/>
        <a:p>
          <a:endParaRPr lang="en-US"/>
        </a:p>
      </dgm:t>
    </dgm:pt>
    <dgm:pt modelId="{C30D4E73-694E-4CC0-846D-F300C9092E86}" type="sibTrans" cxnId="{CA89DDE1-0C93-4B56-8B2A-7CAD1DE8E3F1}">
      <dgm:prSet/>
      <dgm:spPr/>
      <dgm:t>
        <a:bodyPr/>
        <a:lstStyle/>
        <a:p>
          <a:endParaRPr lang="en-US"/>
        </a:p>
      </dgm:t>
    </dgm:pt>
    <dgm:pt modelId="{8BA0A3B7-838E-4A2F-8724-5DDB4D4794DD}">
      <dgm:prSet phldrT="[Text]"/>
      <dgm:spPr/>
      <dgm:t>
        <a:bodyPr/>
        <a:lstStyle/>
        <a:p>
          <a:r>
            <a:rPr lang="en-US" dirty="0" smtClean="0"/>
            <a:t>If not involved directly in overhaul – Visually direct overhaul operations</a:t>
          </a:r>
          <a:endParaRPr lang="en-US" dirty="0"/>
        </a:p>
      </dgm:t>
    </dgm:pt>
    <dgm:pt modelId="{72B7DEB8-4532-4B09-B695-E1BFBE8225E3}" type="parTrans" cxnId="{8E1607BD-4B40-4E9F-9FFE-DB01BB4766B5}">
      <dgm:prSet/>
      <dgm:spPr/>
      <dgm:t>
        <a:bodyPr/>
        <a:lstStyle/>
        <a:p>
          <a:endParaRPr lang="en-US" dirty="0"/>
        </a:p>
      </dgm:t>
    </dgm:pt>
    <dgm:pt modelId="{16B20D0A-B680-4CB7-AEF9-17B2DEA42A02}" type="sibTrans" cxnId="{8E1607BD-4B40-4E9F-9FFE-DB01BB4766B5}">
      <dgm:prSet/>
      <dgm:spPr/>
      <dgm:t>
        <a:bodyPr/>
        <a:lstStyle/>
        <a:p>
          <a:endParaRPr lang="en-US"/>
        </a:p>
      </dgm:t>
    </dgm:pt>
    <dgm:pt modelId="{EB452DDB-3226-4ED4-8AF4-52BBB5AF195C}">
      <dgm:prSet phldrT="[Text]"/>
      <dgm:spPr/>
      <dgm:t>
        <a:bodyPr/>
        <a:lstStyle/>
        <a:p>
          <a:r>
            <a:rPr lang="en-US" dirty="0" smtClean="0"/>
            <a:t>Fire investigator</a:t>
          </a:r>
          <a:endParaRPr lang="en-US" dirty="0"/>
        </a:p>
      </dgm:t>
    </dgm:pt>
    <dgm:pt modelId="{AF506817-CF32-459C-8AC4-174A5815A79E}" type="parTrans" cxnId="{C7509B95-6443-428D-A709-8000F3B9196A}">
      <dgm:prSet/>
      <dgm:spPr/>
      <dgm:t>
        <a:bodyPr/>
        <a:lstStyle/>
        <a:p>
          <a:endParaRPr lang="en-US"/>
        </a:p>
      </dgm:t>
    </dgm:pt>
    <dgm:pt modelId="{9432E8E2-1C32-4085-8231-1F9DCE3143EA}" type="sibTrans" cxnId="{C7509B95-6443-428D-A709-8000F3B9196A}">
      <dgm:prSet/>
      <dgm:spPr/>
      <dgm:t>
        <a:bodyPr/>
        <a:lstStyle/>
        <a:p>
          <a:endParaRPr lang="en-US"/>
        </a:p>
      </dgm:t>
    </dgm:pt>
    <dgm:pt modelId="{D8F96BC3-4046-46ED-85F9-ED9E1470E17F}">
      <dgm:prSet phldrT="[Text]"/>
      <dgm:spPr/>
      <dgm:t>
        <a:bodyPr/>
        <a:lstStyle/>
        <a:p>
          <a:r>
            <a:rPr lang="en-US" dirty="0" smtClean="0"/>
            <a:t>If on scene – Be involved in planning, supervising overhaul</a:t>
          </a:r>
          <a:endParaRPr lang="en-US" dirty="0"/>
        </a:p>
      </dgm:t>
    </dgm:pt>
    <dgm:pt modelId="{BDFA5061-8122-45E8-84C7-2AFBE7E9D084}" type="parTrans" cxnId="{91BFC7F3-FFED-4CF0-AD57-424C86D041BB}">
      <dgm:prSet/>
      <dgm:spPr/>
      <dgm:t>
        <a:bodyPr/>
        <a:lstStyle/>
        <a:p>
          <a:endParaRPr lang="en-US" dirty="0"/>
        </a:p>
      </dgm:t>
    </dgm:pt>
    <dgm:pt modelId="{777E0176-FADF-41B9-B288-32B01AD691BF}" type="sibTrans" cxnId="{91BFC7F3-FFED-4CF0-AD57-424C86D041BB}">
      <dgm:prSet/>
      <dgm:spPr/>
      <dgm:t>
        <a:bodyPr/>
        <a:lstStyle/>
        <a:p>
          <a:endParaRPr lang="en-US"/>
        </a:p>
      </dgm:t>
    </dgm:pt>
    <dgm:pt modelId="{DE653DC9-8057-483A-8F60-58B4FA3DCCDC}" type="pres">
      <dgm:prSet presAssocID="{F7C7482B-7B4F-4DB1-90EE-6634050AE0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CD9282-338E-4626-A7E2-276C970080F8}" type="pres">
      <dgm:prSet presAssocID="{B127F706-D561-4F99-991D-EDBB1AF47F68}" presName="root" presStyleCnt="0"/>
      <dgm:spPr/>
    </dgm:pt>
    <dgm:pt modelId="{25AE1FCD-E269-40F7-A186-83CC310A813B}" type="pres">
      <dgm:prSet presAssocID="{B127F706-D561-4F99-991D-EDBB1AF47F68}" presName="rootComposite" presStyleCnt="0"/>
      <dgm:spPr/>
    </dgm:pt>
    <dgm:pt modelId="{16F95540-AD11-46A7-A6A1-3EDD651032EB}" type="pres">
      <dgm:prSet presAssocID="{B127F706-D561-4F99-991D-EDBB1AF47F68}" presName="rootText" presStyleLbl="node1" presStyleIdx="0" presStyleCnt="2"/>
      <dgm:spPr/>
      <dgm:t>
        <a:bodyPr/>
        <a:lstStyle/>
        <a:p>
          <a:endParaRPr lang="en-US"/>
        </a:p>
      </dgm:t>
    </dgm:pt>
    <dgm:pt modelId="{D05FFA1D-3681-4D68-A206-F1FD19905D7C}" type="pres">
      <dgm:prSet presAssocID="{B127F706-D561-4F99-991D-EDBB1AF47F68}" presName="rootConnector" presStyleLbl="node1" presStyleIdx="0" presStyleCnt="2"/>
      <dgm:spPr/>
      <dgm:t>
        <a:bodyPr/>
        <a:lstStyle/>
        <a:p>
          <a:endParaRPr lang="en-US"/>
        </a:p>
      </dgm:t>
    </dgm:pt>
    <dgm:pt modelId="{C0552B42-E5C8-446C-99F2-3328008429C8}" type="pres">
      <dgm:prSet presAssocID="{B127F706-D561-4F99-991D-EDBB1AF47F68}" presName="childShape" presStyleCnt="0"/>
      <dgm:spPr/>
    </dgm:pt>
    <dgm:pt modelId="{A8B21723-6092-43BA-A5CA-139EB621F1C0}" type="pres">
      <dgm:prSet presAssocID="{72B7DEB8-4532-4B09-B695-E1BFBE8225E3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900AF22-F0D7-41DB-9E25-51344DD969FA}" type="pres">
      <dgm:prSet presAssocID="{8BA0A3B7-838E-4A2F-8724-5DDB4D4794DD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6503D-09F6-40FA-A1B8-7257929724D8}" type="pres">
      <dgm:prSet presAssocID="{EB452DDB-3226-4ED4-8AF4-52BBB5AF195C}" presName="root" presStyleCnt="0"/>
      <dgm:spPr/>
    </dgm:pt>
    <dgm:pt modelId="{9680FB71-66D7-4E4F-B079-4C92AB2951D9}" type="pres">
      <dgm:prSet presAssocID="{EB452DDB-3226-4ED4-8AF4-52BBB5AF195C}" presName="rootComposite" presStyleCnt="0"/>
      <dgm:spPr/>
    </dgm:pt>
    <dgm:pt modelId="{4FA2CDE1-1C3B-45A3-A7B0-298CF8EE14E0}" type="pres">
      <dgm:prSet presAssocID="{EB452DDB-3226-4ED4-8AF4-52BBB5AF195C}" presName="rootText" presStyleLbl="node1" presStyleIdx="1" presStyleCnt="2"/>
      <dgm:spPr/>
      <dgm:t>
        <a:bodyPr/>
        <a:lstStyle/>
        <a:p>
          <a:endParaRPr lang="en-US"/>
        </a:p>
      </dgm:t>
    </dgm:pt>
    <dgm:pt modelId="{21AA2E25-221F-42EA-A9C6-F7E9CEDA1962}" type="pres">
      <dgm:prSet presAssocID="{EB452DDB-3226-4ED4-8AF4-52BBB5AF195C}" presName="rootConnector" presStyleLbl="node1" presStyleIdx="1" presStyleCnt="2"/>
      <dgm:spPr/>
      <dgm:t>
        <a:bodyPr/>
        <a:lstStyle/>
        <a:p>
          <a:endParaRPr lang="en-US"/>
        </a:p>
      </dgm:t>
    </dgm:pt>
    <dgm:pt modelId="{D11D07A1-E006-4DDB-95C0-A72AA25F8F0E}" type="pres">
      <dgm:prSet presAssocID="{EB452DDB-3226-4ED4-8AF4-52BBB5AF195C}" presName="childShape" presStyleCnt="0"/>
      <dgm:spPr/>
    </dgm:pt>
    <dgm:pt modelId="{5C30CE61-93B3-44E7-B905-EF1EFB8E203C}" type="pres">
      <dgm:prSet presAssocID="{BDFA5061-8122-45E8-84C7-2AFBE7E9D084}" presName="Name13" presStyleLbl="parChTrans1D2" presStyleIdx="1" presStyleCnt="2"/>
      <dgm:spPr/>
      <dgm:t>
        <a:bodyPr/>
        <a:lstStyle/>
        <a:p>
          <a:endParaRPr lang="en-US"/>
        </a:p>
      </dgm:t>
    </dgm:pt>
    <dgm:pt modelId="{402EBCED-B796-4887-873F-15D7831E6290}" type="pres">
      <dgm:prSet presAssocID="{D8F96BC3-4046-46ED-85F9-ED9E1470E17F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B44DD3-9B6C-4A98-9617-30E7A8EB5CAF}" type="presOf" srcId="{B127F706-D561-4F99-991D-EDBB1AF47F68}" destId="{D05FFA1D-3681-4D68-A206-F1FD19905D7C}" srcOrd="1" destOrd="0" presId="urn:microsoft.com/office/officeart/2005/8/layout/hierarchy3"/>
    <dgm:cxn modelId="{43AC81C3-C872-426A-AF58-E3DD7445A62A}" type="presOf" srcId="{EB452DDB-3226-4ED4-8AF4-52BBB5AF195C}" destId="{4FA2CDE1-1C3B-45A3-A7B0-298CF8EE14E0}" srcOrd="0" destOrd="0" presId="urn:microsoft.com/office/officeart/2005/8/layout/hierarchy3"/>
    <dgm:cxn modelId="{CA89DDE1-0C93-4B56-8B2A-7CAD1DE8E3F1}" srcId="{F7C7482B-7B4F-4DB1-90EE-6634050AE0E9}" destId="{B127F706-D561-4F99-991D-EDBB1AF47F68}" srcOrd="0" destOrd="0" parTransId="{38F78D27-E7F4-4763-8350-9A3B6E967E17}" sibTransId="{C30D4E73-694E-4CC0-846D-F300C9092E86}"/>
    <dgm:cxn modelId="{91BFC7F3-FFED-4CF0-AD57-424C86D041BB}" srcId="{EB452DDB-3226-4ED4-8AF4-52BBB5AF195C}" destId="{D8F96BC3-4046-46ED-85F9-ED9E1470E17F}" srcOrd="0" destOrd="0" parTransId="{BDFA5061-8122-45E8-84C7-2AFBE7E9D084}" sibTransId="{777E0176-FADF-41B9-B288-32B01AD691BF}"/>
    <dgm:cxn modelId="{AA2F9DA3-999A-4559-A75A-6D39F4C7743D}" type="presOf" srcId="{BDFA5061-8122-45E8-84C7-2AFBE7E9D084}" destId="{5C30CE61-93B3-44E7-B905-EF1EFB8E203C}" srcOrd="0" destOrd="0" presId="urn:microsoft.com/office/officeart/2005/8/layout/hierarchy3"/>
    <dgm:cxn modelId="{0F504CE2-350F-4A5E-830B-4B4A3C4F2E77}" type="presOf" srcId="{EB452DDB-3226-4ED4-8AF4-52BBB5AF195C}" destId="{21AA2E25-221F-42EA-A9C6-F7E9CEDA1962}" srcOrd="1" destOrd="0" presId="urn:microsoft.com/office/officeart/2005/8/layout/hierarchy3"/>
    <dgm:cxn modelId="{45FCCA63-3239-4E8A-B5C1-8AB814AF3130}" type="presOf" srcId="{72B7DEB8-4532-4B09-B695-E1BFBE8225E3}" destId="{A8B21723-6092-43BA-A5CA-139EB621F1C0}" srcOrd="0" destOrd="0" presId="urn:microsoft.com/office/officeart/2005/8/layout/hierarchy3"/>
    <dgm:cxn modelId="{F3D2922B-1AF8-4745-B2FD-A632C1C64BED}" type="presOf" srcId="{D8F96BC3-4046-46ED-85F9-ED9E1470E17F}" destId="{402EBCED-B796-4887-873F-15D7831E6290}" srcOrd="0" destOrd="0" presId="urn:microsoft.com/office/officeart/2005/8/layout/hierarchy3"/>
    <dgm:cxn modelId="{F5901B58-F116-4580-8B03-BDDCAA7E27B0}" type="presOf" srcId="{B127F706-D561-4F99-991D-EDBB1AF47F68}" destId="{16F95540-AD11-46A7-A6A1-3EDD651032EB}" srcOrd="0" destOrd="0" presId="urn:microsoft.com/office/officeart/2005/8/layout/hierarchy3"/>
    <dgm:cxn modelId="{E7F31B62-E840-41DA-816B-5C1E17836068}" type="presOf" srcId="{8BA0A3B7-838E-4A2F-8724-5DDB4D4794DD}" destId="{1900AF22-F0D7-41DB-9E25-51344DD969FA}" srcOrd="0" destOrd="0" presId="urn:microsoft.com/office/officeart/2005/8/layout/hierarchy3"/>
    <dgm:cxn modelId="{C7509B95-6443-428D-A709-8000F3B9196A}" srcId="{F7C7482B-7B4F-4DB1-90EE-6634050AE0E9}" destId="{EB452DDB-3226-4ED4-8AF4-52BBB5AF195C}" srcOrd="1" destOrd="0" parTransId="{AF506817-CF32-459C-8AC4-174A5815A79E}" sibTransId="{9432E8E2-1C32-4085-8231-1F9DCE3143EA}"/>
    <dgm:cxn modelId="{8E1607BD-4B40-4E9F-9FFE-DB01BB4766B5}" srcId="{B127F706-D561-4F99-991D-EDBB1AF47F68}" destId="{8BA0A3B7-838E-4A2F-8724-5DDB4D4794DD}" srcOrd="0" destOrd="0" parTransId="{72B7DEB8-4532-4B09-B695-E1BFBE8225E3}" sibTransId="{16B20D0A-B680-4CB7-AEF9-17B2DEA42A02}"/>
    <dgm:cxn modelId="{3156BAC3-DAC7-4896-B866-55F56761C748}" type="presOf" srcId="{F7C7482B-7B4F-4DB1-90EE-6634050AE0E9}" destId="{DE653DC9-8057-483A-8F60-58B4FA3DCCDC}" srcOrd="0" destOrd="0" presId="urn:microsoft.com/office/officeart/2005/8/layout/hierarchy3"/>
    <dgm:cxn modelId="{A89F599A-54EF-4743-AE4E-F4E2C409B412}" type="presParOf" srcId="{DE653DC9-8057-483A-8F60-58B4FA3DCCDC}" destId="{47CD9282-338E-4626-A7E2-276C970080F8}" srcOrd="0" destOrd="0" presId="urn:microsoft.com/office/officeart/2005/8/layout/hierarchy3"/>
    <dgm:cxn modelId="{F58DC62A-BA59-4547-ACE4-A1BBD0A69CE0}" type="presParOf" srcId="{47CD9282-338E-4626-A7E2-276C970080F8}" destId="{25AE1FCD-E269-40F7-A186-83CC310A813B}" srcOrd="0" destOrd="0" presId="urn:microsoft.com/office/officeart/2005/8/layout/hierarchy3"/>
    <dgm:cxn modelId="{F15FD16A-834B-4EF1-8F87-6E6AE7E14F8B}" type="presParOf" srcId="{25AE1FCD-E269-40F7-A186-83CC310A813B}" destId="{16F95540-AD11-46A7-A6A1-3EDD651032EB}" srcOrd="0" destOrd="0" presId="urn:microsoft.com/office/officeart/2005/8/layout/hierarchy3"/>
    <dgm:cxn modelId="{FB4B5940-77B8-4795-83A2-1D0913FE3357}" type="presParOf" srcId="{25AE1FCD-E269-40F7-A186-83CC310A813B}" destId="{D05FFA1D-3681-4D68-A206-F1FD19905D7C}" srcOrd="1" destOrd="0" presId="urn:microsoft.com/office/officeart/2005/8/layout/hierarchy3"/>
    <dgm:cxn modelId="{02D2BA0B-7782-4A5D-B2A4-1EB73803A015}" type="presParOf" srcId="{47CD9282-338E-4626-A7E2-276C970080F8}" destId="{C0552B42-E5C8-446C-99F2-3328008429C8}" srcOrd="1" destOrd="0" presId="urn:microsoft.com/office/officeart/2005/8/layout/hierarchy3"/>
    <dgm:cxn modelId="{544D459E-2AF7-44C9-AACA-7D6882147037}" type="presParOf" srcId="{C0552B42-E5C8-446C-99F2-3328008429C8}" destId="{A8B21723-6092-43BA-A5CA-139EB621F1C0}" srcOrd="0" destOrd="0" presId="urn:microsoft.com/office/officeart/2005/8/layout/hierarchy3"/>
    <dgm:cxn modelId="{AE0FA2A9-D9C7-4524-A793-5867BC88E30C}" type="presParOf" srcId="{C0552B42-E5C8-446C-99F2-3328008429C8}" destId="{1900AF22-F0D7-41DB-9E25-51344DD969FA}" srcOrd="1" destOrd="0" presId="urn:microsoft.com/office/officeart/2005/8/layout/hierarchy3"/>
    <dgm:cxn modelId="{BD469CBF-FF0F-4BEE-AED5-70997AE05714}" type="presParOf" srcId="{DE653DC9-8057-483A-8F60-58B4FA3DCCDC}" destId="{6766503D-09F6-40FA-A1B8-7257929724D8}" srcOrd="1" destOrd="0" presId="urn:microsoft.com/office/officeart/2005/8/layout/hierarchy3"/>
    <dgm:cxn modelId="{1F6CE496-601D-4F1C-B4AA-634C6C428259}" type="presParOf" srcId="{6766503D-09F6-40FA-A1B8-7257929724D8}" destId="{9680FB71-66D7-4E4F-B079-4C92AB2951D9}" srcOrd="0" destOrd="0" presId="urn:microsoft.com/office/officeart/2005/8/layout/hierarchy3"/>
    <dgm:cxn modelId="{CF77881C-FE2A-4EFA-B81C-2BF27B6A6727}" type="presParOf" srcId="{9680FB71-66D7-4E4F-B079-4C92AB2951D9}" destId="{4FA2CDE1-1C3B-45A3-A7B0-298CF8EE14E0}" srcOrd="0" destOrd="0" presId="urn:microsoft.com/office/officeart/2005/8/layout/hierarchy3"/>
    <dgm:cxn modelId="{A5128BFB-66D6-4408-A570-3F6965CB720F}" type="presParOf" srcId="{9680FB71-66D7-4E4F-B079-4C92AB2951D9}" destId="{21AA2E25-221F-42EA-A9C6-F7E9CEDA1962}" srcOrd="1" destOrd="0" presId="urn:microsoft.com/office/officeart/2005/8/layout/hierarchy3"/>
    <dgm:cxn modelId="{63780B7A-8D59-4851-8756-CE29CA38CC2C}" type="presParOf" srcId="{6766503D-09F6-40FA-A1B8-7257929724D8}" destId="{D11D07A1-E006-4DDB-95C0-A72AA25F8F0E}" srcOrd="1" destOrd="0" presId="urn:microsoft.com/office/officeart/2005/8/layout/hierarchy3"/>
    <dgm:cxn modelId="{AA6B1584-E6D8-4662-B55B-90B25562F438}" type="presParOf" srcId="{D11D07A1-E006-4DDB-95C0-A72AA25F8F0E}" destId="{5C30CE61-93B3-44E7-B905-EF1EFB8E203C}" srcOrd="0" destOrd="0" presId="urn:microsoft.com/office/officeart/2005/8/layout/hierarchy3"/>
    <dgm:cxn modelId="{FF1570E7-E11D-4351-AD6F-A5D16A5656B2}" type="presParOf" srcId="{D11D07A1-E006-4DDB-95C0-A72AA25F8F0E}" destId="{402EBCED-B796-4887-873F-15D7831E629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11E30-A448-4F3B-9364-2534E5C02D6D}">
      <dsp:nvSpPr>
        <dsp:cNvPr id="0" name=""/>
        <dsp:cNvSpPr/>
      </dsp:nvSpPr>
      <dsp:spPr>
        <a:xfrm>
          <a:off x="4097" y="971313"/>
          <a:ext cx="2794591" cy="279459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Ladder or specially designated companies</a:t>
          </a:r>
          <a:endParaRPr lang="en-US" sz="3200" kern="1200" dirty="0"/>
        </a:p>
      </dsp:txBody>
      <dsp:txXfrm>
        <a:off x="413355" y="1380571"/>
        <a:ext cx="1976075" cy="1976075"/>
      </dsp:txXfrm>
    </dsp:sp>
    <dsp:sp modelId="{EB196CF6-67AB-485E-A7FD-27B42AF79376}">
      <dsp:nvSpPr>
        <dsp:cNvPr id="0" name=""/>
        <dsp:cNvSpPr/>
      </dsp:nvSpPr>
      <dsp:spPr>
        <a:xfrm>
          <a:off x="2798689" y="971313"/>
          <a:ext cx="2794591" cy="2794591"/>
        </a:xfrm>
        <a:prstGeom prst="ellipse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All firefighters are trained</a:t>
          </a:r>
          <a:endParaRPr lang="en-US" sz="3200" kern="1200" dirty="0"/>
        </a:p>
      </dsp:txBody>
      <dsp:txXfrm>
        <a:off x="3207947" y="1380571"/>
        <a:ext cx="1976075" cy="1976075"/>
      </dsp:txXfrm>
    </dsp:sp>
    <dsp:sp modelId="{312F5DF4-581A-45DB-9EA6-B121C7126F1D}">
      <dsp:nvSpPr>
        <dsp:cNvPr id="0" name=""/>
        <dsp:cNvSpPr/>
      </dsp:nvSpPr>
      <dsp:spPr>
        <a:xfrm>
          <a:off x="5593281" y="971313"/>
          <a:ext cx="2794591" cy="2794591"/>
        </a:xfrm>
        <a:prstGeom prst="ellips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Engine companies carry equipment</a:t>
          </a:r>
          <a:endParaRPr lang="en-US" sz="3200" kern="1200" dirty="0"/>
        </a:p>
      </dsp:txBody>
      <dsp:txXfrm>
        <a:off x="6002539" y="1380571"/>
        <a:ext cx="1976075" cy="19760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512E-51F6-4B03-9DEE-898013A0B88B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1C9DD-4F8C-471D-A135-CD037C947C72}">
      <dsp:nvSpPr>
        <dsp:cNvPr id="0" name=""/>
        <dsp:cNvSpPr/>
      </dsp:nvSpPr>
      <dsp:spPr>
        <a:xfrm>
          <a:off x="410356" y="271375"/>
          <a:ext cx="7475496" cy="54309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Inspect premises</a:t>
          </a:r>
          <a:endParaRPr lang="en-US" sz="2800" kern="1200" dirty="0"/>
        </a:p>
      </dsp:txBody>
      <dsp:txXfrm>
        <a:off x="410356" y="271375"/>
        <a:ext cx="7475496" cy="543098"/>
      </dsp:txXfrm>
    </dsp:sp>
    <dsp:sp modelId="{D181BCCE-E9E0-4255-ABFC-B96F8B5F36C1}">
      <dsp:nvSpPr>
        <dsp:cNvPr id="0" name=""/>
        <dsp:cNvSpPr/>
      </dsp:nvSpPr>
      <dsp:spPr>
        <a:xfrm>
          <a:off x="70919" y="20348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EAACB-FC5A-4584-B34F-83223900592C}">
      <dsp:nvSpPr>
        <dsp:cNvPr id="0" name=""/>
        <dsp:cNvSpPr/>
      </dsp:nvSpPr>
      <dsp:spPr>
        <a:xfrm>
          <a:off x="799525" y="1085763"/>
          <a:ext cx="7086327" cy="543098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Develop operational plan</a:t>
          </a:r>
          <a:endParaRPr lang="en-US" sz="2800" kern="1200" dirty="0"/>
        </a:p>
      </dsp:txBody>
      <dsp:txXfrm>
        <a:off x="799525" y="1085763"/>
        <a:ext cx="7086327" cy="543098"/>
      </dsp:txXfrm>
    </dsp:sp>
    <dsp:sp modelId="{42CDEBE6-0C4A-408B-AA5F-0FBF63D5267E}">
      <dsp:nvSpPr>
        <dsp:cNvPr id="0" name=""/>
        <dsp:cNvSpPr/>
      </dsp:nvSpPr>
      <dsp:spPr>
        <a:xfrm>
          <a:off x="460088" y="1017875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74736-3B72-47BB-88AA-073066AC13EF}">
      <dsp:nvSpPr>
        <dsp:cNvPr id="0" name=""/>
        <dsp:cNvSpPr/>
      </dsp:nvSpPr>
      <dsp:spPr>
        <a:xfrm>
          <a:off x="918968" y="1900150"/>
          <a:ext cx="6966883" cy="543098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Provide needed tools</a:t>
          </a:r>
          <a:endParaRPr lang="en-US" sz="2800" kern="1200" dirty="0"/>
        </a:p>
      </dsp:txBody>
      <dsp:txXfrm>
        <a:off x="918968" y="1900150"/>
        <a:ext cx="6966883" cy="543098"/>
      </dsp:txXfrm>
    </dsp:sp>
    <dsp:sp modelId="{39C8C976-C022-4F5C-9800-478BAB4B7605}">
      <dsp:nvSpPr>
        <dsp:cNvPr id="0" name=""/>
        <dsp:cNvSpPr/>
      </dsp:nvSpPr>
      <dsp:spPr>
        <a:xfrm>
          <a:off x="579531" y="1832263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6474F-5BA9-435A-9914-73AA74FB2F79}">
      <dsp:nvSpPr>
        <dsp:cNvPr id="0" name=""/>
        <dsp:cNvSpPr/>
      </dsp:nvSpPr>
      <dsp:spPr>
        <a:xfrm>
          <a:off x="799525" y="2714538"/>
          <a:ext cx="7086327" cy="543098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Eliminate, mitigate hazards</a:t>
          </a:r>
          <a:endParaRPr lang="en-US" sz="2800" kern="1200" dirty="0"/>
        </a:p>
      </dsp:txBody>
      <dsp:txXfrm>
        <a:off x="799525" y="2714538"/>
        <a:ext cx="7086327" cy="543098"/>
      </dsp:txXfrm>
    </dsp:sp>
    <dsp:sp modelId="{E2001F64-5194-4E0B-8ED3-0B00ED88C398}">
      <dsp:nvSpPr>
        <dsp:cNvPr id="0" name=""/>
        <dsp:cNvSpPr/>
      </dsp:nvSpPr>
      <dsp:spPr>
        <a:xfrm>
          <a:off x="460088" y="2646650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A6ECE-127D-4101-8946-10AD89E7474D}">
      <dsp:nvSpPr>
        <dsp:cNvPr id="0" name=""/>
        <dsp:cNvSpPr/>
      </dsp:nvSpPr>
      <dsp:spPr>
        <a:xfrm>
          <a:off x="410356" y="3528925"/>
          <a:ext cx="7475496" cy="543098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Monitor atmosphere before removing SCBA</a:t>
          </a:r>
          <a:endParaRPr lang="en-US" sz="2800" kern="1200" dirty="0"/>
        </a:p>
      </dsp:txBody>
      <dsp:txXfrm>
        <a:off x="410356" y="3528925"/>
        <a:ext cx="7475496" cy="543098"/>
      </dsp:txXfrm>
    </dsp:sp>
    <dsp:sp modelId="{098AF242-0590-47C8-83AA-9EC4A4BC8EC1}">
      <dsp:nvSpPr>
        <dsp:cNvPr id="0" name=""/>
        <dsp:cNvSpPr/>
      </dsp:nvSpPr>
      <dsp:spPr>
        <a:xfrm>
          <a:off x="70919" y="346103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AA5A-62D0-4911-8282-4C6BCF29D82F}">
      <dsp:nvSpPr>
        <dsp:cNvPr id="0" name=""/>
        <dsp:cNvSpPr/>
      </dsp:nvSpPr>
      <dsp:spPr>
        <a:xfrm>
          <a:off x="2526" y="980047"/>
          <a:ext cx="2534603" cy="101384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Fire-weakened floors</a:t>
          </a:r>
          <a:endParaRPr lang="en-US" sz="1500" kern="1200" dirty="0"/>
        </a:p>
      </dsp:txBody>
      <dsp:txXfrm>
        <a:off x="2526" y="980047"/>
        <a:ext cx="2281143" cy="1013841"/>
      </dsp:txXfrm>
    </dsp:sp>
    <dsp:sp modelId="{BAB245A9-692A-49F8-A36C-859EFEBC59BC}">
      <dsp:nvSpPr>
        <dsp:cNvPr id="0" name=""/>
        <dsp:cNvSpPr/>
      </dsp:nvSpPr>
      <dsp:spPr>
        <a:xfrm>
          <a:off x="2030209" y="980047"/>
          <a:ext cx="2534603" cy="1013841"/>
        </a:xfrm>
        <a:prstGeom prst="chevron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Mark or barricade hazardous areas</a:t>
          </a:r>
          <a:endParaRPr lang="en-US" sz="1500" kern="1200" dirty="0"/>
        </a:p>
      </dsp:txBody>
      <dsp:txXfrm>
        <a:off x="2537130" y="980047"/>
        <a:ext cx="1520762" cy="1013841"/>
      </dsp:txXfrm>
    </dsp:sp>
    <dsp:sp modelId="{0DDB7C56-5BFE-4E7C-972A-6C67BD7B4F18}">
      <dsp:nvSpPr>
        <dsp:cNvPr id="0" name=""/>
        <dsp:cNvSpPr/>
      </dsp:nvSpPr>
      <dsp:spPr>
        <a:xfrm>
          <a:off x="4057892" y="980047"/>
          <a:ext cx="2534603" cy="1013841"/>
        </a:xfrm>
        <a:prstGeom prst="chevron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Broken glass, nails, sharp objects</a:t>
          </a:r>
          <a:endParaRPr lang="en-US" sz="1500" kern="1200" dirty="0"/>
        </a:p>
      </dsp:txBody>
      <dsp:txXfrm>
        <a:off x="4564813" y="980047"/>
        <a:ext cx="1520762" cy="1013841"/>
      </dsp:txXfrm>
    </dsp:sp>
    <dsp:sp modelId="{A410857F-5707-4E6B-BCF9-17F06836D76E}">
      <dsp:nvSpPr>
        <dsp:cNvPr id="0" name=""/>
        <dsp:cNvSpPr/>
      </dsp:nvSpPr>
      <dsp:spPr>
        <a:xfrm>
          <a:off x="6085575" y="980047"/>
          <a:ext cx="2534603" cy="1013841"/>
        </a:xfrm>
        <a:prstGeom prst="chevr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Cuts, punctures, thermal burns if not wearing gloves</a:t>
          </a:r>
          <a:endParaRPr lang="en-US" sz="1500" kern="1200" dirty="0"/>
        </a:p>
      </dsp:txBody>
      <dsp:txXfrm>
        <a:off x="6592496" y="980047"/>
        <a:ext cx="1520762" cy="10138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2AA5A-62D0-4911-8282-4C6BCF29D82F}">
      <dsp:nvSpPr>
        <dsp:cNvPr id="0" name=""/>
        <dsp:cNvSpPr/>
      </dsp:nvSpPr>
      <dsp:spPr>
        <a:xfrm>
          <a:off x="2526" y="980047"/>
          <a:ext cx="2534603" cy="101384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Eye injuries</a:t>
          </a:r>
          <a:endParaRPr lang="en-US" sz="1600" kern="1200" dirty="0"/>
        </a:p>
      </dsp:txBody>
      <dsp:txXfrm>
        <a:off x="2526" y="980047"/>
        <a:ext cx="2281143" cy="1013841"/>
      </dsp:txXfrm>
    </dsp:sp>
    <dsp:sp modelId="{BAB245A9-692A-49F8-A36C-859EFEBC59BC}">
      <dsp:nvSpPr>
        <dsp:cNvPr id="0" name=""/>
        <dsp:cNvSpPr/>
      </dsp:nvSpPr>
      <dsp:spPr>
        <a:xfrm>
          <a:off x="2030209" y="980047"/>
          <a:ext cx="2534603" cy="1013841"/>
        </a:xfrm>
        <a:prstGeom prst="chevron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Prevent strains, sprains through conditioning, practice</a:t>
          </a:r>
          <a:endParaRPr lang="en-US" sz="1600" kern="1200" dirty="0"/>
        </a:p>
      </dsp:txBody>
      <dsp:txXfrm>
        <a:off x="2537130" y="980047"/>
        <a:ext cx="1520762" cy="1013841"/>
      </dsp:txXfrm>
    </dsp:sp>
    <dsp:sp modelId="{0DDB7C56-5BFE-4E7C-972A-6C67BD7B4F18}">
      <dsp:nvSpPr>
        <dsp:cNvPr id="0" name=""/>
        <dsp:cNvSpPr/>
      </dsp:nvSpPr>
      <dsp:spPr>
        <a:xfrm>
          <a:off x="4057892" y="980047"/>
          <a:ext cx="2534603" cy="1013841"/>
        </a:xfrm>
        <a:prstGeom prst="chevron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Fatigue – More susceptible to injury</a:t>
          </a:r>
          <a:endParaRPr lang="en-US" sz="1600" kern="1200" dirty="0"/>
        </a:p>
      </dsp:txBody>
      <dsp:txXfrm>
        <a:off x="4564813" y="980047"/>
        <a:ext cx="1520762" cy="1013841"/>
      </dsp:txXfrm>
    </dsp:sp>
    <dsp:sp modelId="{A410857F-5707-4E6B-BCF9-17F06836D76E}">
      <dsp:nvSpPr>
        <dsp:cNvPr id="0" name=""/>
        <dsp:cNvSpPr/>
      </dsp:nvSpPr>
      <dsp:spPr>
        <a:xfrm>
          <a:off x="6085575" y="980047"/>
          <a:ext cx="2534603" cy="1013841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592496" y="980047"/>
        <a:ext cx="1520762" cy="10138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7E013-38A1-4C95-9BD1-1BE88637D6D9}">
      <dsp:nvSpPr>
        <dsp:cNvPr id="0" name=""/>
        <dsp:cNvSpPr/>
      </dsp:nvSpPr>
      <dsp:spPr>
        <a:xfrm>
          <a:off x="0" y="508124"/>
          <a:ext cx="8253101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67B55-6EF7-4739-A635-94D1713FA069}">
      <dsp:nvSpPr>
        <dsp:cNvPr id="0" name=""/>
        <dsp:cNvSpPr/>
      </dsp:nvSpPr>
      <dsp:spPr>
        <a:xfrm>
          <a:off x="412655" y="286724"/>
          <a:ext cx="577717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63" tIns="0" rIns="2183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Work in teams of 2 or more</a:t>
          </a:r>
          <a:endParaRPr lang="en-US" sz="1500" kern="1200" dirty="0"/>
        </a:p>
      </dsp:txBody>
      <dsp:txXfrm>
        <a:off x="434271" y="308340"/>
        <a:ext cx="5733938" cy="399568"/>
      </dsp:txXfrm>
    </dsp:sp>
    <dsp:sp modelId="{C3866C17-09E7-411F-913C-E70676FC885D}">
      <dsp:nvSpPr>
        <dsp:cNvPr id="0" name=""/>
        <dsp:cNvSpPr/>
      </dsp:nvSpPr>
      <dsp:spPr>
        <a:xfrm>
          <a:off x="0" y="1188524"/>
          <a:ext cx="8253101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2DCC1-D939-44DC-8F76-24ADAEA5103D}">
      <dsp:nvSpPr>
        <dsp:cNvPr id="0" name=""/>
        <dsp:cNvSpPr/>
      </dsp:nvSpPr>
      <dsp:spPr>
        <a:xfrm>
          <a:off x="412655" y="967124"/>
          <a:ext cx="577717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63" tIns="0" rIns="2183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Maintain awareness of exit routes</a:t>
          </a:r>
          <a:endParaRPr lang="en-US" sz="1500" kern="1200" dirty="0"/>
        </a:p>
      </dsp:txBody>
      <dsp:txXfrm>
        <a:off x="434271" y="988740"/>
        <a:ext cx="5733938" cy="399568"/>
      </dsp:txXfrm>
    </dsp:sp>
    <dsp:sp modelId="{51C8ADBC-0A61-46EC-9F51-145E250A4FC1}">
      <dsp:nvSpPr>
        <dsp:cNvPr id="0" name=""/>
        <dsp:cNvSpPr/>
      </dsp:nvSpPr>
      <dsp:spPr>
        <a:xfrm>
          <a:off x="0" y="1868924"/>
          <a:ext cx="8253101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17FF2-CE2E-4281-8E8C-E1FD8AA6A538}">
      <dsp:nvSpPr>
        <dsp:cNvPr id="0" name=""/>
        <dsp:cNvSpPr/>
      </dsp:nvSpPr>
      <dsp:spPr>
        <a:xfrm>
          <a:off x="412655" y="1647524"/>
          <a:ext cx="577717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63" tIns="0" rIns="2183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Maintain RIC/RIT</a:t>
          </a:r>
          <a:endParaRPr lang="en-US" sz="1500" kern="1200" dirty="0"/>
        </a:p>
      </dsp:txBody>
      <dsp:txXfrm>
        <a:off x="434271" y="1669140"/>
        <a:ext cx="5733938" cy="399568"/>
      </dsp:txXfrm>
    </dsp:sp>
    <dsp:sp modelId="{EC7B0700-F143-487F-8A73-19C49295A250}">
      <dsp:nvSpPr>
        <dsp:cNvPr id="0" name=""/>
        <dsp:cNvSpPr/>
      </dsp:nvSpPr>
      <dsp:spPr>
        <a:xfrm>
          <a:off x="0" y="2549324"/>
          <a:ext cx="8253101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A6F4-802B-4CB2-9797-9115634EFB6C}">
      <dsp:nvSpPr>
        <dsp:cNvPr id="0" name=""/>
        <dsp:cNvSpPr/>
      </dsp:nvSpPr>
      <dsp:spPr>
        <a:xfrm>
          <a:off x="412655" y="2327924"/>
          <a:ext cx="577717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63" tIns="0" rIns="2183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Monitor personnel for rehab needs</a:t>
          </a:r>
          <a:endParaRPr lang="en-US" sz="1500" kern="1200" dirty="0"/>
        </a:p>
      </dsp:txBody>
      <dsp:txXfrm>
        <a:off x="434271" y="2349540"/>
        <a:ext cx="5733938" cy="399568"/>
      </dsp:txXfrm>
    </dsp:sp>
    <dsp:sp modelId="{88BE54F2-B926-4D3B-9F55-5386A721288E}">
      <dsp:nvSpPr>
        <dsp:cNvPr id="0" name=""/>
        <dsp:cNvSpPr/>
      </dsp:nvSpPr>
      <dsp:spPr>
        <a:xfrm>
          <a:off x="0" y="3229724"/>
          <a:ext cx="8253101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0946B-4ACC-4726-8F1A-5AFE1BF929F3}">
      <dsp:nvSpPr>
        <dsp:cNvPr id="0" name=""/>
        <dsp:cNvSpPr/>
      </dsp:nvSpPr>
      <dsp:spPr>
        <a:xfrm>
          <a:off x="412655" y="3008324"/>
          <a:ext cx="577717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63" tIns="0" rIns="2183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Beware of hidden gas or electrical utilities</a:t>
          </a:r>
          <a:endParaRPr lang="en-US" sz="1500" kern="1200" dirty="0"/>
        </a:p>
      </dsp:txBody>
      <dsp:txXfrm>
        <a:off x="434271" y="3029940"/>
        <a:ext cx="5733938" cy="399568"/>
      </dsp:txXfrm>
    </dsp:sp>
    <dsp:sp modelId="{4F9EF1A7-B0C7-4291-874A-BEB97CF64904}">
      <dsp:nvSpPr>
        <dsp:cNvPr id="0" name=""/>
        <dsp:cNvSpPr/>
      </dsp:nvSpPr>
      <dsp:spPr>
        <a:xfrm>
          <a:off x="0" y="3910124"/>
          <a:ext cx="8253101" cy="3780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D4EE6-9906-4761-9DA2-FFCDF744C92B}">
      <dsp:nvSpPr>
        <dsp:cNvPr id="0" name=""/>
        <dsp:cNvSpPr/>
      </dsp:nvSpPr>
      <dsp:spPr>
        <a:xfrm>
          <a:off x="412655" y="3688724"/>
          <a:ext cx="577717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63" tIns="0" rIns="218363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Continue using accountability system until incident terminated</a:t>
          </a:r>
          <a:endParaRPr lang="en-US" sz="1500" kern="1200" dirty="0"/>
        </a:p>
      </dsp:txBody>
      <dsp:txXfrm>
        <a:off x="434271" y="3710340"/>
        <a:ext cx="5733938" cy="3995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A5216-9D2E-43BC-872C-403B203CE0FC}">
      <dsp:nvSpPr>
        <dsp:cNvPr id="0" name=""/>
        <dsp:cNvSpPr/>
      </dsp:nvSpPr>
      <dsp:spPr>
        <a:xfrm>
          <a:off x="948" y="229074"/>
          <a:ext cx="3453556" cy="1726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Intensity of fire</a:t>
          </a:r>
          <a:endParaRPr lang="en-US" sz="5100" kern="1200" dirty="0"/>
        </a:p>
      </dsp:txBody>
      <dsp:txXfrm>
        <a:off x="51524" y="279650"/>
        <a:ext cx="3352404" cy="1625626"/>
      </dsp:txXfrm>
    </dsp:sp>
    <dsp:sp modelId="{42F2CC53-151D-432D-9278-4B1F41A815B0}">
      <dsp:nvSpPr>
        <dsp:cNvPr id="0" name=""/>
        <dsp:cNvSpPr/>
      </dsp:nvSpPr>
      <dsp:spPr>
        <a:xfrm>
          <a:off x="346304" y="1955852"/>
          <a:ext cx="345355" cy="129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83"/>
              </a:lnTo>
              <a:lnTo>
                <a:pt x="345355" y="12950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18AA3-8121-4976-842E-3A005CC8F8B7}">
      <dsp:nvSpPr>
        <dsp:cNvPr id="0" name=""/>
        <dsp:cNvSpPr/>
      </dsp:nvSpPr>
      <dsp:spPr>
        <a:xfrm>
          <a:off x="691660" y="2387547"/>
          <a:ext cx="2762845" cy="1726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Extent of structural member weakness</a:t>
          </a:r>
          <a:endParaRPr lang="en-US" sz="2800" kern="1200" dirty="0"/>
        </a:p>
      </dsp:txBody>
      <dsp:txXfrm>
        <a:off x="742236" y="2438123"/>
        <a:ext cx="2661693" cy="1625626"/>
      </dsp:txXfrm>
    </dsp:sp>
    <dsp:sp modelId="{7411C4F1-AA8C-4381-88AB-90DC5CEAFD19}">
      <dsp:nvSpPr>
        <dsp:cNvPr id="0" name=""/>
        <dsp:cNvSpPr/>
      </dsp:nvSpPr>
      <dsp:spPr>
        <a:xfrm>
          <a:off x="4317894" y="229074"/>
          <a:ext cx="3453556" cy="1726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Amount of water used</a:t>
          </a:r>
          <a:endParaRPr lang="en-US" sz="5100" kern="1200" dirty="0"/>
        </a:p>
      </dsp:txBody>
      <dsp:txXfrm>
        <a:off x="4368470" y="279650"/>
        <a:ext cx="3352404" cy="1625626"/>
      </dsp:txXfrm>
    </dsp:sp>
    <dsp:sp modelId="{7286A503-027E-49D1-BA4B-758E357686E6}">
      <dsp:nvSpPr>
        <dsp:cNvPr id="0" name=""/>
        <dsp:cNvSpPr/>
      </dsp:nvSpPr>
      <dsp:spPr>
        <a:xfrm>
          <a:off x="4663250" y="1955852"/>
          <a:ext cx="345355" cy="129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83"/>
              </a:lnTo>
              <a:lnTo>
                <a:pt x="345355" y="12950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1F462-73A1-4727-8B2C-9A331CE7295C}">
      <dsp:nvSpPr>
        <dsp:cNvPr id="0" name=""/>
        <dsp:cNvSpPr/>
      </dsp:nvSpPr>
      <dsp:spPr>
        <a:xfrm>
          <a:off x="5008605" y="2387547"/>
          <a:ext cx="2762845" cy="1726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Additional weight placed on floors, walls</a:t>
          </a:r>
          <a:endParaRPr lang="en-US" sz="2800" kern="1200" dirty="0"/>
        </a:p>
      </dsp:txBody>
      <dsp:txXfrm>
        <a:off x="5059181" y="2438123"/>
        <a:ext cx="2661693" cy="162562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8F793-58FB-432B-BC1B-38245C8823A1}">
      <dsp:nvSpPr>
        <dsp:cNvPr id="0" name=""/>
        <dsp:cNvSpPr/>
      </dsp:nvSpPr>
      <dsp:spPr>
        <a:xfrm>
          <a:off x="3191215" y="1359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smtClean="0"/>
            <a:t>Weakened floors</a:t>
          </a:r>
          <a:endParaRPr lang="en-US" sz="1800" b="0" kern="1200" dirty="0"/>
        </a:p>
      </dsp:txBody>
      <dsp:txXfrm>
        <a:off x="3240065" y="50209"/>
        <a:ext cx="1441819" cy="902987"/>
      </dsp:txXfrm>
    </dsp:sp>
    <dsp:sp modelId="{76496959-F30F-4C12-B9B7-8B33A614B4D5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2782286" y="158361"/>
              </a:moveTo>
              <a:arcTo wR="2001917" hR="2001917" stAng="17576564" swAng="196468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E2778F-85E3-49C0-8B5E-E4CF0484703D}">
      <dsp:nvSpPr>
        <dsp:cNvPr id="0" name=""/>
        <dsp:cNvSpPr/>
      </dsp:nvSpPr>
      <dsp:spPr>
        <a:xfrm>
          <a:off x="5095152" y="1384650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smtClean="0"/>
            <a:t>Concrete </a:t>
          </a:r>
          <a:r>
            <a:rPr lang="en-US" sz="1800" b="0" u="none" kern="1200" dirty="0" smtClean="0"/>
            <a:t>that has </a:t>
          </a:r>
          <a:r>
            <a:rPr lang="x-none" sz="1800" b="0" u="none" kern="1200" smtClean="0"/>
            <a:t>spalled</a:t>
          </a:r>
          <a:endParaRPr lang="en-US" sz="1800" b="0" kern="1200" dirty="0"/>
        </a:p>
      </dsp:txBody>
      <dsp:txXfrm>
        <a:off x="5144002" y="1433500"/>
        <a:ext cx="1441819" cy="902987"/>
      </dsp:txXfrm>
    </dsp:sp>
    <dsp:sp modelId="{96410CDA-C902-4655-9BC9-EAAF9D7D77CC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4001054" y="1896444"/>
              </a:moveTo>
              <a:arcTo wR="2001917" hR="2001917" stAng="21418796" swAng="219872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2682"/>
              <a:lumOff val="64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65A14-3096-4A7F-A202-62A312070DC4}">
      <dsp:nvSpPr>
        <dsp:cNvPr id="0" name=""/>
        <dsp:cNvSpPr/>
      </dsp:nvSpPr>
      <dsp:spPr>
        <a:xfrm>
          <a:off x="4367913" y="3622861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smtClean="0"/>
            <a:t>Weakened steel roof members</a:t>
          </a:r>
          <a:endParaRPr lang="en-US" sz="1800" b="0" kern="1200" dirty="0"/>
        </a:p>
      </dsp:txBody>
      <dsp:txXfrm>
        <a:off x="4416763" y="3671711"/>
        <a:ext cx="1441819" cy="902987"/>
      </dsp:txXfrm>
    </dsp:sp>
    <dsp:sp modelId="{AFFCEB9B-D9C4-444C-83CD-2ED3F1854239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2400882" y="3963676"/>
              </a:moveTo>
              <a:arcTo wR="2001917" hR="2001917" stAng="4710268" swAng="137946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24F67-6335-43FF-B678-7439EA5B3837}">
      <dsp:nvSpPr>
        <dsp:cNvPr id="0" name=""/>
        <dsp:cNvSpPr/>
      </dsp:nvSpPr>
      <dsp:spPr>
        <a:xfrm>
          <a:off x="2014518" y="3622861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smtClean="0"/>
            <a:t>Walls offset</a:t>
          </a:r>
          <a:endParaRPr lang="en-US" sz="1800" b="0" u="none" kern="1200" dirty="0"/>
        </a:p>
      </dsp:txBody>
      <dsp:txXfrm>
        <a:off x="2063368" y="3671711"/>
        <a:ext cx="1441819" cy="902987"/>
      </dsp:txXfrm>
    </dsp:sp>
    <dsp:sp modelId="{2CC3E60D-1893-4A13-97D7-65CF7CFDD0AF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334967" y="3110498"/>
              </a:moveTo>
              <a:arcTo wR="2001917" hR="2001917" stAng="8782481" swAng="219872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8047"/>
              <a:lumOff val="194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32373-434C-4F18-8137-3F2BC696D108}">
      <dsp:nvSpPr>
        <dsp:cNvPr id="0" name=""/>
        <dsp:cNvSpPr/>
      </dsp:nvSpPr>
      <dsp:spPr>
        <a:xfrm>
          <a:off x="1287279" y="1384650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u="none" kern="1200" smtClean="0"/>
            <a:t>Weakened roof trusses</a:t>
          </a:r>
          <a:endParaRPr lang="en-US" sz="1800" b="0" u="none" kern="1200" dirty="0"/>
        </a:p>
      </dsp:txBody>
      <dsp:txXfrm>
        <a:off x="1336129" y="1433500"/>
        <a:ext cx="1441819" cy="902987"/>
      </dsp:txXfrm>
    </dsp:sp>
    <dsp:sp modelId="{1B4D8CFB-6BD9-48A3-BB0B-242E72CD7C82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348382" y="873424"/>
              </a:moveTo>
              <a:arcTo wR="2001917" hR="2001917" stAng="12858750" swAng="196468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8F793-58FB-432B-BC1B-38245C8823A1}">
      <dsp:nvSpPr>
        <dsp:cNvPr id="0" name=""/>
        <dsp:cNvSpPr/>
      </dsp:nvSpPr>
      <dsp:spPr>
        <a:xfrm>
          <a:off x="3191215" y="1359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0" u="none" kern="1200" smtClean="0"/>
            <a:t>Mortar in wall joints opened</a:t>
          </a:r>
          <a:endParaRPr lang="en-US" sz="1400" b="0" kern="1200" dirty="0"/>
        </a:p>
      </dsp:txBody>
      <dsp:txXfrm>
        <a:off x="3240065" y="50209"/>
        <a:ext cx="1441819" cy="902987"/>
      </dsp:txXfrm>
    </dsp:sp>
    <dsp:sp modelId="{76496959-F30F-4C12-B9B7-8B33A614B4D5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2782286" y="158361"/>
              </a:moveTo>
              <a:arcTo wR="2001917" hR="2001917" stAng="17576564" swAng="196468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6BC6C-67F0-4810-A46D-C98866DB0421}">
      <dsp:nvSpPr>
        <dsp:cNvPr id="0" name=""/>
        <dsp:cNvSpPr/>
      </dsp:nvSpPr>
      <dsp:spPr>
        <a:xfrm>
          <a:off x="5095152" y="1384650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0" u="none" kern="1200" smtClean="0"/>
            <a:t>Wall ties holding veneer/curtain walls melted</a:t>
          </a:r>
          <a:endParaRPr lang="en-US" sz="1400" b="0" kern="1200" dirty="0"/>
        </a:p>
      </dsp:txBody>
      <dsp:txXfrm>
        <a:off x="5144002" y="1433500"/>
        <a:ext cx="1441819" cy="902987"/>
      </dsp:txXfrm>
    </dsp:sp>
    <dsp:sp modelId="{2F67E114-FF0D-4F26-ABDE-AA042AA5F838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4001054" y="1896444"/>
              </a:moveTo>
              <a:arcTo wR="2001917" hR="2001917" stAng="21418796" swAng="219872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2682"/>
              <a:lumOff val="64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684FE-CFB0-4872-9627-C450916C42FF}">
      <dsp:nvSpPr>
        <dsp:cNvPr id="0" name=""/>
        <dsp:cNvSpPr/>
      </dsp:nvSpPr>
      <dsp:spPr>
        <a:xfrm>
          <a:off x="4367913" y="3622861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0" u="none" kern="1200" smtClean="0"/>
            <a:t>Heavy storage on mezzanines or upper floors</a:t>
          </a:r>
          <a:endParaRPr lang="en-US" sz="1400" b="0" kern="1200" dirty="0"/>
        </a:p>
      </dsp:txBody>
      <dsp:txXfrm>
        <a:off x="4416763" y="3671711"/>
        <a:ext cx="1441819" cy="902987"/>
      </dsp:txXfrm>
    </dsp:sp>
    <dsp:sp modelId="{32C612F6-38FB-4A39-B374-CA6595C78DE2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2400882" y="3963676"/>
              </a:moveTo>
              <a:arcTo wR="2001917" hR="2001917" stAng="4710268" swAng="137946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5364"/>
              <a:lumOff val="129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1BA06-C696-4009-8856-492F9182D41A}">
      <dsp:nvSpPr>
        <dsp:cNvPr id="0" name=""/>
        <dsp:cNvSpPr/>
      </dsp:nvSpPr>
      <dsp:spPr>
        <a:xfrm>
          <a:off x="2014518" y="3622861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0" u="none" kern="1200" smtClean="0"/>
            <a:t>Water pooled on upper floors</a:t>
          </a:r>
          <a:endParaRPr lang="en-US" sz="1400" b="0" u="none" kern="1200" dirty="0"/>
        </a:p>
      </dsp:txBody>
      <dsp:txXfrm>
        <a:off x="2063368" y="3671711"/>
        <a:ext cx="1441819" cy="902987"/>
      </dsp:txXfrm>
    </dsp:sp>
    <dsp:sp modelId="{62532ED9-599F-4BA3-A2A5-CAC214BA29A1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334967" y="3110498"/>
              </a:moveTo>
              <a:arcTo wR="2001917" hR="2001917" stAng="8782481" swAng="2198723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8047"/>
              <a:lumOff val="194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24629-066E-4D33-97D9-F6196D592918}">
      <dsp:nvSpPr>
        <dsp:cNvPr id="0" name=""/>
        <dsp:cNvSpPr/>
      </dsp:nvSpPr>
      <dsp:spPr>
        <a:xfrm>
          <a:off x="1287279" y="1384650"/>
          <a:ext cx="1539519" cy="1000687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b="0" u="none" kern="1200" smtClean="0"/>
            <a:t>Large quantities of wet insulation</a:t>
          </a:r>
          <a:endParaRPr lang="en-US" sz="1400" b="0" u="none" kern="1200" dirty="0"/>
        </a:p>
      </dsp:txBody>
      <dsp:txXfrm>
        <a:off x="1336129" y="1433500"/>
        <a:ext cx="1441819" cy="902987"/>
      </dsp:txXfrm>
    </dsp:sp>
    <dsp:sp modelId="{AAC65660-86B5-4B5D-8CA3-53AB06E0E126}">
      <dsp:nvSpPr>
        <dsp:cNvPr id="0" name=""/>
        <dsp:cNvSpPr/>
      </dsp:nvSpPr>
      <dsp:spPr>
        <a:xfrm>
          <a:off x="1959058" y="501703"/>
          <a:ext cx="4003834" cy="4003834"/>
        </a:xfrm>
        <a:custGeom>
          <a:avLst/>
          <a:gdLst/>
          <a:ahLst/>
          <a:cxnLst/>
          <a:rect l="0" t="0" r="0" b="0"/>
          <a:pathLst>
            <a:path>
              <a:moveTo>
                <a:pt x="348382" y="873424"/>
              </a:moveTo>
              <a:arcTo wR="2001917" hR="2001917" stAng="12858750" swAng="1964687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B5D8D-B423-4485-92D6-6FAB3B3C8363}">
      <dsp:nvSpPr>
        <dsp:cNvPr id="0" name=""/>
        <dsp:cNvSpPr/>
      </dsp:nvSpPr>
      <dsp:spPr>
        <a:xfrm>
          <a:off x="1714500" y="0"/>
          <a:ext cx="4343400" cy="434340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13EEB-C5E4-43FF-B214-BFB64A248149}">
      <dsp:nvSpPr>
        <dsp:cNvPr id="0" name=""/>
        <dsp:cNvSpPr/>
      </dsp:nvSpPr>
      <dsp:spPr>
        <a:xfrm>
          <a:off x="2127123" y="412623"/>
          <a:ext cx="1693926" cy="169392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Sight</a:t>
          </a:r>
          <a:endParaRPr lang="en-US" sz="2400" kern="1200" dirty="0"/>
        </a:p>
      </dsp:txBody>
      <dsp:txXfrm>
        <a:off x="2209814" y="495314"/>
        <a:ext cx="1528544" cy="1528544"/>
      </dsp:txXfrm>
    </dsp:sp>
    <dsp:sp modelId="{DB8B214C-A701-4292-96CD-3BF8788EE56B}">
      <dsp:nvSpPr>
        <dsp:cNvPr id="0" name=""/>
        <dsp:cNvSpPr/>
      </dsp:nvSpPr>
      <dsp:spPr>
        <a:xfrm>
          <a:off x="3951351" y="412623"/>
          <a:ext cx="1693926" cy="1693926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Touch</a:t>
          </a:r>
          <a:endParaRPr lang="en-US" sz="2400" kern="1200" dirty="0"/>
        </a:p>
      </dsp:txBody>
      <dsp:txXfrm>
        <a:off x="4034042" y="495314"/>
        <a:ext cx="1528544" cy="1528544"/>
      </dsp:txXfrm>
    </dsp:sp>
    <dsp:sp modelId="{58DE7091-32E2-405B-BA31-629D1DC968CE}">
      <dsp:nvSpPr>
        <dsp:cNvPr id="0" name=""/>
        <dsp:cNvSpPr/>
      </dsp:nvSpPr>
      <dsp:spPr>
        <a:xfrm>
          <a:off x="2127123" y="2236851"/>
          <a:ext cx="1693926" cy="1693926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Sound</a:t>
          </a:r>
          <a:endParaRPr lang="en-US" sz="2400" kern="1200" dirty="0"/>
        </a:p>
      </dsp:txBody>
      <dsp:txXfrm>
        <a:off x="2209814" y="2319542"/>
        <a:ext cx="1528544" cy="1528544"/>
      </dsp:txXfrm>
    </dsp:sp>
    <dsp:sp modelId="{1547DA5E-E97F-48A3-B649-04D4EB991DFC}">
      <dsp:nvSpPr>
        <dsp:cNvPr id="0" name=""/>
        <dsp:cNvSpPr/>
      </dsp:nvSpPr>
      <dsp:spPr>
        <a:xfrm>
          <a:off x="3951351" y="2236851"/>
          <a:ext cx="1693926" cy="1693926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Electronic Sensors</a:t>
          </a:r>
          <a:endParaRPr lang="en-US" sz="2400" kern="1200" dirty="0"/>
        </a:p>
      </dsp:txBody>
      <dsp:txXfrm>
        <a:off x="4034042" y="2319542"/>
        <a:ext cx="1528544" cy="15285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27D06-8D7D-4B43-B1D6-4C5CBE995B58}">
      <dsp:nvSpPr>
        <dsp:cNvPr id="0" name=""/>
        <dsp:cNvSpPr/>
      </dsp:nvSpPr>
      <dsp:spPr>
        <a:xfrm>
          <a:off x="387269" y="150"/>
          <a:ext cx="3292637" cy="197558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If extended to other areas, determine path</a:t>
          </a:r>
          <a:endParaRPr lang="en-US" sz="3100" kern="1200" dirty="0"/>
        </a:p>
      </dsp:txBody>
      <dsp:txXfrm>
        <a:off x="387269" y="150"/>
        <a:ext cx="3292637" cy="1975582"/>
      </dsp:txXfrm>
    </dsp:sp>
    <dsp:sp modelId="{897F190C-AAC8-412A-A5BD-2969FDBDA515}">
      <dsp:nvSpPr>
        <dsp:cNvPr id="0" name=""/>
        <dsp:cNvSpPr/>
      </dsp:nvSpPr>
      <dsp:spPr>
        <a:xfrm>
          <a:off x="4009171" y="150"/>
          <a:ext cx="3292637" cy="1975582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If floor beams burned at party wall ends, flush voids</a:t>
          </a:r>
          <a:endParaRPr lang="en-US" sz="3100" kern="1200" dirty="0"/>
        </a:p>
      </dsp:txBody>
      <dsp:txXfrm>
        <a:off x="4009171" y="150"/>
        <a:ext cx="3292637" cy="1975582"/>
      </dsp:txXfrm>
    </dsp:sp>
    <dsp:sp modelId="{64EDB7B3-A0D8-4C15-BEE4-5C437F5BF676}">
      <dsp:nvSpPr>
        <dsp:cNvPr id="0" name=""/>
        <dsp:cNvSpPr/>
      </dsp:nvSpPr>
      <dsp:spPr>
        <a:xfrm>
          <a:off x="2198220" y="2304997"/>
          <a:ext cx="3292637" cy="1975582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Thoroughly check insulation materials</a:t>
          </a:r>
          <a:endParaRPr lang="en-US" sz="3100" kern="1200" dirty="0"/>
        </a:p>
      </dsp:txBody>
      <dsp:txXfrm>
        <a:off x="2198220" y="2304997"/>
        <a:ext cx="3292637" cy="197558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88FE9-A649-44F7-8712-E6EC60085459}">
      <dsp:nvSpPr>
        <dsp:cNvPr id="0" name=""/>
        <dsp:cNvSpPr/>
      </dsp:nvSpPr>
      <dsp:spPr>
        <a:xfrm>
          <a:off x="348621" y="845"/>
          <a:ext cx="3337584" cy="200255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 not make random openings</a:t>
          </a:r>
          <a:endParaRPr lang="en-US" sz="3100" kern="1200" dirty="0"/>
        </a:p>
      </dsp:txBody>
      <dsp:txXfrm>
        <a:off x="348621" y="845"/>
        <a:ext cx="3337584" cy="2002550"/>
      </dsp:txXfrm>
    </dsp:sp>
    <dsp:sp modelId="{473EECFB-5559-427D-BDBA-50142182C7DF}">
      <dsp:nvSpPr>
        <dsp:cNvPr id="0" name=""/>
        <dsp:cNvSpPr/>
      </dsp:nvSpPr>
      <dsp:spPr>
        <a:xfrm>
          <a:off x="4019964" y="845"/>
          <a:ext cx="3337584" cy="2002550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Understanding basic building construction can help</a:t>
          </a:r>
          <a:endParaRPr lang="en-US" sz="3100" kern="1200" dirty="0"/>
        </a:p>
      </dsp:txBody>
      <dsp:txXfrm>
        <a:off x="4019964" y="845"/>
        <a:ext cx="3337584" cy="2002550"/>
      </dsp:txXfrm>
    </dsp:sp>
    <dsp:sp modelId="{D3CA618A-B44D-4985-958D-04372CF46025}">
      <dsp:nvSpPr>
        <dsp:cNvPr id="0" name=""/>
        <dsp:cNvSpPr/>
      </dsp:nvSpPr>
      <dsp:spPr>
        <a:xfrm>
          <a:off x="348621" y="2337154"/>
          <a:ext cx="3337584" cy="2002550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Search in concealed spaces</a:t>
          </a:r>
          <a:endParaRPr lang="en-US" sz="3100" kern="1200" dirty="0"/>
        </a:p>
      </dsp:txBody>
      <dsp:txXfrm>
        <a:off x="348621" y="2337154"/>
        <a:ext cx="3337584" cy="2002550"/>
      </dsp:txXfrm>
    </dsp:sp>
    <dsp:sp modelId="{16B5400A-4201-4A14-9A5F-1A7C70829904}">
      <dsp:nvSpPr>
        <dsp:cNvPr id="0" name=""/>
        <dsp:cNvSpPr/>
      </dsp:nvSpPr>
      <dsp:spPr>
        <a:xfrm>
          <a:off x="4019964" y="2337154"/>
          <a:ext cx="3337584" cy="200255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Consider if concealed space indicates utilities</a:t>
          </a:r>
          <a:endParaRPr lang="en-US" sz="3100" kern="1200" dirty="0"/>
        </a:p>
      </dsp:txBody>
      <dsp:txXfrm>
        <a:off x="4019964" y="2337154"/>
        <a:ext cx="3337584" cy="2002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AC476-7629-4218-B22C-E981188B05BF}">
      <dsp:nvSpPr>
        <dsp:cNvPr id="0" name=""/>
        <dsp:cNvSpPr/>
      </dsp:nvSpPr>
      <dsp:spPr>
        <a:xfrm>
          <a:off x="1805853" y="247152"/>
          <a:ext cx="2354286" cy="1980122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B430B-99F8-4702-9F7E-06EB1005D1CC}">
      <dsp:nvSpPr>
        <dsp:cNvPr id="0" name=""/>
        <dsp:cNvSpPr/>
      </dsp:nvSpPr>
      <dsp:spPr>
        <a:xfrm>
          <a:off x="928797" y="1079561"/>
          <a:ext cx="1275938" cy="127593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Canvas</a:t>
          </a:r>
          <a:endParaRPr lang="en-US" sz="2600" kern="1200" dirty="0"/>
        </a:p>
      </dsp:txBody>
      <dsp:txXfrm>
        <a:off x="928797" y="1079561"/>
        <a:ext cx="1275938" cy="1275938"/>
      </dsp:txXfrm>
    </dsp:sp>
    <dsp:sp modelId="{83B2ED42-F889-4EDA-A1B9-0E775AA7990E}">
      <dsp:nvSpPr>
        <dsp:cNvPr id="0" name=""/>
        <dsp:cNvSpPr/>
      </dsp:nvSpPr>
      <dsp:spPr>
        <a:xfrm>
          <a:off x="5450718" y="247152"/>
          <a:ext cx="2354286" cy="1980122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94C18-C145-415E-93EF-BF25577007D7}">
      <dsp:nvSpPr>
        <dsp:cNvPr id="0" name=""/>
        <dsp:cNvSpPr/>
      </dsp:nvSpPr>
      <dsp:spPr>
        <a:xfrm>
          <a:off x="4573662" y="1079561"/>
          <a:ext cx="1275938" cy="1275938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Vinyl</a:t>
          </a:r>
          <a:endParaRPr lang="en-US" sz="2600" kern="1200" dirty="0"/>
        </a:p>
      </dsp:txBody>
      <dsp:txXfrm>
        <a:off x="4573662" y="1079561"/>
        <a:ext cx="1275938" cy="1275938"/>
      </dsp:txXfrm>
    </dsp:sp>
    <dsp:sp modelId="{4E98E357-AFEF-46BD-A852-EC02FA6F1578}">
      <dsp:nvSpPr>
        <dsp:cNvPr id="0" name=""/>
        <dsp:cNvSpPr/>
      </dsp:nvSpPr>
      <dsp:spPr>
        <a:xfrm>
          <a:off x="3628285" y="2712155"/>
          <a:ext cx="2354286" cy="19801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09A20-3C01-4054-9719-FFC605042549}">
      <dsp:nvSpPr>
        <dsp:cNvPr id="0" name=""/>
        <dsp:cNvSpPr/>
      </dsp:nvSpPr>
      <dsp:spPr>
        <a:xfrm>
          <a:off x="2751230" y="3544564"/>
          <a:ext cx="1275938" cy="127593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751230" y="3544564"/>
        <a:ext cx="1275938" cy="127593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F07E4-D42F-448A-B149-8378F7132148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Make openings in neat, planned manner</a:t>
          </a:r>
          <a:endParaRPr lang="en-US" sz="3100" kern="1200" dirty="0"/>
        </a:p>
      </dsp:txBody>
      <dsp:txXfrm>
        <a:off x="379511" y="892"/>
        <a:ext cx="3339703" cy="2003821"/>
      </dsp:txXfrm>
    </dsp:sp>
    <dsp:sp modelId="{786D067D-C57B-485B-A198-2DC239F6E98D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Open ceilings from below</a:t>
          </a:r>
          <a:endParaRPr lang="en-US" sz="3100" kern="1200" dirty="0"/>
        </a:p>
      </dsp:txBody>
      <dsp:txXfrm>
        <a:off x="4053185" y="892"/>
        <a:ext cx="3339703" cy="2003821"/>
      </dsp:txXfrm>
    </dsp:sp>
    <dsp:sp modelId="{8562F868-05AA-407A-8218-F354A9D15B8A}">
      <dsp:nvSpPr>
        <dsp:cNvPr id="0" name=""/>
        <dsp:cNvSpPr/>
      </dsp:nvSpPr>
      <dsp:spPr>
        <a:xfrm>
          <a:off x="2216348" y="2338685"/>
          <a:ext cx="3339703" cy="2003821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 not stand directly under when pulling ceiling</a:t>
          </a:r>
          <a:endParaRPr lang="en-US" sz="3100" kern="1200" dirty="0"/>
        </a:p>
      </dsp:txBody>
      <dsp:txXfrm>
        <a:off x="2216348" y="2338685"/>
        <a:ext cx="3339703" cy="20038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89011-C413-4532-A15F-2B70DF5FE6F8}">
      <dsp:nvSpPr>
        <dsp:cNvPr id="0" name=""/>
        <dsp:cNvSpPr/>
      </dsp:nvSpPr>
      <dsp:spPr>
        <a:xfrm>
          <a:off x="379511" y="892"/>
          <a:ext cx="3339703" cy="200382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Small burning objects frequently uncovered</a:t>
          </a:r>
          <a:endParaRPr lang="en-US" sz="3100" kern="1200" dirty="0"/>
        </a:p>
      </dsp:txBody>
      <dsp:txXfrm>
        <a:off x="379511" y="892"/>
        <a:ext cx="3339703" cy="2003821"/>
      </dsp:txXfrm>
    </dsp:sp>
    <dsp:sp modelId="{1CA82F60-257B-4FF8-A02F-D91BCDE43739}">
      <dsp:nvSpPr>
        <dsp:cNvPr id="0" name=""/>
        <dsp:cNvSpPr/>
      </dsp:nvSpPr>
      <dsp:spPr>
        <a:xfrm>
          <a:off x="4053185" y="892"/>
          <a:ext cx="3339703" cy="2003821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Large smoldering items taken outside</a:t>
          </a:r>
          <a:endParaRPr lang="en-US" sz="3100" kern="1200" dirty="0"/>
        </a:p>
      </dsp:txBody>
      <dsp:txXfrm>
        <a:off x="4053185" y="892"/>
        <a:ext cx="3339703" cy="2003821"/>
      </dsp:txXfrm>
    </dsp:sp>
    <dsp:sp modelId="{FB8E0445-7ED2-4AE6-8C4B-EFB5F9BDFBE3}">
      <dsp:nvSpPr>
        <dsp:cNvPr id="0" name=""/>
        <dsp:cNvSpPr/>
      </dsp:nvSpPr>
      <dsp:spPr>
        <a:xfrm>
          <a:off x="379511" y="2338685"/>
          <a:ext cx="3339703" cy="2003821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Do not disturb evidence</a:t>
          </a:r>
          <a:endParaRPr lang="en-US" sz="3100" kern="1200" dirty="0"/>
        </a:p>
      </dsp:txBody>
      <dsp:txXfrm>
        <a:off x="379511" y="2338685"/>
        <a:ext cx="3339703" cy="2003821"/>
      </dsp:txXfrm>
    </dsp:sp>
    <dsp:sp modelId="{9C7F036B-C14B-489D-BEEE-2B4755DCCCDC}">
      <dsp:nvSpPr>
        <dsp:cNvPr id="0" name=""/>
        <dsp:cNvSpPr/>
      </dsp:nvSpPr>
      <dsp:spPr>
        <a:xfrm>
          <a:off x="4053185" y="2338685"/>
          <a:ext cx="3339703" cy="2003821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Use of wetting agents valuable</a:t>
          </a:r>
          <a:endParaRPr lang="en-US" sz="3100" kern="1200" dirty="0"/>
        </a:p>
      </dsp:txBody>
      <dsp:txXfrm>
        <a:off x="4053185" y="2338685"/>
        <a:ext cx="3339703" cy="2003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AB0C7-74E3-409A-9F33-076F7C2C5F58}">
      <dsp:nvSpPr>
        <dsp:cNvPr id="0" name=""/>
        <dsp:cNvSpPr/>
      </dsp:nvSpPr>
      <dsp:spPr>
        <a:xfrm>
          <a:off x="487381" y="1120832"/>
          <a:ext cx="3233439" cy="210173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J-hooks</a:t>
          </a:r>
          <a:endParaRPr lang="en-US" sz="5800" kern="1200" dirty="0"/>
        </a:p>
      </dsp:txBody>
      <dsp:txXfrm>
        <a:off x="589979" y="1223430"/>
        <a:ext cx="3028243" cy="1896539"/>
      </dsp:txXfrm>
    </dsp:sp>
    <dsp:sp modelId="{C1A57717-9C11-4AD6-B0F5-6897B3A84322}">
      <dsp:nvSpPr>
        <dsp:cNvPr id="0" name=""/>
        <dsp:cNvSpPr/>
      </dsp:nvSpPr>
      <dsp:spPr>
        <a:xfrm>
          <a:off x="2104101" y="389601"/>
          <a:ext cx="3564196" cy="3564196"/>
        </a:xfrm>
        <a:custGeom>
          <a:avLst/>
          <a:gdLst/>
          <a:ahLst/>
          <a:cxnLst/>
          <a:rect l="0" t="0" r="0" b="0"/>
          <a:pathLst>
            <a:path>
              <a:moveTo>
                <a:pt x="359971" y="708120"/>
              </a:moveTo>
              <a:arcTo wR="1782098" hR="1782098" stAng="13023588" swAng="635282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AFD65-91F3-4490-BC84-40FFA474A829}">
      <dsp:nvSpPr>
        <dsp:cNvPr id="0" name=""/>
        <dsp:cNvSpPr/>
      </dsp:nvSpPr>
      <dsp:spPr>
        <a:xfrm>
          <a:off x="4051578" y="1120832"/>
          <a:ext cx="3233439" cy="2101735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S-hooks</a:t>
          </a:r>
          <a:endParaRPr lang="en-US" sz="5800" kern="1200" dirty="0"/>
        </a:p>
      </dsp:txBody>
      <dsp:txXfrm>
        <a:off x="4154176" y="1223430"/>
        <a:ext cx="3028243" cy="1896539"/>
      </dsp:txXfrm>
    </dsp:sp>
    <dsp:sp modelId="{FAD4D66D-F4B6-436A-98FC-8B8D325173C5}">
      <dsp:nvSpPr>
        <dsp:cNvPr id="0" name=""/>
        <dsp:cNvSpPr/>
      </dsp:nvSpPr>
      <dsp:spPr>
        <a:xfrm>
          <a:off x="2104101" y="389601"/>
          <a:ext cx="3564196" cy="3564196"/>
        </a:xfrm>
        <a:custGeom>
          <a:avLst/>
          <a:gdLst/>
          <a:ahLst/>
          <a:cxnLst/>
          <a:rect l="0" t="0" r="0" b="0"/>
          <a:pathLst>
            <a:path>
              <a:moveTo>
                <a:pt x="3204225" y="2856076"/>
              </a:moveTo>
              <a:arcTo wR="1782098" hR="1782098" stAng="2223588" swAng="6352825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-10729"/>
              <a:lumOff val="259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C23C0-2FEE-4A89-B874-927EF52E17C4}">
      <dsp:nvSpPr>
        <dsp:cNvPr id="0" name=""/>
        <dsp:cNvSpPr/>
      </dsp:nvSpPr>
      <dsp:spPr>
        <a:xfrm>
          <a:off x="682842" y="0"/>
          <a:ext cx="2281726" cy="2281726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EC155A-610F-4ECF-9983-0D3757963A74}">
      <dsp:nvSpPr>
        <dsp:cNvPr id="0" name=""/>
        <dsp:cNvSpPr/>
      </dsp:nvSpPr>
      <dsp:spPr>
        <a:xfrm>
          <a:off x="682842" y="0"/>
          <a:ext cx="228" cy="4563453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8951F-435C-40D6-A653-C668163FEAD7}">
      <dsp:nvSpPr>
        <dsp:cNvPr id="0" name=""/>
        <dsp:cNvSpPr/>
      </dsp:nvSpPr>
      <dsp:spPr>
        <a:xfrm>
          <a:off x="682842" y="2281726"/>
          <a:ext cx="2281726" cy="228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One- firefighter, rolled cover</a:t>
          </a:r>
          <a:endParaRPr lang="en-US" sz="3500" kern="1200" dirty="0"/>
        </a:p>
      </dsp:txBody>
      <dsp:txXfrm>
        <a:off x="682842" y="2281726"/>
        <a:ext cx="2281726" cy="2281726"/>
      </dsp:txXfrm>
    </dsp:sp>
    <dsp:sp modelId="{BDEBFCDB-9A50-4277-8A24-09C9B35121C4}">
      <dsp:nvSpPr>
        <dsp:cNvPr id="0" name=""/>
        <dsp:cNvSpPr/>
      </dsp:nvSpPr>
      <dsp:spPr>
        <a:xfrm>
          <a:off x="2965390" y="0"/>
          <a:ext cx="2281726" cy="2281726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BF35D-E425-47D8-A11C-7762F10F9E39}">
      <dsp:nvSpPr>
        <dsp:cNvPr id="0" name=""/>
        <dsp:cNvSpPr/>
      </dsp:nvSpPr>
      <dsp:spPr>
        <a:xfrm>
          <a:off x="2965390" y="0"/>
          <a:ext cx="228" cy="4563453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7E4A6-4B58-45F4-9953-5B36E5794E03}">
      <dsp:nvSpPr>
        <dsp:cNvPr id="0" name=""/>
        <dsp:cNvSpPr/>
      </dsp:nvSpPr>
      <dsp:spPr>
        <a:xfrm>
          <a:off x="2965390" y="2281726"/>
          <a:ext cx="2281726" cy="228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One-firefighter, folded cover</a:t>
          </a:r>
          <a:endParaRPr lang="en-US" sz="3500" kern="1200" dirty="0"/>
        </a:p>
      </dsp:txBody>
      <dsp:txXfrm>
        <a:off x="2965390" y="2281726"/>
        <a:ext cx="2281726" cy="2281726"/>
      </dsp:txXfrm>
    </dsp:sp>
    <dsp:sp modelId="{077E89A2-B6B5-47B0-9BCC-86C84A97A500}">
      <dsp:nvSpPr>
        <dsp:cNvPr id="0" name=""/>
        <dsp:cNvSpPr/>
      </dsp:nvSpPr>
      <dsp:spPr>
        <a:xfrm>
          <a:off x="5247938" y="0"/>
          <a:ext cx="2281726" cy="2281726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17000" r="-17000"/>
          </a:stretch>
        </a:blip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FCEAA-3F60-45E4-855A-8123460E837F}">
      <dsp:nvSpPr>
        <dsp:cNvPr id="0" name=""/>
        <dsp:cNvSpPr/>
      </dsp:nvSpPr>
      <dsp:spPr>
        <a:xfrm>
          <a:off x="5247938" y="0"/>
          <a:ext cx="228" cy="4563453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3E90-7903-4AD4-9C98-87102BFCDC2B}">
      <dsp:nvSpPr>
        <dsp:cNvPr id="0" name=""/>
        <dsp:cNvSpPr/>
      </dsp:nvSpPr>
      <dsp:spPr>
        <a:xfrm>
          <a:off x="5247938" y="2281726"/>
          <a:ext cx="2281726" cy="228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Two- firefighter, folded cover</a:t>
          </a:r>
          <a:endParaRPr lang="en-US" sz="3500" kern="1200" dirty="0"/>
        </a:p>
      </dsp:txBody>
      <dsp:txXfrm>
        <a:off x="5247938" y="2281726"/>
        <a:ext cx="2281726" cy="2281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93416-884F-4D23-88E3-D540BAAE246B}">
      <dsp:nvSpPr>
        <dsp:cNvPr id="0" name=""/>
        <dsp:cNvSpPr/>
      </dsp:nvSpPr>
      <dsp:spPr>
        <a:xfrm>
          <a:off x="2172122" y="0"/>
          <a:ext cx="2583164" cy="25835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7090C-E41C-45A8-8F56-EDC4FC50BF65}">
      <dsp:nvSpPr>
        <dsp:cNvPr id="0" name=""/>
        <dsp:cNvSpPr/>
      </dsp:nvSpPr>
      <dsp:spPr>
        <a:xfrm>
          <a:off x="2743086" y="932742"/>
          <a:ext cx="1435414" cy="71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Doors or windows</a:t>
          </a:r>
          <a:endParaRPr lang="en-US" sz="1200" kern="1200" dirty="0"/>
        </a:p>
      </dsp:txBody>
      <dsp:txXfrm>
        <a:off x="2743086" y="932742"/>
        <a:ext cx="1435414" cy="717535"/>
      </dsp:txXfrm>
    </dsp:sp>
    <dsp:sp modelId="{2015F850-D6E9-4164-8AD7-E3A885E11004}">
      <dsp:nvSpPr>
        <dsp:cNvPr id="0" name=""/>
        <dsp:cNvSpPr/>
      </dsp:nvSpPr>
      <dsp:spPr>
        <a:xfrm>
          <a:off x="1454657" y="1484445"/>
          <a:ext cx="2583164" cy="258355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F1A6-3EE3-4F1E-8403-BA5796B33B43}">
      <dsp:nvSpPr>
        <dsp:cNvPr id="0" name=""/>
        <dsp:cNvSpPr/>
      </dsp:nvSpPr>
      <dsp:spPr>
        <a:xfrm>
          <a:off x="2028532" y="2425775"/>
          <a:ext cx="1435414" cy="71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Openings in roofs</a:t>
          </a:r>
          <a:endParaRPr lang="en-US" sz="1200" kern="1200" dirty="0"/>
        </a:p>
      </dsp:txBody>
      <dsp:txXfrm>
        <a:off x="2028532" y="2425775"/>
        <a:ext cx="1435414" cy="717535"/>
      </dsp:txXfrm>
    </dsp:sp>
    <dsp:sp modelId="{0E75D5F3-FA18-41FE-84AB-B48F6DC4AB81}">
      <dsp:nvSpPr>
        <dsp:cNvPr id="0" name=""/>
        <dsp:cNvSpPr/>
      </dsp:nvSpPr>
      <dsp:spPr>
        <a:xfrm>
          <a:off x="2355975" y="3146530"/>
          <a:ext cx="2219338" cy="22202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BAC08-8CAD-4AF8-BB26-A24DAD0B33DA}">
      <dsp:nvSpPr>
        <dsp:cNvPr id="0" name=""/>
        <dsp:cNvSpPr/>
      </dsp:nvSpPr>
      <dsp:spPr>
        <a:xfrm>
          <a:off x="2746482" y="3920954"/>
          <a:ext cx="1435414" cy="71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Openings in upper story floors, basements, crawl spaces</a:t>
          </a:r>
          <a:endParaRPr lang="en-US" sz="1200" kern="1200" dirty="0"/>
        </a:p>
      </dsp:txBody>
      <dsp:txXfrm>
        <a:off x="2746482" y="3920954"/>
        <a:ext cx="1435414" cy="7175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32CB4-1985-4664-B6D2-711F63E048F2}">
      <dsp:nvSpPr>
        <dsp:cNvPr id="0" name=""/>
        <dsp:cNvSpPr/>
      </dsp:nvSpPr>
      <dsp:spPr>
        <a:xfrm>
          <a:off x="1781131" y="495297"/>
          <a:ext cx="4436292" cy="4436292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Searching for, extinguishing hidden fire</a:t>
          </a:r>
          <a:endParaRPr lang="en-US" sz="2000" kern="1200" dirty="0"/>
        </a:p>
      </dsp:txBody>
      <dsp:txXfrm>
        <a:off x="4049977" y="1316011"/>
        <a:ext cx="1637203" cy="1320325"/>
      </dsp:txXfrm>
    </dsp:sp>
    <dsp:sp modelId="{8736F8CE-6FBD-40E9-8362-ED28A87E0BF8}">
      <dsp:nvSpPr>
        <dsp:cNvPr id="0" name=""/>
        <dsp:cNvSpPr/>
      </dsp:nvSpPr>
      <dsp:spPr>
        <a:xfrm>
          <a:off x="1760445" y="515983"/>
          <a:ext cx="4436292" cy="4436292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Placing building, contents in safe condition</a:t>
          </a:r>
          <a:endParaRPr lang="en-US" sz="2000" kern="1200" dirty="0"/>
        </a:p>
      </dsp:txBody>
      <dsp:txXfrm>
        <a:off x="4057810" y="2813348"/>
        <a:ext cx="1637203" cy="1320325"/>
      </dsp:txXfrm>
    </dsp:sp>
    <dsp:sp modelId="{36D96782-5A7C-480B-98EB-BA1438483FA1}">
      <dsp:nvSpPr>
        <dsp:cNvPr id="0" name=""/>
        <dsp:cNvSpPr/>
      </dsp:nvSpPr>
      <dsp:spPr>
        <a:xfrm>
          <a:off x="1760445" y="515983"/>
          <a:ext cx="4436292" cy="4436292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Determining cause of fire</a:t>
          </a:r>
          <a:endParaRPr lang="en-US" sz="2000" kern="1200" dirty="0"/>
        </a:p>
      </dsp:txBody>
      <dsp:txXfrm>
        <a:off x="2262168" y="2813348"/>
        <a:ext cx="1637203" cy="1320325"/>
      </dsp:txXfrm>
    </dsp:sp>
    <dsp:sp modelId="{B2C4B259-54F0-4B43-8FD4-6D55E7CB8E3A}">
      <dsp:nvSpPr>
        <dsp:cNvPr id="0" name=""/>
        <dsp:cNvSpPr/>
      </dsp:nvSpPr>
      <dsp:spPr>
        <a:xfrm>
          <a:off x="1760445" y="515983"/>
          <a:ext cx="4436292" cy="4436292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Recognizing, preserving evidence of arson</a:t>
          </a:r>
          <a:endParaRPr lang="en-US" sz="2000" kern="1200" dirty="0"/>
        </a:p>
      </dsp:txBody>
      <dsp:txXfrm>
        <a:off x="2262168" y="1334584"/>
        <a:ext cx="1637203" cy="13203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20B21-427C-4642-A6B8-5A176FF394A2}">
      <dsp:nvSpPr>
        <dsp:cNvPr id="0" name=""/>
        <dsp:cNvSpPr/>
      </dsp:nvSpPr>
      <dsp:spPr>
        <a:xfrm rot="16200000">
          <a:off x="601" y="283629"/>
          <a:ext cx="3776141" cy="377614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Incident Commander</a:t>
          </a:r>
          <a:endParaRPr lang="en-US" sz="2900" kern="1200" dirty="0"/>
        </a:p>
      </dsp:txBody>
      <dsp:txXfrm rot="5400000">
        <a:off x="602" y="1227664"/>
        <a:ext cx="3115316" cy="1888071"/>
      </dsp:txXfrm>
    </dsp:sp>
    <dsp:sp modelId="{99B93D1E-C4A7-4ECB-B55E-3B99D6FBBBED}">
      <dsp:nvSpPr>
        <dsp:cNvPr id="0" name=""/>
        <dsp:cNvSpPr/>
      </dsp:nvSpPr>
      <dsp:spPr>
        <a:xfrm rot="5400000">
          <a:off x="3995657" y="283629"/>
          <a:ext cx="3776141" cy="377614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Individual responsible for fire investigation</a:t>
          </a:r>
          <a:endParaRPr lang="en-US" sz="2900" kern="1200" dirty="0"/>
        </a:p>
      </dsp:txBody>
      <dsp:txXfrm rot="-5400000">
        <a:off x="4656483" y="1227664"/>
        <a:ext cx="3115316" cy="1888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F319A-D365-4890-8DB8-B8BD35894738}">
      <dsp:nvSpPr>
        <dsp:cNvPr id="0" name=""/>
        <dsp:cNvSpPr/>
      </dsp:nvSpPr>
      <dsp:spPr>
        <a:xfrm rot="5400000">
          <a:off x="-243647" y="989368"/>
          <a:ext cx="1538845" cy="18580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18F79-49D5-4E55-8F81-D5EE32C3A1B4}">
      <dsp:nvSpPr>
        <dsp:cNvPr id="0" name=""/>
        <dsp:cNvSpPr/>
      </dsp:nvSpPr>
      <dsp:spPr>
        <a:xfrm>
          <a:off x="108084" y="3929"/>
          <a:ext cx="2064543" cy="12387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Pike poles, hooks</a:t>
          </a:r>
          <a:endParaRPr lang="en-US" sz="2300" kern="1200" dirty="0"/>
        </a:p>
      </dsp:txBody>
      <dsp:txXfrm>
        <a:off x="144365" y="40210"/>
        <a:ext cx="1991981" cy="1166164"/>
      </dsp:txXfrm>
    </dsp:sp>
    <dsp:sp modelId="{8D269BA4-0799-4FD1-9E18-27E449869B68}">
      <dsp:nvSpPr>
        <dsp:cNvPr id="0" name=""/>
        <dsp:cNvSpPr/>
      </dsp:nvSpPr>
      <dsp:spPr>
        <a:xfrm rot="5400000">
          <a:off x="-243647" y="2537776"/>
          <a:ext cx="1538845" cy="185808"/>
        </a:xfrm>
        <a:prstGeom prst="rect">
          <a:avLst/>
        </a:prstGeom>
        <a:solidFill>
          <a:schemeClr val="accent2">
            <a:shade val="90000"/>
            <a:hueOff val="0"/>
            <a:satOff val="-2146"/>
            <a:lumOff val="51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7C5E6-187B-45D1-BAB2-FABE251BCDBA}">
      <dsp:nvSpPr>
        <dsp:cNvPr id="0" name=""/>
        <dsp:cNvSpPr/>
      </dsp:nvSpPr>
      <dsp:spPr>
        <a:xfrm>
          <a:off x="108084" y="1552336"/>
          <a:ext cx="2064543" cy="12387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Axes</a:t>
          </a:r>
          <a:endParaRPr lang="en-US" sz="2300" kern="1200" dirty="0"/>
        </a:p>
      </dsp:txBody>
      <dsp:txXfrm>
        <a:off x="144365" y="1588617"/>
        <a:ext cx="1991981" cy="1166164"/>
      </dsp:txXfrm>
    </dsp:sp>
    <dsp:sp modelId="{1CFF3BC7-B0EA-43DB-B673-33B44C29CE66}">
      <dsp:nvSpPr>
        <dsp:cNvPr id="0" name=""/>
        <dsp:cNvSpPr/>
      </dsp:nvSpPr>
      <dsp:spPr>
        <a:xfrm>
          <a:off x="530556" y="3311980"/>
          <a:ext cx="2736280" cy="18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CE841-C63B-4604-B3CD-29E88F5CF1C5}">
      <dsp:nvSpPr>
        <dsp:cNvPr id="0" name=""/>
        <dsp:cNvSpPr/>
      </dsp:nvSpPr>
      <dsp:spPr>
        <a:xfrm>
          <a:off x="108084" y="3100744"/>
          <a:ext cx="2064543" cy="12387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Prying tools</a:t>
          </a:r>
          <a:endParaRPr lang="en-US" sz="2300" kern="1200" dirty="0"/>
        </a:p>
      </dsp:txBody>
      <dsp:txXfrm>
        <a:off x="144365" y="3137025"/>
        <a:ext cx="1991981" cy="1166164"/>
      </dsp:txXfrm>
    </dsp:sp>
    <dsp:sp modelId="{8F418CEF-5D2D-4FB4-ADF3-A15F9A2C371A}">
      <dsp:nvSpPr>
        <dsp:cNvPr id="0" name=""/>
        <dsp:cNvSpPr/>
      </dsp:nvSpPr>
      <dsp:spPr>
        <a:xfrm rot="16200000">
          <a:off x="2502195" y="2537776"/>
          <a:ext cx="1538845" cy="185808"/>
        </a:xfrm>
        <a:prstGeom prst="rect">
          <a:avLst/>
        </a:prstGeom>
        <a:solidFill>
          <a:schemeClr val="accent2">
            <a:shade val="90000"/>
            <a:hueOff val="0"/>
            <a:satOff val="-6437"/>
            <a:lumOff val="155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28436-5580-42CE-8C76-D3C7F016CC8E}">
      <dsp:nvSpPr>
        <dsp:cNvPr id="0" name=""/>
        <dsp:cNvSpPr/>
      </dsp:nvSpPr>
      <dsp:spPr>
        <a:xfrm>
          <a:off x="2853928" y="3100744"/>
          <a:ext cx="2064543" cy="12387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Power saws, drills, screwdrivers</a:t>
          </a:r>
          <a:endParaRPr lang="en-US" sz="2300" kern="1200" dirty="0"/>
        </a:p>
      </dsp:txBody>
      <dsp:txXfrm>
        <a:off x="2890209" y="3137025"/>
        <a:ext cx="1991981" cy="1166164"/>
      </dsp:txXfrm>
    </dsp:sp>
    <dsp:sp modelId="{CD8E1DFF-F0FC-4412-91FE-00AE3AC81A7E}">
      <dsp:nvSpPr>
        <dsp:cNvPr id="0" name=""/>
        <dsp:cNvSpPr/>
      </dsp:nvSpPr>
      <dsp:spPr>
        <a:xfrm rot="16200000">
          <a:off x="2502195" y="989368"/>
          <a:ext cx="1538845" cy="185808"/>
        </a:xfrm>
        <a:prstGeom prst="rect">
          <a:avLst/>
        </a:prstGeom>
        <a:solidFill>
          <a:schemeClr val="accent2">
            <a:shade val="90000"/>
            <a:hueOff val="0"/>
            <a:satOff val="-8583"/>
            <a:lumOff val="207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919C2-8A9A-496B-A7AE-79618AD11F33}">
      <dsp:nvSpPr>
        <dsp:cNvPr id="0" name=""/>
        <dsp:cNvSpPr/>
      </dsp:nvSpPr>
      <dsp:spPr>
        <a:xfrm>
          <a:off x="2853928" y="1552336"/>
          <a:ext cx="2064543" cy="12387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Carryalls, buckets, tubs</a:t>
          </a:r>
          <a:endParaRPr lang="en-US" sz="2300" kern="1200" dirty="0"/>
        </a:p>
      </dsp:txBody>
      <dsp:txXfrm>
        <a:off x="2890209" y="1588617"/>
        <a:ext cx="1991981" cy="1166164"/>
      </dsp:txXfrm>
    </dsp:sp>
    <dsp:sp modelId="{D8DD172E-3DAE-4E2C-A8F5-5356550C660F}">
      <dsp:nvSpPr>
        <dsp:cNvPr id="0" name=""/>
        <dsp:cNvSpPr/>
      </dsp:nvSpPr>
      <dsp:spPr>
        <a:xfrm>
          <a:off x="3276399" y="215164"/>
          <a:ext cx="2736280" cy="185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A293A-C343-4672-BC11-574377C7995C}">
      <dsp:nvSpPr>
        <dsp:cNvPr id="0" name=""/>
        <dsp:cNvSpPr/>
      </dsp:nvSpPr>
      <dsp:spPr>
        <a:xfrm>
          <a:off x="2853928" y="3929"/>
          <a:ext cx="2064543" cy="12387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Shovels, </a:t>
          </a:r>
          <a:br>
            <a:rPr lang="en-US" sz="2300" kern="1200" dirty="0" smtClean="0"/>
          </a:br>
          <a:r>
            <a:rPr lang="en-US" sz="2300" kern="1200" dirty="0" smtClean="0"/>
            <a:t>bale hooks, pitchforks</a:t>
          </a:r>
          <a:endParaRPr lang="en-US" sz="2300" kern="1200" dirty="0"/>
        </a:p>
      </dsp:txBody>
      <dsp:txXfrm>
        <a:off x="2890209" y="40210"/>
        <a:ext cx="1991981" cy="1166164"/>
      </dsp:txXfrm>
    </dsp:sp>
    <dsp:sp modelId="{F32DCB6E-8B4A-4E7F-9C42-90C800FC00D9}">
      <dsp:nvSpPr>
        <dsp:cNvPr id="0" name=""/>
        <dsp:cNvSpPr/>
      </dsp:nvSpPr>
      <dsp:spPr>
        <a:xfrm>
          <a:off x="5599771" y="3929"/>
          <a:ext cx="2064543" cy="1238726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Thermal imager</a:t>
          </a:r>
          <a:endParaRPr lang="en-US" sz="2300" kern="1200" dirty="0"/>
        </a:p>
      </dsp:txBody>
      <dsp:txXfrm>
        <a:off x="5636052" y="40210"/>
        <a:ext cx="1991981" cy="11661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95540-AD11-46A7-A6A1-3EDD651032EB}">
      <dsp:nvSpPr>
        <dsp:cNvPr id="0" name=""/>
        <dsp:cNvSpPr/>
      </dsp:nvSpPr>
      <dsp:spPr>
        <a:xfrm>
          <a:off x="948" y="229074"/>
          <a:ext cx="3453556" cy="1726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Supervisor, officer</a:t>
          </a:r>
          <a:endParaRPr lang="en-US" sz="4800" kern="1200" dirty="0"/>
        </a:p>
      </dsp:txBody>
      <dsp:txXfrm>
        <a:off x="51524" y="279650"/>
        <a:ext cx="3352404" cy="1625626"/>
      </dsp:txXfrm>
    </dsp:sp>
    <dsp:sp modelId="{A8B21723-6092-43BA-A5CA-139EB621F1C0}">
      <dsp:nvSpPr>
        <dsp:cNvPr id="0" name=""/>
        <dsp:cNvSpPr/>
      </dsp:nvSpPr>
      <dsp:spPr>
        <a:xfrm>
          <a:off x="346304" y="1955852"/>
          <a:ext cx="345355" cy="129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83"/>
              </a:lnTo>
              <a:lnTo>
                <a:pt x="345355" y="12950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0AF22-F0D7-41DB-9E25-51344DD969FA}">
      <dsp:nvSpPr>
        <dsp:cNvPr id="0" name=""/>
        <dsp:cNvSpPr/>
      </dsp:nvSpPr>
      <dsp:spPr>
        <a:xfrm>
          <a:off x="691660" y="2387547"/>
          <a:ext cx="2762845" cy="1726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If not involved directly in overhaul – Visually direct overhaul operations</a:t>
          </a:r>
          <a:endParaRPr lang="en-US" sz="2200" kern="1200" dirty="0"/>
        </a:p>
      </dsp:txBody>
      <dsp:txXfrm>
        <a:off x="742236" y="2438123"/>
        <a:ext cx="2661693" cy="1625626"/>
      </dsp:txXfrm>
    </dsp:sp>
    <dsp:sp modelId="{4FA2CDE1-1C3B-45A3-A7B0-298CF8EE14E0}">
      <dsp:nvSpPr>
        <dsp:cNvPr id="0" name=""/>
        <dsp:cNvSpPr/>
      </dsp:nvSpPr>
      <dsp:spPr>
        <a:xfrm>
          <a:off x="4317894" y="229074"/>
          <a:ext cx="3453556" cy="172677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Fire investigator</a:t>
          </a:r>
          <a:endParaRPr lang="en-US" sz="4800" kern="1200" dirty="0"/>
        </a:p>
      </dsp:txBody>
      <dsp:txXfrm>
        <a:off x="4368470" y="279650"/>
        <a:ext cx="3352404" cy="1625626"/>
      </dsp:txXfrm>
    </dsp:sp>
    <dsp:sp modelId="{5C30CE61-93B3-44E7-B905-EF1EFB8E203C}">
      <dsp:nvSpPr>
        <dsp:cNvPr id="0" name=""/>
        <dsp:cNvSpPr/>
      </dsp:nvSpPr>
      <dsp:spPr>
        <a:xfrm>
          <a:off x="4663250" y="1955852"/>
          <a:ext cx="345355" cy="1295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5083"/>
              </a:lnTo>
              <a:lnTo>
                <a:pt x="345355" y="129508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EBCED-B796-4887-873F-15D7831E6290}">
      <dsp:nvSpPr>
        <dsp:cNvPr id="0" name=""/>
        <dsp:cNvSpPr/>
      </dsp:nvSpPr>
      <dsp:spPr>
        <a:xfrm>
          <a:off x="5008605" y="2387547"/>
          <a:ext cx="2762845" cy="1726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If on scene – Be involved in planning, supervising overhaul</a:t>
          </a:r>
          <a:endParaRPr lang="en-US" sz="2200" kern="1200" dirty="0"/>
        </a:p>
      </dsp:txBody>
      <dsp:txXfrm>
        <a:off x="5059181" y="2438123"/>
        <a:ext cx="2661693" cy="1625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4" y="49387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altLang="en-US" sz="32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1557AB19-DF1C-4DDD-875B-BD3ECF1D58A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1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D688D8CD-E112-4F8C-9678-4254F99C2433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6C8769A3-3BFB-4E99-A600-A175C1ECC0D7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1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98E619F1-F5E5-47F9-B401-8ED4008D7CF6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9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592E0329-ECD1-4AC5-AD94-3FEB593E7A39}" type="slidenum">
              <a:rPr lang="en-US" altLang="en-US" b="1">
                <a:solidFill>
                  <a:srgbClr val="000000"/>
                </a:solidFill>
              </a:rPr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4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4" y="49387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18134DF3-7652-480A-8598-8D9BD47C4032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3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7B6D9B6B-9972-4A0D-9054-F3BBC87781BD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9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061CB495-D4E4-4678-9F82-9C8DC7EDF856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9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54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Fire Loss Control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3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different methods for folding/rolling and spreading covers.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437911C-4097-413A-B31A-1A398EC9C61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079478" y="1632248"/>
          <a:ext cx="8212507" cy="4563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3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Why is it necessary to know several ways to fold, roll, spread, and improvise with salvage covers?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AEDCFF5-2A7D-426E-AF66-AB969125B53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Covering openings is critical to prevent further damage to the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5CAF0D3-A57A-4026-AFEF-2539BE60037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096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1701800"/>
            <a:ext cx="2895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4398235" y="1290415"/>
          <a:ext cx="6209944" cy="536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4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ways can firefighters cover 	openings during salvage operations?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3D7F628-6C46-4F49-902B-4F7D2A26F0B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1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/>
          <p:cNvSpPr>
            <a:spLocks noGrp="1"/>
          </p:cNvSpPr>
          <p:nvPr>
            <p:ph type="title"/>
          </p:nvPr>
        </p:nvSpPr>
        <p:spPr bwMode="auto">
          <a:xfrm>
            <a:off x="2235201" y="260350"/>
            <a:ext cx="74580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Overhaul consists of activities conducted once the main body of a fire is extinguished.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804C3DB-ED5A-4677-85A1-4811E1F6149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39299" y="1256232"/>
          <a:ext cx="8144141" cy="528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04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Overhaul begins once authorization is given by two personnel.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39CB583-E3C0-48A0-8452-B7D8C43A789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0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 variety of tools and equipment are used during overhaul.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6CF0E39-0A07-4347-BB61-D55C75E718E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8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4501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Specific personnel perform different duties during overhaul.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DB9F8BB-B698-4B58-A414-8C68360CF68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7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Safety is the first consideration that must be addressed before overhaul.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52EBD3F-2B38-4581-A993-5C95A1F2557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94545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707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Toxic gases produced from smoldering fire are a significant threat.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9D1D263-9391-4611-9E45-96442FCACC9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222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4" y="1614489"/>
            <a:ext cx="6264275" cy="4308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78597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Salvage operation assignments vary depending on the department.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B531517-7254-459E-8635-AE3697F32D9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97466" y="1358782"/>
          <a:ext cx="8391971" cy="473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0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CAUTION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mtClean="0"/>
              <a:t>Wear proper protective clothing including self-contained breathing apparatus (SCBA) until the atmosphere has been proven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DF676B3-1A56-4085-9990-C61EFEAD282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Many other hazards are present during overhaul that you should be aware 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ACDB375-DFC1-4C49-AC3B-7F5638E6EC5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21680" y="1529698"/>
          <a:ext cx="8622705" cy="297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1821680" y="3092154"/>
          <a:ext cx="8622705" cy="297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71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Charged hoselines are required during overhaul due to threat of reignition.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CE6CD53-3278-4493-B7B8-E7DF14920B9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530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4" y="1608138"/>
            <a:ext cx="3089275" cy="463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5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Situational awareness and a focus on safety are critical during overhaul.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B059F6F-4C29-439C-89EC-06E1595734F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521152"/>
          <a:ext cx="8253101" cy="457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2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What methods can be used to maintain fire safety during overhaul operations?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1753C38-4F0A-4BC9-8B2E-49C1129F22C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 bwMode="auto">
          <a:xfrm>
            <a:off x="2227263" y="285750"/>
            <a:ext cx="73723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The structural condition of an area must be evaluated before searching for hidden fires.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CAB10ED-9FE7-49B7-A659-2779F0B021A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8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867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indicators of possible loss of structural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7EE12C8-41E2-4EB6-A765-46D4FAFB3D9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47844" y="1572427"/>
          <a:ext cx="7921951" cy="4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3729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2867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indicators of possible loss of structural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A571CDA-470C-4F78-B302-D13ADFAD912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47844" y="1572427"/>
          <a:ext cx="7921951" cy="4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13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four methods to use when locating hidden fires.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F9C67E9-E0E5-40FD-B87E-773DF3A4C3B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0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6246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How can a firefighter describe the 	factors that influence locating hidden 	fires?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CBADBF2-7F69-419F-9123-F5895B091E5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30408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various types and sizes of salvage covers.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B5D782C-DB09-44EE-A8B0-B48A9B66951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03462" y="1333144"/>
          <a:ext cx="8733802" cy="506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5062539" y="4033839"/>
            <a:ext cx="1819275" cy="1990725"/>
            <a:chOff x="928797" y="1079561"/>
            <a:chExt cx="1275938" cy="1275938"/>
          </a:xfrm>
        </p:grpSpPr>
        <p:sp>
          <p:nvSpPr>
            <p:cNvPr id="6" name="Rectangle 5"/>
            <p:cNvSpPr/>
            <p:nvPr/>
          </p:nvSpPr>
          <p:spPr>
            <a:xfrm>
              <a:off x="928797" y="1079561"/>
              <a:ext cx="1275938" cy="127593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928797" y="1079561"/>
              <a:ext cx="1275938" cy="1275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9060" tIns="99060" rIns="99060" bIns="99060" spcCol="1270" anchor="ctr"/>
            <a:lstStyle/>
            <a:p>
              <a:pPr algn="ctr" defTabSz="11557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2600" dirty="0">
                  <a:solidFill>
                    <a:srgbClr val="FFFFFF"/>
                  </a:solidFill>
                </a:rPr>
                <a:t>Disposable heavy-duty plastic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52646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Overhaul procedures should begin as soon as possible after the order is given.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B9CF57A-1948-47A6-B1FD-A82E5ADEBEC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1" y="1752601"/>
          <a:ext cx="7689079" cy="428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7296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52646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Overhaul procedures should begin as soon as possible after the order is given.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1DAF59F-972C-4375-A082-E20FC6F7C6B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1"/>
          <a:ext cx="7706170" cy="434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6183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52646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Overhaul procedures should begin as soon as possible after the order is given.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C2F6936-A41F-46C0-B1BE-39A606D5ADE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5772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52646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Overhaul procedures should begin as soon as possible after the order is given.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A77DC4B-8334-4168-8189-6B70E6AE6F3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8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What are some of the overhaul procedures used in the fire service?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6B6BAFC-C138-4CD3-B2C6-200D58D1A8A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/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99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Using thermal imagers during overhaul has benefits and disadvantages.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3EB09B9-4D25-4C86-8303-CFC96B844ED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6963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709738"/>
            <a:ext cx="2895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709738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0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Loss control is an important component of fire department service delivery with the philosophy of minimizing secondary damage to structures and their contents during and after fire control operations.</a:t>
            </a:r>
          </a:p>
          <a:p>
            <a:pPr marL="457200" indent="-457200">
              <a:buFontTx/>
              <a:buChar char="•"/>
            </a:pPr>
            <a:r>
              <a:rPr lang="en-US" altLang="en-US" smtClean="0"/>
              <a:t>Salvage and overhaul operations are two of the most effective means </a:t>
            </a:r>
            <a:br>
              <a:rPr lang="en-US" altLang="en-US" smtClean="0"/>
            </a:br>
            <a:r>
              <a:rPr lang="en-US" altLang="en-US" smtClean="0"/>
              <a:t>of loss control.</a:t>
            </a:r>
          </a:p>
        </p:txBody>
      </p:sp>
      <p:sp>
        <p:nvSpPr>
          <p:cNvPr id="7168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370535D-E824-454D-94F1-6CDA402FE9F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1685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7721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It is very important for fire personnel to identify and protect valuable contents in structures affected by fire as well as searching for hidden fires so rekindling does not occur.</a:t>
            </a:r>
          </a:p>
        </p:txBody>
      </p:sp>
      <p:sp>
        <p:nvSpPr>
          <p:cNvPr id="7270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AC8EC55-47CB-45CD-AAFF-C03049B1ACE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2709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4433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Tx/>
              <a:buChar char="•"/>
            </a:pPr>
            <a:r>
              <a:rPr lang="en-US" altLang="en-US" smtClean="0"/>
              <a:t>Taking a customer-service oriented approach to loss control ensures that citizens’ property is adequately protected and that the reputation of the fire service is held in the highest regard.</a:t>
            </a:r>
          </a:p>
        </p:txBody>
      </p:sp>
      <p:sp>
        <p:nvSpPr>
          <p:cNvPr id="7373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2419E4D-4B27-4E51-A6D6-A7486879D45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 eaLnBrk="1" hangingPunct="1"/>
              <a:t>38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 bwMode="auto">
          <a:xfrm>
            <a:off x="2201864" y="242888"/>
            <a:ext cx="83899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Salvage requires a specific collection of tools and equipment stored in a designated toolbox or container.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6251F7A-EA04-4641-95F2-EE2F1266849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pic>
        <p:nvPicPr>
          <p:cNvPr id="3379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" t="6673" r="2827" b="1247"/>
          <a:stretch>
            <a:fillRect/>
          </a:stretch>
        </p:blipFill>
        <p:spPr bwMode="auto">
          <a:xfrm>
            <a:off x="2524125" y="1533525"/>
            <a:ext cx="2776538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1563689"/>
            <a:ext cx="29972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14"/>
          <p:cNvGrpSpPr>
            <a:grpSpLocks/>
          </p:cNvGrpSpPr>
          <p:nvPr/>
        </p:nvGrpSpPr>
        <p:grpSpPr bwMode="auto">
          <a:xfrm>
            <a:off x="5626101" y="5913439"/>
            <a:ext cx="1846263" cy="452437"/>
            <a:chOff x="3172717" y="263"/>
            <a:chExt cx="1426964" cy="927526"/>
          </a:xfrm>
        </p:grpSpPr>
        <p:sp>
          <p:nvSpPr>
            <p:cNvPr id="16" name="Rounded Rectangle 15"/>
            <p:cNvSpPr/>
            <p:nvPr/>
          </p:nvSpPr>
          <p:spPr>
            <a:xfrm>
              <a:off x="3172717" y="263"/>
              <a:ext cx="1426964" cy="9275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218115" y="45826"/>
              <a:ext cx="1336168" cy="836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1700" dirty="0">
                  <a:solidFill>
                    <a:srgbClr val="FFFFFF"/>
                  </a:solidFill>
                </a:rPr>
                <a:t>Floor runners</a:t>
              </a:r>
            </a:p>
          </p:txBody>
        </p:sp>
      </p:grpSp>
      <p:grpSp>
        <p:nvGrpSpPr>
          <p:cNvPr id="33800" name="Group 17"/>
          <p:cNvGrpSpPr>
            <a:grpSpLocks/>
          </p:cNvGrpSpPr>
          <p:nvPr/>
        </p:nvGrpSpPr>
        <p:grpSpPr bwMode="auto">
          <a:xfrm>
            <a:off x="2120901" y="5913439"/>
            <a:ext cx="1846263" cy="452437"/>
            <a:chOff x="3172717" y="263"/>
            <a:chExt cx="1426964" cy="927526"/>
          </a:xfrm>
        </p:grpSpPr>
        <p:sp>
          <p:nvSpPr>
            <p:cNvPr id="19" name="Rounded Rectangle 18"/>
            <p:cNvSpPr/>
            <p:nvPr/>
          </p:nvSpPr>
          <p:spPr>
            <a:xfrm>
              <a:off x="3172717" y="263"/>
              <a:ext cx="1426964" cy="9275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218115" y="45826"/>
              <a:ext cx="1336168" cy="8364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1700" dirty="0">
                  <a:solidFill>
                    <a:srgbClr val="FFFFFF"/>
                  </a:solidFill>
                </a:rPr>
                <a:t>Carryall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1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 bwMode="auto">
          <a:xfrm>
            <a:off x="2201864" y="242888"/>
            <a:ext cx="83899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Salvage requires a specific collection of tools and equipment stored in a designated toolbox or container.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092063D-1051-4CFD-993A-037D3655B59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pic>
        <p:nvPicPr>
          <p:cNvPr id="3482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592264"/>
            <a:ext cx="2998788" cy="449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1676400"/>
            <a:ext cx="32004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3" name="Group 17"/>
          <p:cNvGrpSpPr>
            <a:grpSpLocks/>
          </p:cNvGrpSpPr>
          <p:nvPr/>
        </p:nvGrpSpPr>
        <p:grpSpPr bwMode="auto">
          <a:xfrm>
            <a:off x="2139950" y="5683251"/>
            <a:ext cx="1989138" cy="682625"/>
            <a:chOff x="3172717" y="263"/>
            <a:chExt cx="1426964" cy="927526"/>
          </a:xfrm>
        </p:grpSpPr>
        <p:sp>
          <p:nvSpPr>
            <p:cNvPr id="19" name="Rounded Rectangle 18"/>
            <p:cNvSpPr/>
            <p:nvPr/>
          </p:nvSpPr>
          <p:spPr>
            <a:xfrm>
              <a:off x="3172717" y="263"/>
              <a:ext cx="1426964" cy="9275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218271" y="45561"/>
              <a:ext cx="1335857" cy="836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1700" dirty="0">
                  <a:solidFill>
                    <a:srgbClr val="FFFFFF"/>
                  </a:solidFill>
                </a:rPr>
                <a:t>Dewatering device</a:t>
              </a:r>
            </a:p>
          </p:txBody>
        </p:sp>
      </p:grpSp>
      <p:grpSp>
        <p:nvGrpSpPr>
          <p:cNvPr id="34824" name="Group 14"/>
          <p:cNvGrpSpPr>
            <a:grpSpLocks/>
          </p:cNvGrpSpPr>
          <p:nvPr/>
        </p:nvGrpSpPr>
        <p:grpSpPr bwMode="auto">
          <a:xfrm>
            <a:off x="6111876" y="5141913"/>
            <a:ext cx="1846263" cy="450850"/>
            <a:chOff x="3172717" y="263"/>
            <a:chExt cx="1426964" cy="927526"/>
          </a:xfrm>
        </p:grpSpPr>
        <p:sp>
          <p:nvSpPr>
            <p:cNvPr id="16" name="Rounded Rectangle 15"/>
            <p:cNvSpPr/>
            <p:nvPr/>
          </p:nvSpPr>
          <p:spPr>
            <a:xfrm>
              <a:off x="3172717" y="263"/>
              <a:ext cx="1426964" cy="92752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218115" y="45986"/>
              <a:ext cx="1336168" cy="83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1700" dirty="0">
                  <a:solidFill>
                    <a:srgbClr val="FFFFFF"/>
                  </a:solidFill>
                </a:rPr>
                <a:t>Water vacuum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2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 bwMode="auto">
          <a:xfrm>
            <a:off x="2201864" y="242888"/>
            <a:ext cx="83899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Salvage requires a specific collection of tools and equipment stored in a designated toolbox or container.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37D636F-8C78-4DC0-B428-8CFF0FAE453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2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What are the different types of salvage covers commonly used in the fire service?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CA9DEF4-6D9E-407D-B85E-2E8A65232E7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r>
              <a:rPr lang="en-US" altLang="en-US" dirty="0" smtClean="0"/>
              <a:t>	Explain ways to fold, roll, spread, </a:t>
            </a:r>
            <a:r>
              <a:rPr lang="en-US" altLang="en-US" dirty="0" smtClean="0"/>
              <a:t>and </a:t>
            </a:r>
            <a:r>
              <a:rPr lang="en-US" altLang="en-US" dirty="0" smtClean="0"/>
              <a:t>improvise with salvage covers.</a:t>
            </a:r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5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50C0302-3B0E-4292-B0A3-043EB6E41E0F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0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ways to cover openings 	during salvage operations.</a:t>
            </a:r>
          </a:p>
        </p:txBody>
      </p:sp>
      <p:sp>
        <p:nvSpPr>
          <p:cNvPr id="38915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6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18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3A0EA3D-4FFC-46F3-8BFF-C60572B909C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888</Words>
  <Application>Microsoft Office PowerPoint</Application>
  <PresentationFormat>Widescreen</PresentationFormat>
  <Paragraphs>198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Tahoma</vt:lpstr>
      <vt:lpstr>1_Default Design</vt:lpstr>
      <vt:lpstr>2_Default Design</vt:lpstr>
      <vt:lpstr>Fire Loss Control </vt:lpstr>
      <vt:lpstr>Salvage operation assignments vary depending on the department.</vt:lpstr>
      <vt:lpstr>There are various types and sizes of salvage covers.</vt:lpstr>
      <vt:lpstr>Salvage requires a specific collection of tools and equipment stored in a designated toolbox or container.</vt:lpstr>
      <vt:lpstr>Salvage requires a specific collection of tools and equipment stored in a designated toolbox or container.</vt:lpstr>
      <vt:lpstr>Salvage requires a specific collection of tools and equipment stored in a designated toolbox or container.</vt:lpstr>
      <vt:lpstr>REVIEW QUESTION</vt:lpstr>
      <vt:lpstr> Learning Objective 5</vt:lpstr>
      <vt:lpstr> Learning Objective 6</vt:lpstr>
      <vt:lpstr>There are several different methods for folding/rolling and spreading covers.</vt:lpstr>
      <vt:lpstr>REVIEW QUESTION</vt:lpstr>
      <vt:lpstr>Covering openings is critical to prevent further damage to the property.</vt:lpstr>
      <vt:lpstr>REVIEW QUESTION</vt:lpstr>
      <vt:lpstr>Overhaul consists of activities conducted once the main body of a fire is extinguished.</vt:lpstr>
      <vt:lpstr>Overhaul begins once authorization is given by two personnel.</vt:lpstr>
      <vt:lpstr>A variety of tools and equipment are used during overhaul.</vt:lpstr>
      <vt:lpstr>Specific personnel perform different duties during overhaul.</vt:lpstr>
      <vt:lpstr>Safety is the first consideration that must be addressed before overhaul.</vt:lpstr>
      <vt:lpstr>Toxic gases produced from smoldering fire are a significant threat.</vt:lpstr>
      <vt:lpstr>CAUTION</vt:lpstr>
      <vt:lpstr>Many other hazards are present during overhaul that you should be aware of.</vt:lpstr>
      <vt:lpstr>Charged hoselines are required during overhaul due to threat of reignition.</vt:lpstr>
      <vt:lpstr>Situational awareness and a focus on safety are critical during overhaul.</vt:lpstr>
      <vt:lpstr>REVIEW QUESTION</vt:lpstr>
      <vt:lpstr>The structural condition of an area must be evaluated before searching for hidden fires.</vt:lpstr>
      <vt:lpstr>There are several indicators of possible loss of structural integrity.</vt:lpstr>
      <vt:lpstr>There are several indicators of possible loss of structural integrity.</vt:lpstr>
      <vt:lpstr>There are four methods to use when locating hidden fires.</vt:lpstr>
      <vt:lpstr>REVIEW QUESTION</vt:lpstr>
      <vt:lpstr>Overhaul procedures should begin as soon as possible after the order is given.</vt:lpstr>
      <vt:lpstr>Overhaul procedures should begin as soon as possible after the order is given.</vt:lpstr>
      <vt:lpstr>Overhaul procedures should begin as soon as possible after the order is given.</vt:lpstr>
      <vt:lpstr>Overhaul procedures should begin as soon as possible after the order is given.</vt:lpstr>
      <vt:lpstr>REVIEW QUESTION</vt:lpstr>
      <vt:lpstr>Using thermal imagers during overhaul has benefits and disadvantages.</vt:lpstr>
      <vt:lpstr> Summary</vt:lpstr>
      <vt:lpstr> Summary</vt:lpstr>
      <vt:lpstr>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5</cp:revision>
  <dcterms:created xsi:type="dcterms:W3CDTF">2016-03-15T04:33:06Z</dcterms:created>
  <dcterms:modified xsi:type="dcterms:W3CDTF">2016-05-09T04:36:09Z</dcterms:modified>
</cp:coreProperties>
</file>