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D2A5F-31A0-4618-A982-39E97640F1A6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FBC0DD0-9D2B-4D51-97DC-D94C42F738DA}">
      <dgm:prSet phldrT="[Text]"/>
      <dgm:spPr/>
      <dgm:t>
        <a:bodyPr/>
        <a:lstStyle/>
        <a:p>
          <a:r>
            <a:rPr lang="en-US" dirty="0" smtClean="0"/>
            <a:t>Look for</a:t>
          </a:r>
          <a:endParaRPr lang="en-US" dirty="0"/>
        </a:p>
      </dgm:t>
    </dgm:pt>
    <dgm:pt modelId="{2408A7F5-B8E9-4D49-BD5A-C294B2A2230C}" type="parTrans" cxnId="{E3F13C20-759F-4B80-956C-6D6445138E86}">
      <dgm:prSet/>
      <dgm:spPr/>
      <dgm:t>
        <a:bodyPr/>
        <a:lstStyle/>
        <a:p>
          <a:endParaRPr lang="en-US"/>
        </a:p>
      </dgm:t>
    </dgm:pt>
    <dgm:pt modelId="{F26536DF-C1CE-434D-9FB5-BB4D9FBABCDE}" type="sibTrans" cxnId="{E3F13C20-759F-4B80-956C-6D6445138E86}">
      <dgm:prSet/>
      <dgm:spPr/>
      <dgm:t>
        <a:bodyPr/>
        <a:lstStyle/>
        <a:p>
          <a:endParaRPr lang="en-US"/>
        </a:p>
      </dgm:t>
    </dgm:pt>
    <dgm:pt modelId="{6CD016F3-E970-4A4D-838D-C7C23927B9D7}">
      <dgm:prSet phldrT="[Text]"/>
      <dgm:spPr/>
      <dgm:t>
        <a:bodyPr/>
        <a:lstStyle/>
        <a:p>
          <a:r>
            <a:rPr lang="en-US" dirty="0" smtClean="0"/>
            <a:t>Competent ignition source</a:t>
          </a:r>
          <a:endParaRPr lang="en-US" dirty="0"/>
        </a:p>
      </dgm:t>
    </dgm:pt>
    <dgm:pt modelId="{7EAC9D06-995D-437E-9534-7FD4B66D332F}" type="parTrans" cxnId="{FF98D2EC-93D2-4463-B918-F9DE8FBBD39B}">
      <dgm:prSet/>
      <dgm:spPr/>
      <dgm:t>
        <a:bodyPr/>
        <a:lstStyle/>
        <a:p>
          <a:endParaRPr lang="en-US"/>
        </a:p>
      </dgm:t>
    </dgm:pt>
    <dgm:pt modelId="{28E9A761-E489-4C6E-BB9C-D2F12EB31689}" type="sibTrans" cxnId="{FF98D2EC-93D2-4463-B918-F9DE8FBBD39B}">
      <dgm:prSet/>
      <dgm:spPr/>
      <dgm:t>
        <a:bodyPr/>
        <a:lstStyle/>
        <a:p>
          <a:endParaRPr lang="en-US"/>
        </a:p>
      </dgm:t>
    </dgm:pt>
    <dgm:pt modelId="{BC408BBE-6DFC-4B18-8479-D5B53CEF473D}">
      <dgm:prSet phldrT="[Text]"/>
      <dgm:spPr/>
      <dgm:t>
        <a:bodyPr/>
        <a:lstStyle/>
        <a:p>
          <a:r>
            <a:rPr lang="en-US" dirty="0" smtClean="0"/>
            <a:t>Ignition sequence</a:t>
          </a:r>
          <a:endParaRPr lang="en-US" dirty="0"/>
        </a:p>
      </dgm:t>
    </dgm:pt>
    <dgm:pt modelId="{B2F4DC61-2691-4E5E-9CA7-6E1CBB562EF1}" type="parTrans" cxnId="{01D28D6B-437C-4D7F-8336-D794D267C236}">
      <dgm:prSet/>
      <dgm:spPr/>
      <dgm:t>
        <a:bodyPr/>
        <a:lstStyle/>
        <a:p>
          <a:endParaRPr lang="en-US"/>
        </a:p>
      </dgm:t>
    </dgm:pt>
    <dgm:pt modelId="{450125B4-4A75-4BED-A4AC-29520A461055}" type="sibTrans" cxnId="{01D28D6B-437C-4D7F-8336-D794D267C236}">
      <dgm:prSet/>
      <dgm:spPr/>
      <dgm:t>
        <a:bodyPr/>
        <a:lstStyle/>
        <a:p>
          <a:endParaRPr lang="en-US"/>
        </a:p>
      </dgm:t>
    </dgm:pt>
    <dgm:pt modelId="{95948668-3CE0-45AF-BC21-8F90D33FC6CA}">
      <dgm:prSet phldrT="[Text]"/>
      <dgm:spPr/>
      <dgm:t>
        <a:bodyPr/>
        <a:lstStyle/>
        <a:p>
          <a:r>
            <a:rPr lang="en-US" dirty="0" smtClean="0"/>
            <a:t>Determination can</a:t>
          </a:r>
          <a:endParaRPr lang="en-US" dirty="0"/>
        </a:p>
      </dgm:t>
    </dgm:pt>
    <dgm:pt modelId="{B0E3ABE0-9DAA-4F30-A272-2787911742FB}" type="parTrans" cxnId="{9717C480-D0E2-4FF5-85F3-B7ABCFEC46D5}">
      <dgm:prSet/>
      <dgm:spPr/>
      <dgm:t>
        <a:bodyPr/>
        <a:lstStyle/>
        <a:p>
          <a:endParaRPr lang="en-US"/>
        </a:p>
      </dgm:t>
    </dgm:pt>
    <dgm:pt modelId="{B5E4D105-103E-4910-8853-B6CB5003EC5B}" type="sibTrans" cxnId="{9717C480-D0E2-4FF5-85F3-B7ABCFEC46D5}">
      <dgm:prSet/>
      <dgm:spPr/>
      <dgm:t>
        <a:bodyPr/>
        <a:lstStyle/>
        <a:p>
          <a:endParaRPr lang="en-US"/>
        </a:p>
      </dgm:t>
    </dgm:pt>
    <dgm:pt modelId="{1FC30462-519E-46C0-9D0B-6C55C67A9DBC}">
      <dgm:prSet phldrT="[Text]"/>
      <dgm:spPr/>
      <dgm:t>
        <a:bodyPr/>
        <a:lstStyle/>
        <a:p>
          <a:r>
            <a:rPr lang="en-US" dirty="0" smtClean="0"/>
            <a:t>Document causes of fire</a:t>
          </a:r>
          <a:endParaRPr lang="en-US" dirty="0"/>
        </a:p>
      </dgm:t>
    </dgm:pt>
    <dgm:pt modelId="{DCF281F4-D343-452A-B739-CA024F81C04E}" type="parTrans" cxnId="{79DFE5D0-3ECA-4F3D-B9C2-DE18A976DD96}">
      <dgm:prSet/>
      <dgm:spPr/>
      <dgm:t>
        <a:bodyPr/>
        <a:lstStyle/>
        <a:p>
          <a:endParaRPr lang="en-US"/>
        </a:p>
      </dgm:t>
    </dgm:pt>
    <dgm:pt modelId="{2341F9E4-EB64-4DE4-8C10-02BF7972C7A0}" type="sibTrans" cxnId="{79DFE5D0-3ECA-4F3D-B9C2-DE18A976DD96}">
      <dgm:prSet/>
      <dgm:spPr/>
      <dgm:t>
        <a:bodyPr/>
        <a:lstStyle/>
        <a:p>
          <a:endParaRPr lang="en-US"/>
        </a:p>
      </dgm:t>
    </dgm:pt>
    <dgm:pt modelId="{AE16BE17-0298-4CF9-AF38-6CEB6DE8BA4C}">
      <dgm:prSet phldrT="[Text]"/>
      <dgm:spPr/>
      <dgm:t>
        <a:bodyPr/>
        <a:lstStyle/>
        <a:p>
          <a:r>
            <a:rPr lang="en-US" dirty="0" smtClean="0"/>
            <a:t>Indicate trends in unsafe behavior</a:t>
          </a:r>
          <a:endParaRPr lang="en-US" dirty="0"/>
        </a:p>
      </dgm:t>
    </dgm:pt>
    <dgm:pt modelId="{004AB0AA-A263-4EA6-94E0-C376452C0BB8}" type="parTrans" cxnId="{5280A59C-5ED9-47C3-BF15-76E21A92C1DF}">
      <dgm:prSet/>
      <dgm:spPr/>
      <dgm:t>
        <a:bodyPr/>
        <a:lstStyle/>
        <a:p>
          <a:endParaRPr lang="en-US"/>
        </a:p>
      </dgm:t>
    </dgm:pt>
    <dgm:pt modelId="{9805D8B3-E0C4-41CF-8CF2-EDC0482964EA}" type="sibTrans" cxnId="{5280A59C-5ED9-47C3-BF15-76E21A92C1DF}">
      <dgm:prSet/>
      <dgm:spPr/>
      <dgm:t>
        <a:bodyPr/>
        <a:lstStyle/>
        <a:p>
          <a:endParaRPr lang="en-US"/>
        </a:p>
      </dgm:t>
    </dgm:pt>
    <dgm:pt modelId="{83F7E33E-D9AD-4D51-BA20-841405B58BEE}">
      <dgm:prSet phldrT="[Text]"/>
      <dgm:spPr/>
      <dgm:t>
        <a:bodyPr/>
        <a:lstStyle/>
        <a:p>
          <a:r>
            <a:rPr lang="en-US" dirty="0" smtClean="0"/>
            <a:t>Indicate defective equipment, design flaws</a:t>
          </a:r>
          <a:endParaRPr lang="en-US" dirty="0"/>
        </a:p>
      </dgm:t>
    </dgm:pt>
    <dgm:pt modelId="{DECF64BD-DB90-47A9-B195-BFB907549AF7}" type="parTrans" cxnId="{956C0EBC-0EB9-4E56-9BAF-A6CE1F7F1A5C}">
      <dgm:prSet/>
      <dgm:spPr/>
      <dgm:t>
        <a:bodyPr/>
        <a:lstStyle/>
        <a:p>
          <a:endParaRPr lang="en-US"/>
        </a:p>
      </dgm:t>
    </dgm:pt>
    <dgm:pt modelId="{E9F37BB4-2850-4A22-9E4D-8D9CC5451F69}" type="sibTrans" cxnId="{956C0EBC-0EB9-4E56-9BAF-A6CE1F7F1A5C}">
      <dgm:prSet/>
      <dgm:spPr/>
      <dgm:t>
        <a:bodyPr/>
        <a:lstStyle/>
        <a:p>
          <a:endParaRPr lang="en-US"/>
        </a:p>
      </dgm:t>
    </dgm:pt>
    <dgm:pt modelId="{A9F6957B-6A2B-4984-9395-C31878007024}">
      <dgm:prSet phldrT="[Text]"/>
      <dgm:spPr/>
      <dgm:t>
        <a:bodyPr/>
        <a:lstStyle/>
        <a:p>
          <a:r>
            <a:rPr lang="en-US" dirty="0" smtClean="0"/>
            <a:t>Indicate malicious, illegal behavior</a:t>
          </a:r>
          <a:endParaRPr lang="en-US" dirty="0"/>
        </a:p>
      </dgm:t>
    </dgm:pt>
    <dgm:pt modelId="{1337979E-80E1-4294-BC15-98ED34DE2E6C}" type="parTrans" cxnId="{2EA70D9E-C094-4FD6-BA13-993E0F86908A}">
      <dgm:prSet/>
      <dgm:spPr/>
      <dgm:t>
        <a:bodyPr/>
        <a:lstStyle/>
        <a:p>
          <a:endParaRPr lang="en-US"/>
        </a:p>
      </dgm:t>
    </dgm:pt>
    <dgm:pt modelId="{52709823-DAE1-4E48-BC28-577858B2163D}" type="sibTrans" cxnId="{2EA70D9E-C094-4FD6-BA13-993E0F86908A}">
      <dgm:prSet/>
      <dgm:spPr/>
      <dgm:t>
        <a:bodyPr/>
        <a:lstStyle/>
        <a:p>
          <a:endParaRPr lang="en-US"/>
        </a:p>
      </dgm:t>
    </dgm:pt>
    <dgm:pt modelId="{CD6144BD-88C4-48BB-A4E8-CA61F6CB1105}" type="pres">
      <dgm:prSet presAssocID="{63ED2A5F-31A0-4618-A982-39E97640F1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5C93F-764D-4A23-8C2F-F1D99EEDA0B5}" type="pres">
      <dgm:prSet presAssocID="{DFBC0DD0-9D2B-4D51-97DC-D94C42F738DA}" presName="composite" presStyleCnt="0"/>
      <dgm:spPr/>
    </dgm:pt>
    <dgm:pt modelId="{1AAB20D0-CE93-4E59-8C14-486611FD0536}" type="pres">
      <dgm:prSet presAssocID="{DFBC0DD0-9D2B-4D51-97DC-D94C42F738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10E0E-F559-4859-BC60-6CC3AF86FC85}" type="pres">
      <dgm:prSet presAssocID="{DFBC0DD0-9D2B-4D51-97DC-D94C42F738D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DF8F5-7DBA-4C39-92F7-C107CF05B670}" type="pres">
      <dgm:prSet presAssocID="{F26536DF-C1CE-434D-9FB5-BB4D9FBABCDE}" presName="space" presStyleCnt="0"/>
      <dgm:spPr/>
    </dgm:pt>
    <dgm:pt modelId="{50AEB768-588B-4CA5-87CB-F59F7E4FDDD8}" type="pres">
      <dgm:prSet presAssocID="{95948668-3CE0-45AF-BC21-8F90D33FC6CA}" presName="composite" presStyleCnt="0"/>
      <dgm:spPr/>
    </dgm:pt>
    <dgm:pt modelId="{3DA754E3-3DDE-43ED-A9CE-2FCED499F8FA}" type="pres">
      <dgm:prSet presAssocID="{95948668-3CE0-45AF-BC21-8F90D33FC6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9E70-5337-4CB1-A5ED-6377327FF710}" type="pres">
      <dgm:prSet presAssocID="{95948668-3CE0-45AF-BC21-8F90D33FC6C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70D9E-C094-4FD6-BA13-993E0F86908A}" srcId="{95948668-3CE0-45AF-BC21-8F90D33FC6CA}" destId="{A9F6957B-6A2B-4984-9395-C31878007024}" srcOrd="3" destOrd="0" parTransId="{1337979E-80E1-4294-BC15-98ED34DE2E6C}" sibTransId="{52709823-DAE1-4E48-BC28-577858B2163D}"/>
    <dgm:cxn modelId="{956C0EBC-0EB9-4E56-9BAF-A6CE1F7F1A5C}" srcId="{95948668-3CE0-45AF-BC21-8F90D33FC6CA}" destId="{83F7E33E-D9AD-4D51-BA20-841405B58BEE}" srcOrd="2" destOrd="0" parTransId="{DECF64BD-DB90-47A9-B195-BFB907549AF7}" sibTransId="{E9F37BB4-2850-4A22-9E4D-8D9CC5451F69}"/>
    <dgm:cxn modelId="{9D17C438-BEDF-4304-9041-0496B47E6E02}" type="presOf" srcId="{95948668-3CE0-45AF-BC21-8F90D33FC6CA}" destId="{3DA754E3-3DDE-43ED-A9CE-2FCED499F8FA}" srcOrd="0" destOrd="0" presId="urn:microsoft.com/office/officeart/2005/8/layout/hList1"/>
    <dgm:cxn modelId="{E3F13C20-759F-4B80-956C-6D6445138E86}" srcId="{63ED2A5F-31A0-4618-A982-39E97640F1A6}" destId="{DFBC0DD0-9D2B-4D51-97DC-D94C42F738DA}" srcOrd="0" destOrd="0" parTransId="{2408A7F5-B8E9-4D49-BD5A-C294B2A2230C}" sibTransId="{F26536DF-C1CE-434D-9FB5-BB4D9FBABCDE}"/>
    <dgm:cxn modelId="{93AA96C9-9B92-4F56-BBB2-3F3AACDCC95F}" type="presOf" srcId="{6CD016F3-E970-4A4D-838D-C7C23927B9D7}" destId="{A9610E0E-F559-4859-BC60-6CC3AF86FC85}" srcOrd="0" destOrd="0" presId="urn:microsoft.com/office/officeart/2005/8/layout/hList1"/>
    <dgm:cxn modelId="{387B0DF9-BAF7-4F2F-9F4E-180924627860}" type="presOf" srcId="{63ED2A5F-31A0-4618-A982-39E97640F1A6}" destId="{CD6144BD-88C4-48BB-A4E8-CA61F6CB1105}" srcOrd="0" destOrd="0" presId="urn:microsoft.com/office/officeart/2005/8/layout/hList1"/>
    <dgm:cxn modelId="{01D28D6B-437C-4D7F-8336-D794D267C236}" srcId="{DFBC0DD0-9D2B-4D51-97DC-D94C42F738DA}" destId="{BC408BBE-6DFC-4B18-8479-D5B53CEF473D}" srcOrd="1" destOrd="0" parTransId="{B2F4DC61-2691-4E5E-9CA7-6E1CBB562EF1}" sibTransId="{450125B4-4A75-4BED-A4AC-29520A461055}"/>
    <dgm:cxn modelId="{255D518F-1362-4BC2-B235-E163C5CE0BAA}" type="presOf" srcId="{1FC30462-519E-46C0-9D0B-6C55C67A9DBC}" destId="{44BB9E70-5337-4CB1-A5ED-6377327FF710}" srcOrd="0" destOrd="0" presId="urn:microsoft.com/office/officeart/2005/8/layout/hList1"/>
    <dgm:cxn modelId="{AC3970B8-2BFE-4A8B-AAC7-EB27180FF79B}" type="presOf" srcId="{DFBC0DD0-9D2B-4D51-97DC-D94C42F738DA}" destId="{1AAB20D0-CE93-4E59-8C14-486611FD0536}" srcOrd="0" destOrd="0" presId="urn:microsoft.com/office/officeart/2005/8/layout/hList1"/>
    <dgm:cxn modelId="{79DFE5D0-3ECA-4F3D-B9C2-DE18A976DD96}" srcId="{95948668-3CE0-45AF-BC21-8F90D33FC6CA}" destId="{1FC30462-519E-46C0-9D0B-6C55C67A9DBC}" srcOrd="0" destOrd="0" parTransId="{DCF281F4-D343-452A-B739-CA024F81C04E}" sibTransId="{2341F9E4-EB64-4DE4-8C10-02BF7972C7A0}"/>
    <dgm:cxn modelId="{FF98D2EC-93D2-4463-B918-F9DE8FBBD39B}" srcId="{DFBC0DD0-9D2B-4D51-97DC-D94C42F738DA}" destId="{6CD016F3-E970-4A4D-838D-C7C23927B9D7}" srcOrd="0" destOrd="0" parTransId="{7EAC9D06-995D-437E-9534-7FD4B66D332F}" sibTransId="{28E9A761-E489-4C6E-BB9C-D2F12EB31689}"/>
    <dgm:cxn modelId="{3DF5FD4E-2030-482B-902B-4FB472FF649F}" type="presOf" srcId="{A9F6957B-6A2B-4984-9395-C31878007024}" destId="{44BB9E70-5337-4CB1-A5ED-6377327FF710}" srcOrd="0" destOrd="3" presId="urn:microsoft.com/office/officeart/2005/8/layout/hList1"/>
    <dgm:cxn modelId="{B5FBF057-885A-4769-A344-F1FCA533F5B4}" type="presOf" srcId="{83F7E33E-D9AD-4D51-BA20-841405B58BEE}" destId="{44BB9E70-5337-4CB1-A5ED-6377327FF710}" srcOrd="0" destOrd="2" presId="urn:microsoft.com/office/officeart/2005/8/layout/hList1"/>
    <dgm:cxn modelId="{5280A59C-5ED9-47C3-BF15-76E21A92C1DF}" srcId="{95948668-3CE0-45AF-BC21-8F90D33FC6CA}" destId="{AE16BE17-0298-4CF9-AF38-6CEB6DE8BA4C}" srcOrd="1" destOrd="0" parTransId="{004AB0AA-A263-4EA6-94E0-C376452C0BB8}" sibTransId="{9805D8B3-E0C4-41CF-8CF2-EDC0482964EA}"/>
    <dgm:cxn modelId="{9206B8D9-733A-4223-91AD-341CD3B14272}" type="presOf" srcId="{BC408BBE-6DFC-4B18-8479-D5B53CEF473D}" destId="{A9610E0E-F559-4859-BC60-6CC3AF86FC85}" srcOrd="0" destOrd="1" presId="urn:microsoft.com/office/officeart/2005/8/layout/hList1"/>
    <dgm:cxn modelId="{9717C480-D0E2-4FF5-85F3-B7ABCFEC46D5}" srcId="{63ED2A5F-31A0-4618-A982-39E97640F1A6}" destId="{95948668-3CE0-45AF-BC21-8F90D33FC6CA}" srcOrd="1" destOrd="0" parTransId="{B0E3ABE0-9DAA-4F30-A272-2787911742FB}" sibTransId="{B5E4D105-103E-4910-8853-B6CB5003EC5B}"/>
    <dgm:cxn modelId="{B8E0F16E-D0E8-42E0-BED2-48DFE52941F1}" type="presOf" srcId="{AE16BE17-0298-4CF9-AF38-6CEB6DE8BA4C}" destId="{44BB9E70-5337-4CB1-A5ED-6377327FF710}" srcOrd="0" destOrd="1" presId="urn:microsoft.com/office/officeart/2005/8/layout/hList1"/>
    <dgm:cxn modelId="{A35F3823-815C-4C4A-ACC3-BB4BEF4B02AA}" type="presParOf" srcId="{CD6144BD-88C4-48BB-A4E8-CA61F6CB1105}" destId="{ED15C93F-764D-4A23-8C2F-F1D99EEDA0B5}" srcOrd="0" destOrd="0" presId="urn:microsoft.com/office/officeart/2005/8/layout/hList1"/>
    <dgm:cxn modelId="{AF1701F9-1C40-4289-9DC1-0C34CF2EC05E}" type="presParOf" srcId="{ED15C93F-764D-4A23-8C2F-F1D99EEDA0B5}" destId="{1AAB20D0-CE93-4E59-8C14-486611FD0536}" srcOrd="0" destOrd="0" presId="urn:microsoft.com/office/officeart/2005/8/layout/hList1"/>
    <dgm:cxn modelId="{CF688D7F-08F0-4E0F-9AE3-FDD915896C08}" type="presParOf" srcId="{ED15C93F-764D-4A23-8C2F-F1D99EEDA0B5}" destId="{A9610E0E-F559-4859-BC60-6CC3AF86FC85}" srcOrd="1" destOrd="0" presId="urn:microsoft.com/office/officeart/2005/8/layout/hList1"/>
    <dgm:cxn modelId="{19BAB507-7C17-4CB5-A0D7-A64080D8632E}" type="presParOf" srcId="{CD6144BD-88C4-48BB-A4E8-CA61F6CB1105}" destId="{142DF8F5-7DBA-4C39-92F7-C107CF05B670}" srcOrd="1" destOrd="0" presId="urn:microsoft.com/office/officeart/2005/8/layout/hList1"/>
    <dgm:cxn modelId="{8B2D2010-885C-47BD-98E1-238A176A68B6}" type="presParOf" srcId="{CD6144BD-88C4-48BB-A4E8-CA61F6CB1105}" destId="{50AEB768-588B-4CA5-87CB-F59F7E4FDDD8}" srcOrd="2" destOrd="0" presId="urn:microsoft.com/office/officeart/2005/8/layout/hList1"/>
    <dgm:cxn modelId="{97FCA0A0-BC54-4521-BD91-E05CDC49ACBA}" type="presParOf" srcId="{50AEB768-588B-4CA5-87CB-F59F7E4FDDD8}" destId="{3DA754E3-3DDE-43ED-A9CE-2FCED499F8FA}" srcOrd="0" destOrd="0" presId="urn:microsoft.com/office/officeart/2005/8/layout/hList1"/>
    <dgm:cxn modelId="{308ED6A5-4574-4272-92E0-54641E8E750D}" type="presParOf" srcId="{50AEB768-588B-4CA5-87CB-F59F7E4FDDD8}" destId="{44BB9E70-5337-4CB1-A5ED-6377327FF7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8F0AA-A8AE-47D4-ABBC-DCC6A0345A9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5F50BC2-B7D6-48C4-AD4A-E55EEB6CC779}">
      <dgm:prSet phldrT="[Text]"/>
      <dgm:spPr/>
      <dgm:t>
        <a:bodyPr/>
        <a:lstStyle/>
        <a:p>
          <a:r>
            <a:rPr lang="en-US" dirty="0" smtClean="0"/>
            <a:t>Location of fire</a:t>
          </a:r>
          <a:endParaRPr lang="en-US" dirty="0"/>
        </a:p>
      </dgm:t>
    </dgm:pt>
    <dgm:pt modelId="{CEFD6DEC-4EF4-4C3C-9B5E-97E0F88B082B}" type="parTrans" cxnId="{5C85E9D2-00B6-4BB1-978E-B9A8555BBA49}">
      <dgm:prSet/>
      <dgm:spPr/>
      <dgm:t>
        <a:bodyPr/>
        <a:lstStyle/>
        <a:p>
          <a:endParaRPr lang="en-US"/>
        </a:p>
      </dgm:t>
    </dgm:pt>
    <dgm:pt modelId="{8EF160B1-4DBB-4F73-97FC-82D6040D1BCE}" type="sibTrans" cxnId="{5C85E9D2-00B6-4BB1-978E-B9A8555BBA49}">
      <dgm:prSet/>
      <dgm:spPr/>
      <dgm:t>
        <a:bodyPr/>
        <a:lstStyle/>
        <a:p>
          <a:endParaRPr lang="en-US"/>
        </a:p>
      </dgm:t>
    </dgm:pt>
    <dgm:pt modelId="{7D1450A8-7BF7-41BF-8549-46AD695D16CC}" type="pres">
      <dgm:prSet presAssocID="{1208F0AA-A8AE-47D4-ABBC-DCC6A0345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4E771-0ACA-48A6-B9F6-75E98AE2DD00}" type="pres">
      <dgm:prSet presAssocID="{C5F50BC2-B7D6-48C4-AD4A-E55EEB6CC7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5E9D2-00B6-4BB1-978E-B9A8555BBA49}" srcId="{1208F0AA-A8AE-47D4-ABBC-DCC6A0345A98}" destId="{C5F50BC2-B7D6-48C4-AD4A-E55EEB6CC779}" srcOrd="0" destOrd="0" parTransId="{CEFD6DEC-4EF4-4C3C-9B5E-97E0F88B082B}" sibTransId="{8EF160B1-4DBB-4F73-97FC-82D6040D1BCE}"/>
    <dgm:cxn modelId="{52793007-28EC-433B-9B28-8EE98824DBD8}" type="presOf" srcId="{C5F50BC2-B7D6-48C4-AD4A-E55EEB6CC779}" destId="{5514E771-0ACA-48A6-B9F6-75E98AE2DD00}" srcOrd="0" destOrd="0" presId="urn:microsoft.com/office/officeart/2005/8/layout/process1"/>
    <dgm:cxn modelId="{52B6A591-E812-47E4-B02F-AC7091DAB256}" type="presOf" srcId="{1208F0AA-A8AE-47D4-ABBC-DCC6A0345A98}" destId="{7D1450A8-7BF7-41BF-8549-46AD695D16CC}" srcOrd="0" destOrd="0" presId="urn:microsoft.com/office/officeart/2005/8/layout/process1"/>
    <dgm:cxn modelId="{C468A8B4-332A-498E-BD90-080996F239AA}" type="presParOf" srcId="{7D1450A8-7BF7-41BF-8549-46AD695D16CC}" destId="{5514E771-0ACA-48A6-B9F6-75E98AE2DD0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08F0AA-A8AE-47D4-ABBC-DCC6A0345A9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EAA67CA-A034-4995-8E74-50E7669ECD0C}">
      <dgm:prSet phldrT="[Text]"/>
      <dgm:spPr/>
      <dgm:t>
        <a:bodyPr/>
        <a:lstStyle/>
        <a:p>
          <a:r>
            <a:rPr lang="en-US" dirty="0" smtClean="0"/>
            <a:t>Containers or cans</a:t>
          </a:r>
          <a:endParaRPr lang="en-US" dirty="0"/>
        </a:p>
      </dgm:t>
    </dgm:pt>
    <dgm:pt modelId="{02B6239E-4900-4736-91F9-0F32508F096C}" type="parTrans" cxnId="{0FBD4F45-AF4A-42AB-A7DE-849BB4A315C1}">
      <dgm:prSet/>
      <dgm:spPr/>
      <dgm:t>
        <a:bodyPr/>
        <a:lstStyle/>
        <a:p>
          <a:endParaRPr lang="en-US"/>
        </a:p>
      </dgm:t>
    </dgm:pt>
    <dgm:pt modelId="{F4EBA10F-102B-412D-8243-189DE97CEA17}" type="sibTrans" cxnId="{0FBD4F45-AF4A-42AB-A7DE-849BB4A315C1}">
      <dgm:prSet/>
      <dgm:spPr/>
      <dgm:t>
        <a:bodyPr/>
        <a:lstStyle/>
        <a:p>
          <a:endParaRPr lang="en-US" dirty="0"/>
        </a:p>
      </dgm:t>
    </dgm:pt>
    <dgm:pt modelId="{64C7869C-3516-4351-A145-092A8EEFE278}">
      <dgm:prSet phldrT="[Text]"/>
      <dgm:spPr/>
      <dgm:t>
        <a:bodyPr/>
        <a:lstStyle/>
        <a:p>
          <a:r>
            <a:rPr lang="en-US" dirty="0" smtClean="0"/>
            <a:t>Burglary tools</a:t>
          </a:r>
          <a:endParaRPr lang="en-US" dirty="0"/>
        </a:p>
      </dgm:t>
    </dgm:pt>
    <dgm:pt modelId="{FCB5CFAE-72EB-4885-8C28-C8F35B2112FB}" type="parTrans" cxnId="{161337EE-7780-4C38-89F2-4DF62F1323E1}">
      <dgm:prSet/>
      <dgm:spPr/>
      <dgm:t>
        <a:bodyPr/>
        <a:lstStyle/>
        <a:p>
          <a:endParaRPr lang="en-US"/>
        </a:p>
      </dgm:t>
    </dgm:pt>
    <dgm:pt modelId="{5B00EC65-3DE3-400F-A0F3-AE24F2A7D814}" type="sibTrans" cxnId="{161337EE-7780-4C38-89F2-4DF62F1323E1}">
      <dgm:prSet/>
      <dgm:spPr>
        <a:noFill/>
      </dgm:spPr>
      <dgm:t>
        <a:bodyPr/>
        <a:lstStyle/>
        <a:p>
          <a:endParaRPr lang="en-US" dirty="0"/>
        </a:p>
      </dgm:t>
    </dgm:pt>
    <dgm:pt modelId="{3FCACA7A-EC54-4B32-AC35-173365796813}">
      <dgm:prSet phldrT="[Text]"/>
      <dgm:spPr/>
      <dgm:t>
        <a:bodyPr/>
        <a:lstStyle/>
        <a:p>
          <a:r>
            <a:rPr lang="en-US" dirty="0" smtClean="0"/>
            <a:t>Familiar faces</a:t>
          </a:r>
          <a:endParaRPr lang="en-US" dirty="0"/>
        </a:p>
      </dgm:t>
    </dgm:pt>
    <dgm:pt modelId="{720156EE-D460-4E60-A638-24FC0DC04BB1}" type="parTrans" cxnId="{B92354CE-18AF-4933-A921-CF725A0E36F0}">
      <dgm:prSet/>
      <dgm:spPr/>
      <dgm:t>
        <a:bodyPr/>
        <a:lstStyle/>
        <a:p>
          <a:endParaRPr lang="en-US"/>
        </a:p>
      </dgm:t>
    </dgm:pt>
    <dgm:pt modelId="{6E078308-7D80-498E-8C3D-1DF88DD14558}" type="sibTrans" cxnId="{B92354CE-18AF-4933-A921-CF725A0E36F0}">
      <dgm:prSet/>
      <dgm:spPr/>
      <dgm:t>
        <a:bodyPr/>
        <a:lstStyle/>
        <a:p>
          <a:endParaRPr lang="en-US"/>
        </a:p>
      </dgm:t>
    </dgm:pt>
    <dgm:pt modelId="{7D1450A8-7BF7-41BF-8549-46AD695D16CC}" type="pres">
      <dgm:prSet presAssocID="{1208F0AA-A8AE-47D4-ABBC-DCC6A0345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947EA-5012-45E3-91F4-FB994B084FE5}" type="pres">
      <dgm:prSet presAssocID="{8EAA67CA-A034-4995-8E74-50E7669ECD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AEC30-2757-45F2-B519-FFD8E18B1259}" type="pres">
      <dgm:prSet presAssocID="{F4EBA10F-102B-412D-8243-189DE97CEA17}" presName="sibTrans" presStyleLbl="sibTrans2D1" presStyleIdx="0" presStyleCnt="2" custAng="5400000" custScaleX="262613" custLinFactNeighborY="94148"/>
      <dgm:spPr/>
      <dgm:t>
        <a:bodyPr/>
        <a:lstStyle/>
        <a:p>
          <a:endParaRPr lang="en-US"/>
        </a:p>
      </dgm:t>
    </dgm:pt>
    <dgm:pt modelId="{45FD49D3-4259-4597-90D3-AC2F5E075810}" type="pres">
      <dgm:prSet presAssocID="{F4EBA10F-102B-412D-8243-189DE97CEA1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EE56556-6024-4262-B434-D761191B95E8}" type="pres">
      <dgm:prSet presAssocID="{64C7869C-3516-4351-A145-092A8EEFE2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34CC7-B673-43C0-991A-79A8D480AE22}" type="pres">
      <dgm:prSet presAssocID="{5B00EC65-3DE3-400F-A0F3-AE24F2A7D81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7B38FDD-11EE-4D75-A85D-FBDAE83FB7E4}" type="pres">
      <dgm:prSet presAssocID="{5B00EC65-3DE3-400F-A0F3-AE24F2A7D81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4B25ACD-5389-4FDD-B335-94CE7397ADE3}" type="pres">
      <dgm:prSet presAssocID="{3FCACA7A-EC54-4B32-AC35-1733657968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1ED2B-ED80-44B6-BFA8-06EBBB319EB7}" type="presOf" srcId="{3FCACA7A-EC54-4B32-AC35-173365796813}" destId="{54B25ACD-5389-4FDD-B335-94CE7397ADE3}" srcOrd="0" destOrd="0" presId="urn:microsoft.com/office/officeart/2005/8/layout/process1"/>
    <dgm:cxn modelId="{0B5ABE4B-C1EF-4C59-AC2D-23BE9905E414}" type="presOf" srcId="{64C7869C-3516-4351-A145-092A8EEFE278}" destId="{CEE56556-6024-4262-B434-D761191B95E8}" srcOrd="0" destOrd="0" presId="urn:microsoft.com/office/officeart/2005/8/layout/process1"/>
    <dgm:cxn modelId="{7C85D5FF-B8BF-4B98-9593-C17EAD775C58}" type="presOf" srcId="{8EAA67CA-A034-4995-8E74-50E7669ECD0C}" destId="{DB4947EA-5012-45E3-91F4-FB994B084FE5}" srcOrd="0" destOrd="0" presId="urn:microsoft.com/office/officeart/2005/8/layout/process1"/>
    <dgm:cxn modelId="{BFE75D24-4A91-47DA-9F54-9AF7CA3E7FB0}" type="presOf" srcId="{F4EBA10F-102B-412D-8243-189DE97CEA17}" destId="{A21AEC30-2757-45F2-B519-FFD8E18B1259}" srcOrd="0" destOrd="0" presId="urn:microsoft.com/office/officeart/2005/8/layout/process1"/>
    <dgm:cxn modelId="{161337EE-7780-4C38-89F2-4DF62F1323E1}" srcId="{1208F0AA-A8AE-47D4-ABBC-DCC6A0345A98}" destId="{64C7869C-3516-4351-A145-092A8EEFE278}" srcOrd="1" destOrd="0" parTransId="{FCB5CFAE-72EB-4885-8C28-C8F35B2112FB}" sibTransId="{5B00EC65-3DE3-400F-A0F3-AE24F2A7D814}"/>
    <dgm:cxn modelId="{0FBD4F45-AF4A-42AB-A7DE-849BB4A315C1}" srcId="{1208F0AA-A8AE-47D4-ABBC-DCC6A0345A98}" destId="{8EAA67CA-A034-4995-8E74-50E7669ECD0C}" srcOrd="0" destOrd="0" parTransId="{02B6239E-4900-4736-91F9-0F32508F096C}" sibTransId="{F4EBA10F-102B-412D-8243-189DE97CEA17}"/>
    <dgm:cxn modelId="{B92354CE-18AF-4933-A921-CF725A0E36F0}" srcId="{1208F0AA-A8AE-47D4-ABBC-DCC6A0345A98}" destId="{3FCACA7A-EC54-4B32-AC35-173365796813}" srcOrd="2" destOrd="0" parTransId="{720156EE-D460-4E60-A638-24FC0DC04BB1}" sibTransId="{6E078308-7D80-498E-8C3D-1DF88DD14558}"/>
    <dgm:cxn modelId="{835F4AA0-5F2E-4A87-A26F-E4F14226E44A}" type="presOf" srcId="{1208F0AA-A8AE-47D4-ABBC-DCC6A0345A98}" destId="{7D1450A8-7BF7-41BF-8549-46AD695D16CC}" srcOrd="0" destOrd="0" presId="urn:microsoft.com/office/officeart/2005/8/layout/process1"/>
    <dgm:cxn modelId="{39FF9CD5-167B-43DF-89F7-85CB939E8D8F}" type="presOf" srcId="{5B00EC65-3DE3-400F-A0F3-AE24F2A7D814}" destId="{87B38FDD-11EE-4D75-A85D-FBDAE83FB7E4}" srcOrd="1" destOrd="0" presId="urn:microsoft.com/office/officeart/2005/8/layout/process1"/>
    <dgm:cxn modelId="{BFA00D33-FC08-4197-859D-1218B9CFBF8D}" type="presOf" srcId="{5B00EC65-3DE3-400F-A0F3-AE24F2A7D814}" destId="{A6434CC7-B673-43C0-991A-79A8D480AE22}" srcOrd="0" destOrd="0" presId="urn:microsoft.com/office/officeart/2005/8/layout/process1"/>
    <dgm:cxn modelId="{6D304C39-E363-4F01-A798-6DB4584283D7}" type="presOf" srcId="{F4EBA10F-102B-412D-8243-189DE97CEA17}" destId="{45FD49D3-4259-4597-90D3-AC2F5E075810}" srcOrd="1" destOrd="0" presId="urn:microsoft.com/office/officeart/2005/8/layout/process1"/>
    <dgm:cxn modelId="{9C2E2709-2FDE-4140-88EC-ADFA70C9E2F0}" type="presParOf" srcId="{7D1450A8-7BF7-41BF-8549-46AD695D16CC}" destId="{DB4947EA-5012-45E3-91F4-FB994B084FE5}" srcOrd="0" destOrd="0" presId="urn:microsoft.com/office/officeart/2005/8/layout/process1"/>
    <dgm:cxn modelId="{C5FB8677-1A39-4978-8A0F-7620127A6E41}" type="presParOf" srcId="{7D1450A8-7BF7-41BF-8549-46AD695D16CC}" destId="{A21AEC30-2757-45F2-B519-FFD8E18B1259}" srcOrd="1" destOrd="0" presId="urn:microsoft.com/office/officeart/2005/8/layout/process1"/>
    <dgm:cxn modelId="{F7D987E1-40EC-4981-8AC5-F0ECAB5B76EC}" type="presParOf" srcId="{A21AEC30-2757-45F2-B519-FFD8E18B1259}" destId="{45FD49D3-4259-4597-90D3-AC2F5E075810}" srcOrd="0" destOrd="0" presId="urn:microsoft.com/office/officeart/2005/8/layout/process1"/>
    <dgm:cxn modelId="{889C2012-7A3A-403E-A069-5B2F84090834}" type="presParOf" srcId="{7D1450A8-7BF7-41BF-8549-46AD695D16CC}" destId="{CEE56556-6024-4262-B434-D761191B95E8}" srcOrd="2" destOrd="0" presId="urn:microsoft.com/office/officeart/2005/8/layout/process1"/>
    <dgm:cxn modelId="{01DC72AC-9538-4FF5-9052-C49031D6AC38}" type="presParOf" srcId="{7D1450A8-7BF7-41BF-8549-46AD695D16CC}" destId="{A6434CC7-B673-43C0-991A-79A8D480AE22}" srcOrd="3" destOrd="0" presId="urn:microsoft.com/office/officeart/2005/8/layout/process1"/>
    <dgm:cxn modelId="{5723EDCE-E0FF-4922-BE6A-4CD1E06034DA}" type="presParOf" srcId="{A6434CC7-B673-43C0-991A-79A8D480AE22}" destId="{87B38FDD-11EE-4D75-A85D-FBDAE83FB7E4}" srcOrd="0" destOrd="0" presId="urn:microsoft.com/office/officeart/2005/8/layout/process1"/>
    <dgm:cxn modelId="{A16A46CF-8A2F-4A80-AF63-E826828A7F54}" type="presParOf" srcId="{7D1450A8-7BF7-41BF-8549-46AD695D16CC}" destId="{54B25ACD-5389-4FDD-B335-94CE7397ADE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CF8E75-1998-4BF0-B725-1B133FD56B7F}" type="doc">
      <dgm:prSet loTypeId="urn:microsoft.com/office/officeart/2005/8/layout/default#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FBECE3B-5EC7-42E7-8D3C-2392A27280EE}">
      <dgm:prSet phldrT="[Text]"/>
      <dgm:spPr/>
      <dgm:t>
        <a:bodyPr/>
        <a:lstStyle/>
        <a:p>
          <a:r>
            <a:rPr lang="en-US" dirty="0" smtClean="0"/>
            <a:t>Unusual odors</a:t>
          </a:r>
          <a:endParaRPr lang="en-US" dirty="0"/>
        </a:p>
      </dgm:t>
    </dgm:pt>
    <dgm:pt modelId="{2E56C7E3-224F-409D-979C-F97CA39AE709}" type="parTrans" cxnId="{BED228DB-450B-4719-B024-F3A834E8788F}">
      <dgm:prSet/>
      <dgm:spPr/>
      <dgm:t>
        <a:bodyPr/>
        <a:lstStyle/>
        <a:p>
          <a:endParaRPr lang="en-US"/>
        </a:p>
      </dgm:t>
    </dgm:pt>
    <dgm:pt modelId="{35FB2AA4-C485-44F7-93BF-B15BE0B1AE69}" type="sibTrans" cxnId="{BED228DB-450B-4719-B024-F3A834E8788F}">
      <dgm:prSet/>
      <dgm:spPr/>
      <dgm:t>
        <a:bodyPr/>
        <a:lstStyle/>
        <a:p>
          <a:endParaRPr lang="en-US"/>
        </a:p>
      </dgm:t>
    </dgm:pt>
    <dgm:pt modelId="{168ED4F7-C78E-4D24-898E-0CEF2A93565C}">
      <dgm:prSet phldrT="[Text]"/>
      <dgm:spPr/>
      <dgm:t>
        <a:bodyPr/>
        <a:lstStyle/>
        <a:p>
          <a:r>
            <a:rPr lang="en-US" dirty="0" smtClean="0"/>
            <a:t>Abnormal behavior of fire when water applied</a:t>
          </a:r>
          <a:endParaRPr lang="en-US" dirty="0"/>
        </a:p>
      </dgm:t>
    </dgm:pt>
    <dgm:pt modelId="{E34D9BFC-D2A7-41D7-BFA9-2018498F13C2}" type="parTrans" cxnId="{570A7675-9062-4E19-8B22-66E9989BE0A2}">
      <dgm:prSet/>
      <dgm:spPr/>
      <dgm:t>
        <a:bodyPr/>
        <a:lstStyle/>
        <a:p>
          <a:endParaRPr lang="en-US"/>
        </a:p>
      </dgm:t>
    </dgm:pt>
    <dgm:pt modelId="{71994571-B8C3-477F-97B6-17D6C3F1A890}" type="sibTrans" cxnId="{570A7675-9062-4E19-8B22-66E9989BE0A2}">
      <dgm:prSet/>
      <dgm:spPr/>
      <dgm:t>
        <a:bodyPr/>
        <a:lstStyle/>
        <a:p>
          <a:endParaRPr lang="en-US"/>
        </a:p>
      </dgm:t>
    </dgm:pt>
    <dgm:pt modelId="{A9F26DD8-78D0-418D-9D8A-A18F6E9A3C5F}">
      <dgm:prSet phldrT="[Text]"/>
      <dgm:spPr/>
      <dgm:t>
        <a:bodyPr/>
        <a:lstStyle/>
        <a:p>
          <a:r>
            <a:rPr lang="en-US" dirty="0" smtClean="0"/>
            <a:t>Obstacles hindering fire fighting</a:t>
          </a:r>
          <a:endParaRPr lang="en-US" dirty="0"/>
        </a:p>
      </dgm:t>
    </dgm:pt>
    <dgm:pt modelId="{45A9791B-3A38-40A2-AAAC-61BD758BEB83}" type="parTrans" cxnId="{AA88DD3E-2C4D-4D5B-B820-70786A667197}">
      <dgm:prSet/>
      <dgm:spPr/>
      <dgm:t>
        <a:bodyPr/>
        <a:lstStyle/>
        <a:p>
          <a:endParaRPr lang="en-US"/>
        </a:p>
      </dgm:t>
    </dgm:pt>
    <dgm:pt modelId="{CA13CFD7-5C4F-455A-8A9F-969FDC3E1EF5}" type="sibTrans" cxnId="{AA88DD3E-2C4D-4D5B-B820-70786A667197}">
      <dgm:prSet/>
      <dgm:spPr/>
      <dgm:t>
        <a:bodyPr/>
        <a:lstStyle/>
        <a:p>
          <a:endParaRPr lang="en-US"/>
        </a:p>
      </dgm:t>
    </dgm:pt>
    <dgm:pt modelId="{5D38BD3B-6528-4AB7-9646-243B9338779E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316E51A-AC68-47C1-82B7-D29360A5DC6A}" type="parTrans" cxnId="{746EF645-D14F-4774-9BA5-0260623175FB}">
      <dgm:prSet/>
      <dgm:spPr/>
      <dgm:t>
        <a:bodyPr/>
        <a:lstStyle/>
        <a:p>
          <a:endParaRPr lang="en-US"/>
        </a:p>
      </dgm:t>
    </dgm:pt>
    <dgm:pt modelId="{171E5687-F714-4EA1-A1A9-628599F24C69}" type="sibTrans" cxnId="{746EF645-D14F-4774-9BA5-0260623175FB}">
      <dgm:prSet/>
      <dgm:spPr/>
      <dgm:t>
        <a:bodyPr/>
        <a:lstStyle/>
        <a:p>
          <a:endParaRPr lang="en-US"/>
        </a:p>
      </dgm:t>
    </dgm:pt>
    <dgm:pt modelId="{332A5B92-736F-481E-9691-749DDD5728E2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45B795CE-2A05-4BB0-B07D-F617FA2B7AE7}" type="parTrans" cxnId="{F1BE3346-56F9-4E17-8C34-3BA7E67F45FD}">
      <dgm:prSet/>
      <dgm:spPr/>
      <dgm:t>
        <a:bodyPr/>
        <a:lstStyle/>
        <a:p>
          <a:endParaRPr lang="en-US"/>
        </a:p>
      </dgm:t>
    </dgm:pt>
    <dgm:pt modelId="{3250DE86-E983-41A1-B933-21350D5D9E2B}" type="sibTrans" cxnId="{F1BE3346-56F9-4E17-8C34-3BA7E67F45FD}">
      <dgm:prSet/>
      <dgm:spPr/>
      <dgm:t>
        <a:bodyPr/>
        <a:lstStyle/>
        <a:p>
          <a:endParaRPr lang="en-US"/>
        </a:p>
      </dgm:t>
    </dgm:pt>
    <dgm:pt modelId="{17DF6F25-F9DE-4AB5-9C4D-C8ADCDBED0BC}">
      <dgm:prSet phldrT="[Text]"/>
      <dgm:spPr/>
      <dgm:t>
        <a:bodyPr/>
        <a:lstStyle/>
        <a:p>
          <a:r>
            <a:rPr lang="en-US" dirty="0" smtClean="0"/>
            <a:t>Incendiary devices</a:t>
          </a:r>
          <a:endParaRPr lang="en-US" dirty="0"/>
        </a:p>
      </dgm:t>
    </dgm:pt>
    <dgm:pt modelId="{72E3B436-190C-4978-8BAD-08AAA8EE18A5}" type="parTrans" cxnId="{42FAC946-E711-4C28-BA70-9268070C875D}">
      <dgm:prSet/>
      <dgm:spPr/>
      <dgm:t>
        <a:bodyPr/>
        <a:lstStyle/>
        <a:p>
          <a:endParaRPr lang="en-US"/>
        </a:p>
      </dgm:t>
    </dgm:pt>
    <dgm:pt modelId="{43BB3051-A9FC-4DB9-B5E3-9027664E9324}" type="sibTrans" cxnId="{42FAC946-E711-4C28-BA70-9268070C875D}">
      <dgm:prSet/>
      <dgm:spPr/>
      <dgm:t>
        <a:bodyPr/>
        <a:lstStyle/>
        <a:p>
          <a:endParaRPr lang="en-US"/>
        </a:p>
      </dgm:t>
    </dgm:pt>
    <dgm:pt modelId="{582CBA9B-F55F-46AE-A134-FB3BE2308FD4}" type="pres">
      <dgm:prSet presAssocID="{E6CF8E75-1998-4BF0-B725-1B133FD56B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8A1CB-AFFB-4CE5-B73C-5ACB23B792FE}" type="pres">
      <dgm:prSet presAssocID="{1FBECE3B-5EC7-42E7-8D3C-2392A27280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C0F4-5779-47D8-88FC-A973CE0F2040}" type="pres">
      <dgm:prSet presAssocID="{35FB2AA4-C485-44F7-93BF-B15BE0B1AE69}" presName="sibTrans" presStyleCnt="0"/>
      <dgm:spPr/>
    </dgm:pt>
    <dgm:pt modelId="{1CBC8099-C12A-4DED-83EA-CEFCCE6A78F3}" type="pres">
      <dgm:prSet presAssocID="{168ED4F7-C78E-4D24-898E-0CEF2A93565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4D2A7-3B09-454F-A321-DBECF76834B5}" type="pres">
      <dgm:prSet presAssocID="{71994571-B8C3-477F-97B6-17D6C3F1A890}" presName="sibTrans" presStyleCnt="0"/>
      <dgm:spPr/>
    </dgm:pt>
    <dgm:pt modelId="{02242798-5F1E-46BB-BA2F-296A70647406}" type="pres">
      <dgm:prSet presAssocID="{A9F26DD8-78D0-418D-9D8A-A18F6E9A3C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62459-5E33-4FF8-9296-155B3B13C686}" type="pres">
      <dgm:prSet presAssocID="{CA13CFD7-5C4F-455A-8A9F-969FDC3E1EF5}" presName="sibTrans" presStyleCnt="0"/>
      <dgm:spPr/>
    </dgm:pt>
    <dgm:pt modelId="{8A37268E-66F1-42D5-A5E3-B2E3E08621B0}" type="pres">
      <dgm:prSet presAssocID="{5D38BD3B-6528-4AB7-9646-243B933877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ED9D8-D0C4-459C-9B23-C46E84C88A36}" type="pres">
      <dgm:prSet presAssocID="{171E5687-F714-4EA1-A1A9-628599F24C69}" presName="sibTrans" presStyleCnt="0"/>
      <dgm:spPr/>
    </dgm:pt>
    <dgm:pt modelId="{2AB9747C-F168-42AD-98FE-8E9653B2326C}" type="pres">
      <dgm:prSet presAssocID="{17DF6F25-F9DE-4AB5-9C4D-C8ADCDBED0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CE4D-6DD2-4543-A704-EC852FA5F171}" type="pres">
      <dgm:prSet presAssocID="{43BB3051-A9FC-4DB9-B5E3-9027664E9324}" presName="sibTrans" presStyleCnt="0"/>
      <dgm:spPr/>
    </dgm:pt>
    <dgm:pt modelId="{C3B3178B-6F59-43B7-A277-1E928A71A49E}" type="pres">
      <dgm:prSet presAssocID="{332A5B92-736F-481E-9691-749DDD5728E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E3346-56F9-4E17-8C34-3BA7E67F45FD}" srcId="{E6CF8E75-1998-4BF0-B725-1B133FD56B7F}" destId="{332A5B92-736F-481E-9691-749DDD5728E2}" srcOrd="5" destOrd="0" parTransId="{45B795CE-2A05-4BB0-B07D-F617FA2B7AE7}" sibTransId="{3250DE86-E983-41A1-B933-21350D5D9E2B}"/>
    <dgm:cxn modelId="{AD0CDF19-9E49-43CD-97F6-B5CE675D4BC7}" type="presOf" srcId="{332A5B92-736F-481E-9691-749DDD5728E2}" destId="{C3B3178B-6F59-43B7-A277-1E928A71A49E}" srcOrd="0" destOrd="0" presId="urn:microsoft.com/office/officeart/2005/8/layout/default#2"/>
    <dgm:cxn modelId="{4AA9C7C1-CFB7-4C36-B9F2-FACC673FAF9B}" type="presOf" srcId="{1FBECE3B-5EC7-42E7-8D3C-2392A27280EE}" destId="{2228A1CB-AFFB-4CE5-B73C-5ACB23B792FE}" srcOrd="0" destOrd="0" presId="urn:microsoft.com/office/officeart/2005/8/layout/default#2"/>
    <dgm:cxn modelId="{AA88DD3E-2C4D-4D5B-B820-70786A667197}" srcId="{E6CF8E75-1998-4BF0-B725-1B133FD56B7F}" destId="{A9F26DD8-78D0-418D-9D8A-A18F6E9A3C5F}" srcOrd="2" destOrd="0" parTransId="{45A9791B-3A38-40A2-AAAC-61BD758BEB83}" sibTransId="{CA13CFD7-5C4F-455A-8A9F-969FDC3E1EF5}"/>
    <dgm:cxn modelId="{42FAC946-E711-4C28-BA70-9268070C875D}" srcId="{E6CF8E75-1998-4BF0-B725-1B133FD56B7F}" destId="{17DF6F25-F9DE-4AB5-9C4D-C8ADCDBED0BC}" srcOrd="4" destOrd="0" parTransId="{72E3B436-190C-4978-8BAD-08AAA8EE18A5}" sibTransId="{43BB3051-A9FC-4DB9-B5E3-9027664E9324}"/>
    <dgm:cxn modelId="{E06924D6-0D29-4873-9B59-76B3E5333FEC}" type="presOf" srcId="{A9F26DD8-78D0-418D-9D8A-A18F6E9A3C5F}" destId="{02242798-5F1E-46BB-BA2F-296A70647406}" srcOrd="0" destOrd="0" presId="urn:microsoft.com/office/officeart/2005/8/layout/default#2"/>
    <dgm:cxn modelId="{BED228DB-450B-4719-B024-F3A834E8788F}" srcId="{E6CF8E75-1998-4BF0-B725-1B133FD56B7F}" destId="{1FBECE3B-5EC7-42E7-8D3C-2392A27280EE}" srcOrd="0" destOrd="0" parTransId="{2E56C7E3-224F-409D-979C-F97CA39AE709}" sibTransId="{35FB2AA4-C485-44F7-93BF-B15BE0B1AE69}"/>
    <dgm:cxn modelId="{8824530A-A89A-4093-B490-EA9924D1F227}" type="presOf" srcId="{17DF6F25-F9DE-4AB5-9C4D-C8ADCDBED0BC}" destId="{2AB9747C-F168-42AD-98FE-8E9653B2326C}" srcOrd="0" destOrd="0" presId="urn:microsoft.com/office/officeart/2005/8/layout/default#2"/>
    <dgm:cxn modelId="{4E8EA818-C9F9-40EE-94AC-D23703840B4F}" type="presOf" srcId="{E6CF8E75-1998-4BF0-B725-1B133FD56B7F}" destId="{582CBA9B-F55F-46AE-A134-FB3BE2308FD4}" srcOrd="0" destOrd="0" presId="urn:microsoft.com/office/officeart/2005/8/layout/default#2"/>
    <dgm:cxn modelId="{4236D523-FF41-40BD-BE87-0B52CEDCA32F}" type="presOf" srcId="{168ED4F7-C78E-4D24-898E-0CEF2A93565C}" destId="{1CBC8099-C12A-4DED-83EA-CEFCCE6A78F3}" srcOrd="0" destOrd="0" presId="urn:microsoft.com/office/officeart/2005/8/layout/default#2"/>
    <dgm:cxn modelId="{746EF645-D14F-4774-9BA5-0260623175FB}" srcId="{E6CF8E75-1998-4BF0-B725-1B133FD56B7F}" destId="{5D38BD3B-6528-4AB7-9646-243B9338779E}" srcOrd="3" destOrd="0" parTransId="{B316E51A-AC68-47C1-82B7-D29360A5DC6A}" sibTransId="{171E5687-F714-4EA1-A1A9-628599F24C69}"/>
    <dgm:cxn modelId="{C7F3764D-8C1B-4EE3-9ED3-B15D5474687A}" type="presOf" srcId="{5D38BD3B-6528-4AB7-9646-243B9338779E}" destId="{8A37268E-66F1-42D5-A5E3-B2E3E08621B0}" srcOrd="0" destOrd="0" presId="urn:microsoft.com/office/officeart/2005/8/layout/default#2"/>
    <dgm:cxn modelId="{570A7675-9062-4E19-8B22-66E9989BE0A2}" srcId="{E6CF8E75-1998-4BF0-B725-1B133FD56B7F}" destId="{168ED4F7-C78E-4D24-898E-0CEF2A93565C}" srcOrd="1" destOrd="0" parTransId="{E34D9BFC-D2A7-41D7-BFA9-2018498F13C2}" sibTransId="{71994571-B8C3-477F-97B6-17D6C3F1A890}"/>
    <dgm:cxn modelId="{5C88B443-048A-4A5D-8D49-6DC03BBCCB38}" type="presParOf" srcId="{582CBA9B-F55F-46AE-A134-FB3BE2308FD4}" destId="{2228A1CB-AFFB-4CE5-B73C-5ACB23B792FE}" srcOrd="0" destOrd="0" presId="urn:microsoft.com/office/officeart/2005/8/layout/default#2"/>
    <dgm:cxn modelId="{C28C16FD-8A49-4644-BC3C-5AA586D643FD}" type="presParOf" srcId="{582CBA9B-F55F-46AE-A134-FB3BE2308FD4}" destId="{2048C0F4-5779-47D8-88FC-A973CE0F2040}" srcOrd="1" destOrd="0" presId="urn:microsoft.com/office/officeart/2005/8/layout/default#2"/>
    <dgm:cxn modelId="{CEE3FEC6-71D5-41BD-BBDE-06D1356CAC74}" type="presParOf" srcId="{582CBA9B-F55F-46AE-A134-FB3BE2308FD4}" destId="{1CBC8099-C12A-4DED-83EA-CEFCCE6A78F3}" srcOrd="2" destOrd="0" presId="urn:microsoft.com/office/officeart/2005/8/layout/default#2"/>
    <dgm:cxn modelId="{E82B65EA-DA8F-4978-8A64-B23B733A70FB}" type="presParOf" srcId="{582CBA9B-F55F-46AE-A134-FB3BE2308FD4}" destId="{45D4D2A7-3B09-454F-A321-DBECF76834B5}" srcOrd="3" destOrd="0" presId="urn:microsoft.com/office/officeart/2005/8/layout/default#2"/>
    <dgm:cxn modelId="{8EAA4BB2-22A8-4FEC-9C26-1C3D3BF4DE46}" type="presParOf" srcId="{582CBA9B-F55F-46AE-A134-FB3BE2308FD4}" destId="{02242798-5F1E-46BB-BA2F-296A70647406}" srcOrd="4" destOrd="0" presId="urn:microsoft.com/office/officeart/2005/8/layout/default#2"/>
    <dgm:cxn modelId="{72A2239D-37C8-40B1-A30D-D33711B15416}" type="presParOf" srcId="{582CBA9B-F55F-46AE-A134-FB3BE2308FD4}" destId="{C1E62459-5E33-4FF8-9296-155B3B13C686}" srcOrd="5" destOrd="0" presId="urn:microsoft.com/office/officeart/2005/8/layout/default#2"/>
    <dgm:cxn modelId="{7C69B550-EBA3-43AA-AC57-8146B5B1C23F}" type="presParOf" srcId="{582CBA9B-F55F-46AE-A134-FB3BE2308FD4}" destId="{8A37268E-66F1-42D5-A5E3-B2E3E08621B0}" srcOrd="6" destOrd="0" presId="urn:microsoft.com/office/officeart/2005/8/layout/default#2"/>
    <dgm:cxn modelId="{8C6982C4-C4EE-436E-96A6-0B04735CB6FA}" type="presParOf" srcId="{582CBA9B-F55F-46AE-A134-FB3BE2308FD4}" destId="{136ED9D8-D0C4-459C-9B23-C46E84C88A36}" srcOrd="7" destOrd="0" presId="urn:microsoft.com/office/officeart/2005/8/layout/default#2"/>
    <dgm:cxn modelId="{47EA0D48-E4D4-4873-A5E7-313411322376}" type="presParOf" srcId="{582CBA9B-F55F-46AE-A134-FB3BE2308FD4}" destId="{2AB9747C-F168-42AD-98FE-8E9653B2326C}" srcOrd="8" destOrd="0" presId="urn:microsoft.com/office/officeart/2005/8/layout/default#2"/>
    <dgm:cxn modelId="{6510C985-1A1D-4DB5-B864-B0E906C82C12}" type="presParOf" srcId="{582CBA9B-F55F-46AE-A134-FB3BE2308FD4}" destId="{3EB2CE4D-6DD2-4543-A704-EC852FA5F171}" srcOrd="9" destOrd="0" presId="urn:microsoft.com/office/officeart/2005/8/layout/default#2"/>
    <dgm:cxn modelId="{AC8E6B58-38A1-4C41-890B-74068781B6D0}" type="presParOf" srcId="{582CBA9B-F55F-46AE-A134-FB3BE2308FD4}" destId="{C3B3178B-6F59-43B7-A277-1E928A71A49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DBB285-56A2-4E9A-88BB-F182D5C6134C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BE16CF6-D9AD-480D-91BD-9A06CE590BCD}">
      <dgm:prSet phldrT="[Text]"/>
      <dgm:spPr/>
      <dgm:t>
        <a:bodyPr/>
        <a:lstStyle/>
        <a:p>
          <a:r>
            <a:rPr lang="en-US" dirty="0" smtClean="0"/>
            <a:t>Trailers</a:t>
          </a:r>
          <a:endParaRPr lang="en-US" dirty="0"/>
        </a:p>
      </dgm:t>
    </dgm:pt>
    <dgm:pt modelId="{70E2C178-4BC0-4D52-B5F1-95B3C860E49E}" type="parTrans" cxnId="{C88DAF1A-700A-43C8-85E8-F2FAB384CA71}">
      <dgm:prSet/>
      <dgm:spPr/>
      <dgm:t>
        <a:bodyPr/>
        <a:lstStyle/>
        <a:p>
          <a:endParaRPr lang="en-US"/>
        </a:p>
      </dgm:t>
    </dgm:pt>
    <dgm:pt modelId="{505D93A6-C94F-404B-807C-D47ED3A24D81}" type="sibTrans" cxnId="{C88DAF1A-700A-43C8-85E8-F2FAB384CA71}">
      <dgm:prSet/>
      <dgm:spPr/>
      <dgm:t>
        <a:bodyPr/>
        <a:lstStyle/>
        <a:p>
          <a:endParaRPr lang="en-US"/>
        </a:p>
      </dgm:t>
    </dgm:pt>
    <dgm:pt modelId="{E364227B-34EF-4CEB-BB35-D5E4B33ADBA1}">
      <dgm:prSet phldrT="[Text]"/>
      <dgm:spPr/>
      <dgm:t>
        <a:bodyPr/>
        <a:lstStyle/>
        <a:p>
          <a:r>
            <a:rPr lang="en-US" dirty="0" smtClean="0"/>
            <a:t>Structural alterations</a:t>
          </a:r>
          <a:endParaRPr lang="en-US" dirty="0"/>
        </a:p>
      </dgm:t>
    </dgm:pt>
    <dgm:pt modelId="{30618190-2F14-4F5D-83EE-2BEFA86766AE}" type="parTrans" cxnId="{BCF91F7D-26C5-45F0-B646-8D2DEB6AAE14}">
      <dgm:prSet/>
      <dgm:spPr/>
      <dgm:t>
        <a:bodyPr/>
        <a:lstStyle/>
        <a:p>
          <a:endParaRPr lang="en-US"/>
        </a:p>
      </dgm:t>
    </dgm:pt>
    <dgm:pt modelId="{B07ABB02-E172-4BA3-AE2D-776C7F7A8A80}" type="sibTrans" cxnId="{BCF91F7D-26C5-45F0-B646-8D2DEB6AAE14}">
      <dgm:prSet/>
      <dgm:spPr/>
      <dgm:t>
        <a:bodyPr/>
        <a:lstStyle/>
        <a:p>
          <a:endParaRPr lang="en-US"/>
        </a:p>
      </dgm:t>
    </dgm:pt>
    <dgm:pt modelId="{591775E1-8CA6-4018-AC09-FA3F9CF684C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AD88BC7-193B-4CE6-8E11-363885CD23F9}" type="parTrans" cxnId="{362D3ECB-2860-4018-960B-8C25CF3D8749}">
      <dgm:prSet/>
      <dgm:spPr/>
      <dgm:t>
        <a:bodyPr/>
        <a:lstStyle/>
        <a:p>
          <a:endParaRPr lang="en-US"/>
        </a:p>
      </dgm:t>
    </dgm:pt>
    <dgm:pt modelId="{59413B39-E0AE-41A6-8AC4-A2E0E8E63993}" type="sibTrans" cxnId="{362D3ECB-2860-4018-960B-8C25CF3D8749}">
      <dgm:prSet/>
      <dgm:spPr/>
      <dgm:t>
        <a:bodyPr/>
        <a:lstStyle/>
        <a:p>
          <a:endParaRPr lang="en-US"/>
        </a:p>
      </dgm:t>
    </dgm:pt>
    <dgm:pt modelId="{59026BD1-7DC7-4E00-A000-2A8992CCF15F}">
      <dgm:prSet phldrT="[Text]"/>
      <dgm:spPr/>
      <dgm:t>
        <a:bodyPr/>
        <a:lstStyle/>
        <a:p>
          <a:r>
            <a:rPr lang="en-US" dirty="0" smtClean="0"/>
            <a:t>Fire patterns</a:t>
          </a:r>
          <a:endParaRPr lang="en-US" dirty="0"/>
        </a:p>
      </dgm:t>
    </dgm:pt>
    <dgm:pt modelId="{C1197486-6DA5-458B-A543-A8E412FFB02A}" type="parTrans" cxnId="{52515642-B971-4AFB-B7CA-538564D9FB90}">
      <dgm:prSet/>
      <dgm:spPr/>
      <dgm:t>
        <a:bodyPr/>
        <a:lstStyle/>
        <a:p>
          <a:endParaRPr lang="en-US"/>
        </a:p>
      </dgm:t>
    </dgm:pt>
    <dgm:pt modelId="{59BC8850-830D-456B-9C61-C8D16FAD9A4B}" type="sibTrans" cxnId="{52515642-B971-4AFB-B7CA-538564D9FB90}">
      <dgm:prSet/>
      <dgm:spPr/>
      <dgm:t>
        <a:bodyPr/>
        <a:lstStyle/>
        <a:p>
          <a:endParaRPr lang="en-US"/>
        </a:p>
      </dgm:t>
    </dgm:pt>
    <dgm:pt modelId="{0537DA08-8169-42AB-90C5-C37213ACCF84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C41FC31-9D10-4C70-8491-16985256DE59}" type="parTrans" cxnId="{F59FA5D0-BBBA-44F2-A8D1-166CF61904E7}">
      <dgm:prSet/>
      <dgm:spPr/>
      <dgm:t>
        <a:bodyPr/>
        <a:lstStyle/>
        <a:p>
          <a:endParaRPr lang="en-US"/>
        </a:p>
      </dgm:t>
    </dgm:pt>
    <dgm:pt modelId="{D2A7A277-9F4A-45B8-AA54-D5021381C246}" type="sibTrans" cxnId="{F59FA5D0-BBBA-44F2-A8D1-166CF61904E7}">
      <dgm:prSet/>
      <dgm:spPr/>
      <dgm:t>
        <a:bodyPr/>
        <a:lstStyle/>
        <a:p>
          <a:endParaRPr lang="en-US"/>
        </a:p>
      </dgm:t>
    </dgm:pt>
    <dgm:pt modelId="{9E146D72-965E-4DE4-B397-6AAFEB365A6C}">
      <dgm:prSet phldrT="[Text]"/>
      <dgm:spPr/>
      <dgm:t>
        <a:bodyPr/>
        <a:lstStyle/>
        <a:p>
          <a:r>
            <a:rPr lang="en-US" dirty="0" smtClean="0"/>
            <a:t>Heat intensity</a:t>
          </a:r>
          <a:endParaRPr lang="en-US" dirty="0"/>
        </a:p>
      </dgm:t>
    </dgm:pt>
    <dgm:pt modelId="{2245855E-9FCF-41EE-9780-0D740F99032D}" type="parTrans" cxnId="{8360C8C2-C5B6-4C08-B432-BC8F247857A6}">
      <dgm:prSet/>
      <dgm:spPr/>
      <dgm:t>
        <a:bodyPr/>
        <a:lstStyle/>
        <a:p>
          <a:endParaRPr lang="en-US"/>
        </a:p>
      </dgm:t>
    </dgm:pt>
    <dgm:pt modelId="{9805EA55-72C0-4D23-9326-1AA24019E2E8}" type="sibTrans" cxnId="{8360C8C2-C5B6-4C08-B432-BC8F247857A6}">
      <dgm:prSet/>
      <dgm:spPr/>
      <dgm:t>
        <a:bodyPr/>
        <a:lstStyle/>
        <a:p>
          <a:endParaRPr lang="en-US"/>
        </a:p>
      </dgm:t>
    </dgm:pt>
    <dgm:pt modelId="{BD70B829-6469-456F-A667-F11DE1B43E63}" type="pres">
      <dgm:prSet presAssocID="{EDDBB285-56A2-4E9A-88BB-F182D5C613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B09AF-C8C1-4400-925C-C2BDC1D84616}" type="pres">
      <dgm:prSet presAssocID="{ABE16CF6-D9AD-480D-91BD-9A06CE590B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F8923-07F8-4574-9CA7-2E3D809CF4F7}" type="pres">
      <dgm:prSet presAssocID="{505D93A6-C94F-404B-807C-D47ED3A24D81}" presName="sibTrans" presStyleCnt="0"/>
      <dgm:spPr/>
    </dgm:pt>
    <dgm:pt modelId="{9B759A00-D153-4C63-AFB3-00E39CD22847}" type="pres">
      <dgm:prSet presAssocID="{E364227B-34EF-4CEB-BB35-D5E4B33ADB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DD681-D03E-42F0-9089-4C85DFBFB29B}" type="pres">
      <dgm:prSet presAssocID="{B07ABB02-E172-4BA3-AE2D-776C7F7A8A80}" presName="sibTrans" presStyleCnt="0"/>
      <dgm:spPr/>
    </dgm:pt>
    <dgm:pt modelId="{43EA76BC-1E55-4EE2-A6B3-EF13641E29C4}" type="pres">
      <dgm:prSet presAssocID="{591775E1-8CA6-4018-AC09-FA3F9CF684C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88407-5F96-45D1-B932-93232E0B9F5E}" type="pres">
      <dgm:prSet presAssocID="{59413B39-E0AE-41A6-8AC4-A2E0E8E63993}" presName="sibTrans" presStyleCnt="0"/>
      <dgm:spPr/>
    </dgm:pt>
    <dgm:pt modelId="{CBE44C4E-9A63-4813-91CF-52424A65567A}" type="pres">
      <dgm:prSet presAssocID="{59026BD1-7DC7-4E00-A000-2A8992CCF1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380C7-9FCC-4BC3-A4F5-C728756DC8D2}" type="pres">
      <dgm:prSet presAssocID="{59BC8850-830D-456B-9C61-C8D16FAD9A4B}" presName="sibTrans" presStyleCnt="0"/>
      <dgm:spPr/>
    </dgm:pt>
    <dgm:pt modelId="{749838A0-07C0-416E-A9F2-3FE5324F8C88}" type="pres">
      <dgm:prSet presAssocID="{0537DA08-8169-42AB-90C5-C37213ACCF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25B41-A54F-4F1A-B3F4-B02C95DB0865}" type="pres">
      <dgm:prSet presAssocID="{D2A7A277-9F4A-45B8-AA54-D5021381C246}" presName="sibTrans" presStyleCnt="0"/>
      <dgm:spPr/>
    </dgm:pt>
    <dgm:pt modelId="{623607EF-CD49-4AAC-BF3E-5D9CC2AA3ECC}" type="pres">
      <dgm:prSet presAssocID="{9E146D72-965E-4DE4-B397-6AAFEB365A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46728-F368-4516-AE48-A1E11BE9DFCB}" type="presOf" srcId="{591775E1-8CA6-4018-AC09-FA3F9CF684C1}" destId="{43EA76BC-1E55-4EE2-A6B3-EF13641E29C4}" srcOrd="0" destOrd="0" presId="urn:microsoft.com/office/officeart/2005/8/layout/default#3"/>
    <dgm:cxn modelId="{B4674186-174C-4F61-8A56-DF57129B74A4}" type="presOf" srcId="{E364227B-34EF-4CEB-BB35-D5E4B33ADBA1}" destId="{9B759A00-D153-4C63-AFB3-00E39CD22847}" srcOrd="0" destOrd="0" presId="urn:microsoft.com/office/officeart/2005/8/layout/default#3"/>
    <dgm:cxn modelId="{9713FA8A-D1FE-4ED0-B508-AAA076C95731}" type="presOf" srcId="{ABE16CF6-D9AD-480D-91BD-9A06CE590BCD}" destId="{7DFB09AF-C8C1-4400-925C-C2BDC1D84616}" srcOrd="0" destOrd="0" presId="urn:microsoft.com/office/officeart/2005/8/layout/default#3"/>
    <dgm:cxn modelId="{C88DAF1A-700A-43C8-85E8-F2FAB384CA71}" srcId="{EDDBB285-56A2-4E9A-88BB-F182D5C6134C}" destId="{ABE16CF6-D9AD-480D-91BD-9A06CE590BCD}" srcOrd="0" destOrd="0" parTransId="{70E2C178-4BC0-4D52-B5F1-95B3C860E49E}" sibTransId="{505D93A6-C94F-404B-807C-D47ED3A24D81}"/>
    <dgm:cxn modelId="{F59FA5D0-BBBA-44F2-A8D1-166CF61904E7}" srcId="{EDDBB285-56A2-4E9A-88BB-F182D5C6134C}" destId="{0537DA08-8169-42AB-90C5-C37213ACCF84}" srcOrd="4" destOrd="0" parTransId="{3C41FC31-9D10-4C70-8491-16985256DE59}" sibTransId="{D2A7A277-9F4A-45B8-AA54-D5021381C246}"/>
    <dgm:cxn modelId="{5A63705F-8E87-42B8-890C-6FC2625948EC}" type="presOf" srcId="{9E146D72-965E-4DE4-B397-6AAFEB365A6C}" destId="{623607EF-CD49-4AAC-BF3E-5D9CC2AA3ECC}" srcOrd="0" destOrd="0" presId="urn:microsoft.com/office/officeart/2005/8/layout/default#3"/>
    <dgm:cxn modelId="{DF2749CF-A290-48B7-BA8E-BC908639A2CF}" type="presOf" srcId="{59026BD1-7DC7-4E00-A000-2A8992CCF15F}" destId="{CBE44C4E-9A63-4813-91CF-52424A65567A}" srcOrd="0" destOrd="0" presId="urn:microsoft.com/office/officeart/2005/8/layout/default#3"/>
    <dgm:cxn modelId="{731922E1-9CC3-4A8C-9BB1-C3DBD9E79500}" type="presOf" srcId="{0537DA08-8169-42AB-90C5-C37213ACCF84}" destId="{749838A0-07C0-416E-A9F2-3FE5324F8C88}" srcOrd="0" destOrd="0" presId="urn:microsoft.com/office/officeart/2005/8/layout/default#3"/>
    <dgm:cxn modelId="{BCF91F7D-26C5-45F0-B646-8D2DEB6AAE14}" srcId="{EDDBB285-56A2-4E9A-88BB-F182D5C6134C}" destId="{E364227B-34EF-4CEB-BB35-D5E4B33ADBA1}" srcOrd="1" destOrd="0" parTransId="{30618190-2F14-4F5D-83EE-2BEFA86766AE}" sibTransId="{B07ABB02-E172-4BA3-AE2D-776C7F7A8A80}"/>
    <dgm:cxn modelId="{82ABFF24-80F9-4D78-9939-AB6C6F36A1DC}" type="presOf" srcId="{EDDBB285-56A2-4E9A-88BB-F182D5C6134C}" destId="{BD70B829-6469-456F-A667-F11DE1B43E63}" srcOrd="0" destOrd="0" presId="urn:microsoft.com/office/officeart/2005/8/layout/default#3"/>
    <dgm:cxn modelId="{8360C8C2-C5B6-4C08-B432-BC8F247857A6}" srcId="{EDDBB285-56A2-4E9A-88BB-F182D5C6134C}" destId="{9E146D72-965E-4DE4-B397-6AAFEB365A6C}" srcOrd="5" destOrd="0" parTransId="{2245855E-9FCF-41EE-9780-0D740F99032D}" sibTransId="{9805EA55-72C0-4D23-9326-1AA24019E2E8}"/>
    <dgm:cxn modelId="{52515642-B971-4AFB-B7CA-538564D9FB90}" srcId="{EDDBB285-56A2-4E9A-88BB-F182D5C6134C}" destId="{59026BD1-7DC7-4E00-A000-2A8992CCF15F}" srcOrd="3" destOrd="0" parTransId="{C1197486-6DA5-458B-A543-A8E412FFB02A}" sibTransId="{59BC8850-830D-456B-9C61-C8D16FAD9A4B}"/>
    <dgm:cxn modelId="{362D3ECB-2860-4018-960B-8C25CF3D8749}" srcId="{EDDBB285-56A2-4E9A-88BB-F182D5C6134C}" destId="{591775E1-8CA6-4018-AC09-FA3F9CF684C1}" srcOrd="2" destOrd="0" parTransId="{EAD88BC7-193B-4CE6-8E11-363885CD23F9}" sibTransId="{59413B39-E0AE-41A6-8AC4-A2E0E8E63993}"/>
    <dgm:cxn modelId="{261F9B0F-D243-447F-8350-78A222AAE80A}" type="presParOf" srcId="{BD70B829-6469-456F-A667-F11DE1B43E63}" destId="{7DFB09AF-C8C1-4400-925C-C2BDC1D84616}" srcOrd="0" destOrd="0" presId="urn:microsoft.com/office/officeart/2005/8/layout/default#3"/>
    <dgm:cxn modelId="{64EBDE34-0859-4842-9F49-ACFC297C2094}" type="presParOf" srcId="{BD70B829-6469-456F-A667-F11DE1B43E63}" destId="{39AF8923-07F8-4574-9CA7-2E3D809CF4F7}" srcOrd="1" destOrd="0" presId="urn:microsoft.com/office/officeart/2005/8/layout/default#3"/>
    <dgm:cxn modelId="{0733189D-880C-4ED3-9FDA-312456359781}" type="presParOf" srcId="{BD70B829-6469-456F-A667-F11DE1B43E63}" destId="{9B759A00-D153-4C63-AFB3-00E39CD22847}" srcOrd="2" destOrd="0" presId="urn:microsoft.com/office/officeart/2005/8/layout/default#3"/>
    <dgm:cxn modelId="{6E2F9380-6D66-40A2-B74F-96DA18672084}" type="presParOf" srcId="{BD70B829-6469-456F-A667-F11DE1B43E63}" destId="{2CFDD681-D03E-42F0-9089-4C85DFBFB29B}" srcOrd="3" destOrd="0" presId="urn:microsoft.com/office/officeart/2005/8/layout/default#3"/>
    <dgm:cxn modelId="{6A8CFEF5-B140-4B25-BA01-12C906382602}" type="presParOf" srcId="{BD70B829-6469-456F-A667-F11DE1B43E63}" destId="{43EA76BC-1E55-4EE2-A6B3-EF13641E29C4}" srcOrd="4" destOrd="0" presId="urn:microsoft.com/office/officeart/2005/8/layout/default#3"/>
    <dgm:cxn modelId="{405D11B3-DA25-4D65-906C-A481FD19050B}" type="presParOf" srcId="{BD70B829-6469-456F-A667-F11DE1B43E63}" destId="{77B88407-5F96-45D1-B932-93232E0B9F5E}" srcOrd="5" destOrd="0" presId="urn:microsoft.com/office/officeart/2005/8/layout/default#3"/>
    <dgm:cxn modelId="{C22D761F-BDA3-4259-8F01-B98CEF8DE737}" type="presParOf" srcId="{BD70B829-6469-456F-A667-F11DE1B43E63}" destId="{CBE44C4E-9A63-4813-91CF-52424A65567A}" srcOrd="6" destOrd="0" presId="urn:microsoft.com/office/officeart/2005/8/layout/default#3"/>
    <dgm:cxn modelId="{A6D3E1A9-FA51-4B8F-B85B-C24847A1ED88}" type="presParOf" srcId="{BD70B829-6469-456F-A667-F11DE1B43E63}" destId="{0EB380C7-9FCC-4BC3-A4F5-C728756DC8D2}" srcOrd="7" destOrd="0" presId="urn:microsoft.com/office/officeart/2005/8/layout/default#3"/>
    <dgm:cxn modelId="{8684E8E2-D76A-4334-BFE7-3D0328B5B1AD}" type="presParOf" srcId="{BD70B829-6469-456F-A667-F11DE1B43E63}" destId="{749838A0-07C0-416E-A9F2-3FE5324F8C88}" srcOrd="8" destOrd="0" presId="urn:microsoft.com/office/officeart/2005/8/layout/default#3"/>
    <dgm:cxn modelId="{E46FF70B-35FA-4FAA-8773-E99A8781B33D}" type="presParOf" srcId="{BD70B829-6469-456F-A667-F11DE1B43E63}" destId="{70825B41-A54F-4F1A-B3F4-B02C95DB0865}" srcOrd="9" destOrd="0" presId="urn:microsoft.com/office/officeart/2005/8/layout/default#3"/>
    <dgm:cxn modelId="{A326E7AA-B625-4500-9D65-6301965635F2}" type="presParOf" srcId="{BD70B829-6469-456F-A667-F11DE1B43E63}" destId="{623607EF-CD49-4AAC-BF3E-5D9CC2AA3ECC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33F7F2-E266-43A8-84F5-24FA923019EC}" type="doc">
      <dgm:prSet loTypeId="urn:microsoft.com/office/officeart/2005/8/layout/default#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6B742FA-68B1-4C35-A351-FAAB10693322}">
      <dgm:prSet phldrT="[Text]"/>
      <dgm:spPr/>
      <dgm:t>
        <a:bodyPr/>
        <a:lstStyle/>
        <a:p>
          <a:r>
            <a:rPr lang="en-US" dirty="0" smtClean="0"/>
            <a:t>Availability of documents</a:t>
          </a:r>
          <a:endParaRPr lang="en-US" dirty="0"/>
        </a:p>
      </dgm:t>
    </dgm:pt>
    <dgm:pt modelId="{590F7BA4-CB19-40EE-9028-37725026475E}" type="parTrans" cxnId="{41EAA6A9-F464-42CB-A1F7-9416FC59371C}">
      <dgm:prSet/>
      <dgm:spPr/>
      <dgm:t>
        <a:bodyPr/>
        <a:lstStyle/>
        <a:p>
          <a:endParaRPr lang="en-US"/>
        </a:p>
      </dgm:t>
    </dgm:pt>
    <dgm:pt modelId="{6A50257F-D3CC-486D-A4C8-3A5CBEFDE93E}" type="sibTrans" cxnId="{41EAA6A9-F464-42CB-A1F7-9416FC59371C}">
      <dgm:prSet/>
      <dgm:spPr/>
      <dgm:t>
        <a:bodyPr/>
        <a:lstStyle/>
        <a:p>
          <a:endParaRPr lang="en-US"/>
        </a:p>
      </dgm:t>
    </dgm:pt>
    <dgm:pt modelId="{BBD10A95-350E-4A0A-80DC-4F9918ED7CD3}">
      <dgm:prSet phldrT="[Text]"/>
      <dgm:spPr/>
      <dgm:t>
        <a:bodyPr/>
        <a:lstStyle/>
        <a:p>
          <a:r>
            <a:rPr lang="en-US" dirty="0" smtClean="0"/>
            <a:t>Fire detection and protection systems</a:t>
          </a:r>
          <a:endParaRPr lang="en-US" dirty="0"/>
        </a:p>
      </dgm:t>
    </dgm:pt>
    <dgm:pt modelId="{2A312864-A59A-4167-B285-8E4B654BC3D1}" type="parTrans" cxnId="{0AF0BA40-E69C-4C64-A445-A1F030CD241E}">
      <dgm:prSet/>
      <dgm:spPr/>
      <dgm:t>
        <a:bodyPr/>
        <a:lstStyle/>
        <a:p>
          <a:endParaRPr lang="en-US"/>
        </a:p>
      </dgm:t>
    </dgm:pt>
    <dgm:pt modelId="{9A621245-4889-42D2-88AC-6C0E11031CF9}" type="sibTrans" cxnId="{0AF0BA40-E69C-4C64-A445-A1F030CD241E}">
      <dgm:prSet/>
      <dgm:spPr/>
      <dgm:t>
        <a:bodyPr/>
        <a:lstStyle/>
        <a:p>
          <a:endParaRPr lang="en-US"/>
        </a:p>
      </dgm:t>
    </dgm:pt>
    <dgm:pt modelId="{98C3C93D-6123-49EA-85E6-DAD6FE96E40C}">
      <dgm:prSet phldrT="[Text]"/>
      <dgm:spPr/>
      <dgm:t>
        <a:bodyPr/>
        <a:lstStyle/>
        <a:p>
          <a:r>
            <a:rPr lang="en-US" dirty="0" smtClean="0"/>
            <a:t>Intrusion alarms</a:t>
          </a:r>
          <a:endParaRPr lang="en-US" dirty="0"/>
        </a:p>
      </dgm:t>
    </dgm:pt>
    <dgm:pt modelId="{D02DA8C0-4437-493C-A2E6-6CF99ACDC0F0}" type="parTrans" cxnId="{D995611F-84A3-43B7-9057-745343BFE5D0}">
      <dgm:prSet/>
      <dgm:spPr/>
      <dgm:t>
        <a:bodyPr/>
        <a:lstStyle/>
        <a:p>
          <a:endParaRPr lang="en-US"/>
        </a:p>
      </dgm:t>
    </dgm:pt>
    <dgm:pt modelId="{D98A2403-9988-4797-9E1E-7B9EB9DCD4AF}" type="sibTrans" cxnId="{D995611F-84A3-43B7-9057-745343BFE5D0}">
      <dgm:prSet/>
      <dgm:spPr/>
      <dgm:t>
        <a:bodyPr/>
        <a:lstStyle/>
        <a:p>
          <a:endParaRPr lang="en-US"/>
        </a:p>
      </dgm:t>
    </dgm:pt>
    <dgm:pt modelId="{4BEA2336-B4FB-4A31-8E02-1B79F70D6383}">
      <dgm:prSet phldrT="[Text]"/>
      <dgm:spPr/>
      <dgm:t>
        <a:bodyPr/>
        <a:lstStyle/>
        <a:p>
          <a:r>
            <a:rPr lang="en-US" dirty="0" smtClean="0"/>
            <a:t>Location of fire</a:t>
          </a:r>
          <a:endParaRPr lang="en-US" dirty="0"/>
        </a:p>
      </dgm:t>
    </dgm:pt>
    <dgm:pt modelId="{38C4F233-5020-4211-B6D2-12876F0F3D6B}" type="parTrans" cxnId="{604CEE3C-2816-4800-B037-8CAE1BA03B2D}">
      <dgm:prSet/>
      <dgm:spPr/>
      <dgm:t>
        <a:bodyPr/>
        <a:lstStyle/>
        <a:p>
          <a:endParaRPr lang="en-US"/>
        </a:p>
      </dgm:t>
    </dgm:pt>
    <dgm:pt modelId="{93F212BB-0A65-40BB-AB6B-57148E3B2040}" type="sibTrans" cxnId="{604CEE3C-2816-4800-B037-8CAE1BA03B2D}">
      <dgm:prSet/>
      <dgm:spPr/>
      <dgm:t>
        <a:bodyPr/>
        <a:lstStyle/>
        <a:p>
          <a:endParaRPr lang="en-US"/>
        </a:p>
      </dgm:t>
    </dgm:pt>
    <dgm:pt modelId="{1979DAA5-D165-4284-82FB-02B76E11133B}" type="pres">
      <dgm:prSet presAssocID="{5C33F7F2-E266-43A8-84F5-24FA923019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493A3D-B297-4853-8347-E54D13298604}" type="pres">
      <dgm:prSet presAssocID="{D6B742FA-68B1-4C35-A351-FAAB106933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33434-E25F-457E-9D19-2FDBB632417A}" type="pres">
      <dgm:prSet presAssocID="{6A50257F-D3CC-486D-A4C8-3A5CBEFDE93E}" presName="sibTrans" presStyleCnt="0"/>
      <dgm:spPr/>
    </dgm:pt>
    <dgm:pt modelId="{1187619A-8D00-4913-B7A5-4B76C6A489CD}" type="pres">
      <dgm:prSet presAssocID="{BBD10A95-350E-4A0A-80DC-4F9918ED7C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0190-8C8C-478A-9526-336398CE6DB3}" type="pres">
      <dgm:prSet presAssocID="{9A621245-4889-42D2-88AC-6C0E11031CF9}" presName="sibTrans" presStyleCnt="0"/>
      <dgm:spPr/>
    </dgm:pt>
    <dgm:pt modelId="{BD272772-C81B-4EE1-BA5C-DC8E9334A564}" type="pres">
      <dgm:prSet presAssocID="{98C3C93D-6123-49EA-85E6-DAD6FE96E4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E8121-9F2F-4715-A61D-8C9AEB0824D8}" type="pres">
      <dgm:prSet presAssocID="{D98A2403-9988-4797-9E1E-7B9EB9DCD4AF}" presName="sibTrans" presStyleCnt="0"/>
      <dgm:spPr/>
    </dgm:pt>
    <dgm:pt modelId="{F0DB1390-8327-4A7A-8122-7F13949AD656}" type="pres">
      <dgm:prSet presAssocID="{4BEA2336-B4FB-4A31-8E02-1B79F70D63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B9A6D-A91B-4661-B228-DCB170CCE8FC}" type="presOf" srcId="{BBD10A95-350E-4A0A-80DC-4F9918ED7CD3}" destId="{1187619A-8D00-4913-B7A5-4B76C6A489CD}" srcOrd="0" destOrd="0" presId="urn:microsoft.com/office/officeart/2005/8/layout/default#4"/>
    <dgm:cxn modelId="{A10196DB-A88F-435C-9570-34B61A8E4E04}" type="presOf" srcId="{98C3C93D-6123-49EA-85E6-DAD6FE96E40C}" destId="{BD272772-C81B-4EE1-BA5C-DC8E9334A564}" srcOrd="0" destOrd="0" presId="urn:microsoft.com/office/officeart/2005/8/layout/default#4"/>
    <dgm:cxn modelId="{0AF0BA40-E69C-4C64-A445-A1F030CD241E}" srcId="{5C33F7F2-E266-43A8-84F5-24FA923019EC}" destId="{BBD10A95-350E-4A0A-80DC-4F9918ED7CD3}" srcOrd="1" destOrd="0" parTransId="{2A312864-A59A-4167-B285-8E4B654BC3D1}" sibTransId="{9A621245-4889-42D2-88AC-6C0E11031CF9}"/>
    <dgm:cxn modelId="{A435B0B2-69BA-465F-A28C-80FCDDE9EF1D}" type="presOf" srcId="{5C33F7F2-E266-43A8-84F5-24FA923019EC}" destId="{1979DAA5-D165-4284-82FB-02B76E11133B}" srcOrd="0" destOrd="0" presId="urn:microsoft.com/office/officeart/2005/8/layout/default#4"/>
    <dgm:cxn modelId="{604CEE3C-2816-4800-B037-8CAE1BA03B2D}" srcId="{5C33F7F2-E266-43A8-84F5-24FA923019EC}" destId="{4BEA2336-B4FB-4A31-8E02-1B79F70D6383}" srcOrd="3" destOrd="0" parTransId="{38C4F233-5020-4211-B6D2-12876F0F3D6B}" sibTransId="{93F212BB-0A65-40BB-AB6B-57148E3B2040}"/>
    <dgm:cxn modelId="{9DB87837-4154-464D-90A5-070931489BA4}" type="presOf" srcId="{D6B742FA-68B1-4C35-A351-FAAB10693322}" destId="{C3493A3D-B297-4853-8347-E54D13298604}" srcOrd="0" destOrd="0" presId="urn:microsoft.com/office/officeart/2005/8/layout/default#4"/>
    <dgm:cxn modelId="{D995611F-84A3-43B7-9057-745343BFE5D0}" srcId="{5C33F7F2-E266-43A8-84F5-24FA923019EC}" destId="{98C3C93D-6123-49EA-85E6-DAD6FE96E40C}" srcOrd="2" destOrd="0" parTransId="{D02DA8C0-4437-493C-A2E6-6CF99ACDC0F0}" sibTransId="{D98A2403-9988-4797-9E1E-7B9EB9DCD4AF}"/>
    <dgm:cxn modelId="{4CB6C4D8-7153-4B54-8832-CFF711EC4EE6}" type="presOf" srcId="{4BEA2336-B4FB-4A31-8E02-1B79F70D6383}" destId="{F0DB1390-8327-4A7A-8122-7F13949AD656}" srcOrd="0" destOrd="0" presId="urn:microsoft.com/office/officeart/2005/8/layout/default#4"/>
    <dgm:cxn modelId="{41EAA6A9-F464-42CB-A1F7-9416FC59371C}" srcId="{5C33F7F2-E266-43A8-84F5-24FA923019EC}" destId="{D6B742FA-68B1-4C35-A351-FAAB10693322}" srcOrd="0" destOrd="0" parTransId="{590F7BA4-CB19-40EE-9028-37725026475E}" sibTransId="{6A50257F-D3CC-486D-A4C8-3A5CBEFDE93E}"/>
    <dgm:cxn modelId="{4464D7CC-A5F3-4D35-B05D-D0B9972C5C93}" type="presParOf" srcId="{1979DAA5-D165-4284-82FB-02B76E11133B}" destId="{C3493A3D-B297-4853-8347-E54D13298604}" srcOrd="0" destOrd="0" presId="urn:microsoft.com/office/officeart/2005/8/layout/default#4"/>
    <dgm:cxn modelId="{70B88ADC-1754-4E17-AD76-699DCB0FD807}" type="presParOf" srcId="{1979DAA5-D165-4284-82FB-02B76E11133B}" destId="{C2533434-E25F-457E-9D19-2FDBB632417A}" srcOrd="1" destOrd="0" presId="urn:microsoft.com/office/officeart/2005/8/layout/default#4"/>
    <dgm:cxn modelId="{CECCB324-B048-4D83-A3BF-E21ED7F54EC2}" type="presParOf" srcId="{1979DAA5-D165-4284-82FB-02B76E11133B}" destId="{1187619A-8D00-4913-B7A5-4B76C6A489CD}" srcOrd="2" destOrd="0" presId="urn:microsoft.com/office/officeart/2005/8/layout/default#4"/>
    <dgm:cxn modelId="{25E9576F-E4CE-4831-95CB-9B8E5A419969}" type="presParOf" srcId="{1979DAA5-D165-4284-82FB-02B76E11133B}" destId="{6A110190-8C8C-478A-9526-336398CE6DB3}" srcOrd="3" destOrd="0" presId="urn:microsoft.com/office/officeart/2005/8/layout/default#4"/>
    <dgm:cxn modelId="{FA9B3D4A-DEAC-452E-AA56-766DA3F22846}" type="presParOf" srcId="{1979DAA5-D165-4284-82FB-02B76E11133B}" destId="{BD272772-C81B-4EE1-BA5C-DC8E9334A564}" srcOrd="4" destOrd="0" presId="urn:microsoft.com/office/officeart/2005/8/layout/default#4"/>
    <dgm:cxn modelId="{7B1734AF-8948-4F53-969C-D6E64F71382F}" type="presParOf" srcId="{1979DAA5-D165-4284-82FB-02B76E11133B}" destId="{964E8121-9F2F-4715-A61D-8C9AEB0824D8}" srcOrd="5" destOrd="0" presId="urn:microsoft.com/office/officeart/2005/8/layout/default#4"/>
    <dgm:cxn modelId="{AEAA6250-2C7F-4E9F-90E7-B1ECDAB63E90}" type="presParOf" srcId="{1979DAA5-D165-4284-82FB-02B76E11133B}" destId="{F0DB1390-8327-4A7A-8122-7F13949AD656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8B0DC1-452B-4061-B09B-12C8293D0959}" type="doc">
      <dgm:prSet loTypeId="urn:microsoft.com/office/officeart/2005/8/layout/default#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17AEE1-7787-4145-8C85-5AE1B295F66E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ABF63DF-8ED5-43C3-BC49-9DA158D323FC}" type="parTrans" cxnId="{AF4A4AF5-8AB7-44D8-A97B-AEE9DBC9C3AC}">
      <dgm:prSet/>
      <dgm:spPr/>
      <dgm:t>
        <a:bodyPr/>
        <a:lstStyle/>
        <a:p>
          <a:endParaRPr lang="en-US"/>
        </a:p>
      </dgm:t>
    </dgm:pt>
    <dgm:pt modelId="{08A52621-9962-4CAB-967A-F62513FBB1EC}" type="sibTrans" cxnId="{AF4A4AF5-8AB7-44D8-A97B-AEE9DBC9C3AC}">
      <dgm:prSet/>
      <dgm:spPr/>
      <dgm:t>
        <a:bodyPr/>
        <a:lstStyle/>
        <a:p>
          <a:endParaRPr lang="en-US"/>
        </a:p>
      </dgm:t>
    </dgm:pt>
    <dgm:pt modelId="{E7AD2DC7-474A-4190-88CD-7E71D5C2F6B6}">
      <dgm:prSet phldrT="[Text]"/>
      <dgm:spPr/>
      <dgm:t>
        <a:bodyPr/>
        <a:lstStyle/>
        <a:p>
          <a:r>
            <a:rPr lang="en-US" dirty="0" smtClean="0"/>
            <a:t>Personal possessions</a:t>
          </a:r>
          <a:endParaRPr lang="en-US" dirty="0"/>
        </a:p>
      </dgm:t>
    </dgm:pt>
    <dgm:pt modelId="{672772D8-8701-436F-B088-AA10E4121EF9}" type="parTrans" cxnId="{B27C9C81-F02B-4DBE-8227-E826455740A6}">
      <dgm:prSet/>
      <dgm:spPr/>
      <dgm:t>
        <a:bodyPr/>
        <a:lstStyle/>
        <a:p>
          <a:endParaRPr lang="en-US"/>
        </a:p>
      </dgm:t>
    </dgm:pt>
    <dgm:pt modelId="{F71C6EC3-FBA7-4D14-AC8B-BCE6A6A57B7D}" type="sibTrans" cxnId="{B27C9C81-F02B-4DBE-8227-E826455740A6}">
      <dgm:prSet/>
      <dgm:spPr/>
      <dgm:t>
        <a:bodyPr/>
        <a:lstStyle/>
        <a:p>
          <a:endParaRPr lang="en-US"/>
        </a:p>
      </dgm:t>
    </dgm:pt>
    <dgm:pt modelId="{53E2E449-F212-4672-A7DB-534BD0A15413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7E08B2B-5E12-45D3-94CE-4AF0732DE77D}" type="parTrans" cxnId="{9C7B2DEC-4643-405B-90C3-94AD67B3E920}">
      <dgm:prSet/>
      <dgm:spPr/>
      <dgm:t>
        <a:bodyPr/>
        <a:lstStyle/>
        <a:p>
          <a:endParaRPr lang="en-US"/>
        </a:p>
      </dgm:t>
    </dgm:pt>
    <dgm:pt modelId="{AF7EA377-59E6-4EE0-BE9F-9C6D4F347001}" type="sibTrans" cxnId="{9C7B2DEC-4643-405B-90C3-94AD67B3E920}">
      <dgm:prSet/>
      <dgm:spPr/>
      <dgm:t>
        <a:bodyPr/>
        <a:lstStyle/>
        <a:p>
          <a:endParaRPr lang="en-US"/>
        </a:p>
      </dgm:t>
    </dgm:pt>
    <dgm:pt modelId="{1E375259-C8F6-4EF4-A240-2010821E348B}">
      <dgm:prSet phldrT="[Text]"/>
      <dgm:spPr/>
      <dgm:t>
        <a:bodyPr/>
        <a:lstStyle/>
        <a:p>
          <a:r>
            <a:rPr lang="en-US" dirty="0" smtClean="0"/>
            <a:t>Household items</a:t>
          </a:r>
          <a:endParaRPr lang="en-US" dirty="0"/>
        </a:p>
      </dgm:t>
    </dgm:pt>
    <dgm:pt modelId="{3D7952CB-C43D-4307-A692-479DA4A63658}" type="parTrans" cxnId="{461C1523-E7BC-43ED-B2EC-44E9666A4583}">
      <dgm:prSet/>
      <dgm:spPr/>
      <dgm:t>
        <a:bodyPr/>
        <a:lstStyle/>
        <a:p>
          <a:endParaRPr lang="en-US"/>
        </a:p>
      </dgm:t>
    </dgm:pt>
    <dgm:pt modelId="{0C404E27-BC16-4D97-8865-DC9F4740D95C}" type="sibTrans" cxnId="{461C1523-E7BC-43ED-B2EC-44E9666A4583}">
      <dgm:prSet/>
      <dgm:spPr/>
      <dgm:t>
        <a:bodyPr/>
        <a:lstStyle/>
        <a:p>
          <a:endParaRPr lang="en-US"/>
        </a:p>
      </dgm:t>
    </dgm:pt>
    <dgm:pt modelId="{90E0D65E-CE2D-405A-A555-376C682C3243}">
      <dgm:prSet phldrT="[Text]"/>
      <dgm:spPr/>
      <dgm:t>
        <a:bodyPr/>
        <a:lstStyle/>
        <a:p>
          <a:r>
            <a:rPr lang="en-US" dirty="0" smtClean="0"/>
            <a:t>Equipment or inventory</a:t>
          </a:r>
          <a:endParaRPr lang="en-US" dirty="0"/>
        </a:p>
      </dgm:t>
    </dgm:pt>
    <dgm:pt modelId="{D46223F8-BEBD-4D23-A3DE-E2E5E15378C0}" type="parTrans" cxnId="{0A01F63D-B4CB-45C2-8483-56ECDE31019B}">
      <dgm:prSet/>
      <dgm:spPr/>
      <dgm:t>
        <a:bodyPr/>
        <a:lstStyle/>
        <a:p>
          <a:endParaRPr lang="en-US"/>
        </a:p>
      </dgm:t>
    </dgm:pt>
    <dgm:pt modelId="{BC14BEFC-459E-4FD2-87FE-458F8F4F000E}" type="sibTrans" cxnId="{0A01F63D-B4CB-45C2-8483-56ECDE31019B}">
      <dgm:prSet/>
      <dgm:spPr/>
      <dgm:t>
        <a:bodyPr/>
        <a:lstStyle/>
        <a:p>
          <a:endParaRPr lang="en-US"/>
        </a:p>
      </dgm:t>
    </dgm:pt>
    <dgm:pt modelId="{8BDAAE74-D5D9-4989-9CBE-A80396F9500D}">
      <dgm:prSet phldrT="[Text]"/>
      <dgm:spPr/>
      <dgm:t>
        <a:bodyPr/>
        <a:lstStyle/>
        <a:p>
          <a:r>
            <a:rPr lang="en-US" dirty="0" smtClean="0"/>
            <a:t>Business records</a:t>
          </a:r>
          <a:endParaRPr lang="en-US" dirty="0"/>
        </a:p>
      </dgm:t>
    </dgm:pt>
    <dgm:pt modelId="{68F6F55E-790F-4FA4-B9EB-DADF0E5E5A8F}" type="parTrans" cxnId="{D6D51A0A-D94B-4C12-AA82-BCF6BBB72051}">
      <dgm:prSet/>
      <dgm:spPr/>
      <dgm:t>
        <a:bodyPr/>
        <a:lstStyle/>
        <a:p>
          <a:endParaRPr lang="en-US"/>
        </a:p>
      </dgm:t>
    </dgm:pt>
    <dgm:pt modelId="{BDC518C1-EC3D-49C4-B1EC-8108654A656F}" type="sibTrans" cxnId="{D6D51A0A-D94B-4C12-AA82-BCF6BBB72051}">
      <dgm:prSet/>
      <dgm:spPr/>
      <dgm:t>
        <a:bodyPr/>
        <a:lstStyle/>
        <a:p>
          <a:endParaRPr lang="en-US"/>
        </a:p>
      </dgm:t>
    </dgm:pt>
    <dgm:pt modelId="{C5DDFDE3-4A4C-4C98-9C75-F6C82B964DA4}" type="pres">
      <dgm:prSet presAssocID="{C08B0DC1-452B-4061-B09B-12C8293D0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BA0EC-1B78-447F-98B0-C344C30C8F74}" type="pres">
      <dgm:prSet presAssocID="{BC17AEE1-7787-4145-8C85-5AE1B295F6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08D4A-681D-4B6C-AC00-28F9C9CF17A5}" type="pres">
      <dgm:prSet presAssocID="{08A52621-9962-4CAB-967A-F62513FBB1EC}" presName="sibTrans" presStyleCnt="0"/>
      <dgm:spPr/>
    </dgm:pt>
    <dgm:pt modelId="{242F65FF-7481-4661-9836-F23AEF3D0089}" type="pres">
      <dgm:prSet presAssocID="{E7AD2DC7-474A-4190-88CD-7E71D5C2F6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9A581-974F-4BD9-8A6C-DF276E32438B}" type="pres">
      <dgm:prSet presAssocID="{F71C6EC3-FBA7-4D14-AC8B-BCE6A6A57B7D}" presName="sibTrans" presStyleCnt="0"/>
      <dgm:spPr/>
    </dgm:pt>
    <dgm:pt modelId="{53DBB075-FB47-4DD3-A333-E8CCECFC176E}" type="pres">
      <dgm:prSet presAssocID="{53E2E449-F212-4672-A7DB-534BD0A154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A7A26-ABCE-47C6-944C-8B2BCCB5F1FA}" type="pres">
      <dgm:prSet presAssocID="{AF7EA377-59E6-4EE0-BE9F-9C6D4F347001}" presName="sibTrans" presStyleCnt="0"/>
      <dgm:spPr/>
    </dgm:pt>
    <dgm:pt modelId="{EA87B90B-F017-4B47-8D6F-1398CB54A36D}" type="pres">
      <dgm:prSet presAssocID="{1E375259-C8F6-4EF4-A240-2010821E34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A322-FC38-49E3-BE18-C8CEE6A7A77A}" type="pres">
      <dgm:prSet presAssocID="{0C404E27-BC16-4D97-8865-DC9F4740D95C}" presName="sibTrans" presStyleCnt="0"/>
      <dgm:spPr/>
    </dgm:pt>
    <dgm:pt modelId="{676A7EC6-4F5C-4498-B80F-CC7BE7412FDD}" type="pres">
      <dgm:prSet presAssocID="{90E0D65E-CE2D-405A-A555-376C682C32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9ACB-78E5-4373-ABA2-4D2CCEC168A7}" type="pres">
      <dgm:prSet presAssocID="{BC14BEFC-459E-4FD2-87FE-458F8F4F000E}" presName="sibTrans" presStyleCnt="0"/>
      <dgm:spPr/>
    </dgm:pt>
    <dgm:pt modelId="{41EEE736-40BF-4A20-ADAB-C0737C6446D7}" type="pres">
      <dgm:prSet presAssocID="{8BDAAE74-D5D9-4989-9CBE-A80396F950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51A0A-D94B-4C12-AA82-BCF6BBB72051}" srcId="{C08B0DC1-452B-4061-B09B-12C8293D0959}" destId="{8BDAAE74-D5D9-4989-9CBE-A80396F9500D}" srcOrd="5" destOrd="0" parTransId="{68F6F55E-790F-4FA4-B9EB-DADF0E5E5A8F}" sibTransId="{BDC518C1-EC3D-49C4-B1EC-8108654A656F}"/>
    <dgm:cxn modelId="{601AA258-44AB-48E2-A92E-3F343C544C78}" type="presOf" srcId="{E7AD2DC7-474A-4190-88CD-7E71D5C2F6B6}" destId="{242F65FF-7481-4661-9836-F23AEF3D0089}" srcOrd="0" destOrd="0" presId="urn:microsoft.com/office/officeart/2005/8/layout/default#5"/>
    <dgm:cxn modelId="{76B7EC2B-7C0F-4D78-9CF0-AC0750008D72}" type="presOf" srcId="{BC17AEE1-7787-4145-8C85-5AE1B295F66E}" destId="{DFFBA0EC-1B78-447F-98B0-C344C30C8F74}" srcOrd="0" destOrd="0" presId="urn:microsoft.com/office/officeart/2005/8/layout/default#5"/>
    <dgm:cxn modelId="{A15F5203-6983-4EA0-9F0B-67AA5E31C188}" type="presOf" srcId="{1E375259-C8F6-4EF4-A240-2010821E348B}" destId="{EA87B90B-F017-4B47-8D6F-1398CB54A36D}" srcOrd="0" destOrd="0" presId="urn:microsoft.com/office/officeart/2005/8/layout/default#5"/>
    <dgm:cxn modelId="{B27C9C81-F02B-4DBE-8227-E826455740A6}" srcId="{C08B0DC1-452B-4061-B09B-12C8293D0959}" destId="{E7AD2DC7-474A-4190-88CD-7E71D5C2F6B6}" srcOrd="1" destOrd="0" parTransId="{672772D8-8701-436F-B088-AA10E4121EF9}" sibTransId="{F71C6EC3-FBA7-4D14-AC8B-BCE6A6A57B7D}"/>
    <dgm:cxn modelId="{0A01F63D-B4CB-45C2-8483-56ECDE31019B}" srcId="{C08B0DC1-452B-4061-B09B-12C8293D0959}" destId="{90E0D65E-CE2D-405A-A555-376C682C3243}" srcOrd="4" destOrd="0" parTransId="{D46223F8-BEBD-4D23-A3DE-E2E5E15378C0}" sibTransId="{BC14BEFC-459E-4FD2-87FE-458F8F4F000E}"/>
    <dgm:cxn modelId="{461C1523-E7BC-43ED-B2EC-44E9666A4583}" srcId="{C08B0DC1-452B-4061-B09B-12C8293D0959}" destId="{1E375259-C8F6-4EF4-A240-2010821E348B}" srcOrd="3" destOrd="0" parTransId="{3D7952CB-C43D-4307-A692-479DA4A63658}" sibTransId="{0C404E27-BC16-4D97-8865-DC9F4740D95C}"/>
    <dgm:cxn modelId="{AF4A4AF5-8AB7-44D8-A97B-AEE9DBC9C3AC}" srcId="{C08B0DC1-452B-4061-B09B-12C8293D0959}" destId="{BC17AEE1-7787-4145-8C85-5AE1B295F66E}" srcOrd="0" destOrd="0" parTransId="{FABF63DF-8ED5-43C3-BC49-9DA158D323FC}" sibTransId="{08A52621-9962-4CAB-967A-F62513FBB1EC}"/>
    <dgm:cxn modelId="{0898BC9E-BA22-490A-A2D2-1B22BB446C11}" type="presOf" srcId="{C08B0DC1-452B-4061-B09B-12C8293D0959}" destId="{C5DDFDE3-4A4C-4C98-9C75-F6C82B964DA4}" srcOrd="0" destOrd="0" presId="urn:microsoft.com/office/officeart/2005/8/layout/default#5"/>
    <dgm:cxn modelId="{86C5BC29-18F1-407C-AF55-6A55E968707D}" type="presOf" srcId="{53E2E449-F212-4672-A7DB-534BD0A15413}" destId="{53DBB075-FB47-4DD3-A333-E8CCECFC176E}" srcOrd="0" destOrd="0" presId="urn:microsoft.com/office/officeart/2005/8/layout/default#5"/>
    <dgm:cxn modelId="{9C7B2DEC-4643-405B-90C3-94AD67B3E920}" srcId="{C08B0DC1-452B-4061-B09B-12C8293D0959}" destId="{53E2E449-F212-4672-A7DB-534BD0A15413}" srcOrd="2" destOrd="0" parTransId="{57E08B2B-5E12-45D3-94CE-4AF0732DE77D}" sibTransId="{AF7EA377-59E6-4EE0-BE9F-9C6D4F347001}"/>
    <dgm:cxn modelId="{4117157A-6557-466C-B6E3-03B1E760A9D0}" type="presOf" srcId="{90E0D65E-CE2D-405A-A555-376C682C3243}" destId="{676A7EC6-4F5C-4498-B80F-CC7BE7412FDD}" srcOrd="0" destOrd="0" presId="urn:microsoft.com/office/officeart/2005/8/layout/default#5"/>
    <dgm:cxn modelId="{429899E0-AFE1-4744-97E9-8FBC1B04A0D3}" type="presOf" srcId="{8BDAAE74-D5D9-4989-9CBE-A80396F9500D}" destId="{41EEE736-40BF-4A20-ADAB-C0737C6446D7}" srcOrd="0" destOrd="0" presId="urn:microsoft.com/office/officeart/2005/8/layout/default#5"/>
    <dgm:cxn modelId="{A9A27B43-542F-45A0-9C50-4F870C929B22}" type="presParOf" srcId="{C5DDFDE3-4A4C-4C98-9C75-F6C82B964DA4}" destId="{DFFBA0EC-1B78-447F-98B0-C344C30C8F74}" srcOrd="0" destOrd="0" presId="urn:microsoft.com/office/officeart/2005/8/layout/default#5"/>
    <dgm:cxn modelId="{9A770BBB-6E4E-4934-9622-49906C956F6B}" type="presParOf" srcId="{C5DDFDE3-4A4C-4C98-9C75-F6C82B964DA4}" destId="{56508D4A-681D-4B6C-AC00-28F9C9CF17A5}" srcOrd="1" destOrd="0" presId="urn:microsoft.com/office/officeart/2005/8/layout/default#5"/>
    <dgm:cxn modelId="{46A234B9-866D-4B3E-82D8-93997481F929}" type="presParOf" srcId="{C5DDFDE3-4A4C-4C98-9C75-F6C82B964DA4}" destId="{242F65FF-7481-4661-9836-F23AEF3D0089}" srcOrd="2" destOrd="0" presId="urn:microsoft.com/office/officeart/2005/8/layout/default#5"/>
    <dgm:cxn modelId="{A78D65F9-4150-4E4D-8865-E555F0C70EA1}" type="presParOf" srcId="{C5DDFDE3-4A4C-4C98-9C75-F6C82B964DA4}" destId="{8629A581-974F-4BD9-8A6C-DF276E32438B}" srcOrd="3" destOrd="0" presId="urn:microsoft.com/office/officeart/2005/8/layout/default#5"/>
    <dgm:cxn modelId="{CC52BC79-44CE-434F-860E-C8E57B00CBB1}" type="presParOf" srcId="{C5DDFDE3-4A4C-4C98-9C75-F6C82B964DA4}" destId="{53DBB075-FB47-4DD3-A333-E8CCECFC176E}" srcOrd="4" destOrd="0" presId="urn:microsoft.com/office/officeart/2005/8/layout/default#5"/>
    <dgm:cxn modelId="{ADE5E4C6-7093-485B-B80E-27D9B6978232}" type="presParOf" srcId="{C5DDFDE3-4A4C-4C98-9C75-F6C82B964DA4}" destId="{EC4A7A26-ABCE-47C6-944C-8B2BCCB5F1FA}" srcOrd="5" destOrd="0" presId="urn:microsoft.com/office/officeart/2005/8/layout/default#5"/>
    <dgm:cxn modelId="{FDE71C67-1048-4AF6-AB7B-B1EBFFED5328}" type="presParOf" srcId="{C5DDFDE3-4A4C-4C98-9C75-F6C82B964DA4}" destId="{EA87B90B-F017-4B47-8D6F-1398CB54A36D}" srcOrd="6" destOrd="0" presId="urn:microsoft.com/office/officeart/2005/8/layout/default#5"/>
    <dgm:cxn modelId="{21BFB70F-665A-4522-9FD9-79B16F57103E}" type="presParOf" srcId="{C5DDFDE3-4A4C-4C98-9C75-F6C82B964DA4}" destId="{F840A322-FC38-49E3-BE18-C8CEE6A7A77A}" srcOrd="7" destOrd="0" presId="urn:microsoft.com/office/officeart/2005/8/layout/default#5"/>
    <dgm:cxn modelId="{7D0FA688-6D97-455E-8990-BB5E2E7EC7D2}" type="presParOf" srcId="{C5DDFDE3-4A4C-4C98-9C75-F6C82B964DA4}" destId="{676A7EC6-4F5C-4498-B80F-CC7BE7412FDD}" srcOrd="8" destOrd="0" presId="urn:microsoft.com/office/officeart/2005/8/layout/default#5"/>
    <dgm:cxn modelId="{500AE1AB-819D-41A7-B89A-94754FF9F2C8}" type="presParOf" srcId="{C5DDFDE3-4A4C-4C98-9C75-F6C82B964DA4}" destId="{812F9ACB-78E5-4373-ABA2-4D2CCEC168A7}" srcOrd="9" destOrd="0" presId="urn:microsoft.com/office/officeart/2005/8/layout/default#5"/>
    <dgm:cxn modelId="{C634D8BB-F7A2-4F43-93A0-FA223D04E6E4}" type="presParOf" srcId="{C5DDFDE3-4A4C-4C98-9C75-F6C82B964DA4}" destId="{41EEE736-40BF-4A20-ADAB-C0737C6446D7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D12FF2-2674-4576-AF52-B275109E2A69}" type="doc">
      <dgm:prSet loTypeId="urn:microsoft.com/office/officeart/2005/8/layout/cycle7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D91360-42A2-4910-91B3-ABCF04817EF5}">
      <dgm:prSet phldrT="[Text]"/>
      <dgm:spPr/>
      <dgm:t>
        <a:bodyPr/>
        <a:lstStyle/>
        <a:p>
          <a:r>
            <a:rPr lang="en-US" dirty="0" smtClean="0"/>
            <a:t>Responsibility of all at scene</a:t>
          </a:r>
          <a:endParaRPr lang="en-US" dirty="0"/>
        </a:p>
      </dgm:t>
    </dgm:pt>
    <dgm:pt modelId="{190045C7-E940-40E8-B9CF-8FACDD17AFEB}" type="parTrans" cxnId="{37DB2C2D-10F3-4B8B-A8FC-9CFD46A36CA0}">
      <dgm:prSet/>
      <dgm:spPr/>
      <dgm:t>
        <a:bodyPr/>
        <a:lstStyle/>
        <a:p>
          <a:endParaRPr lang="en-US"/>
        </a:p>
      </dgm:t>
    </dgm:pt>
    <dgm:pt modelId="{57F2962F-49F7-46F2-8C1F-CA2940336AA6}" type="sibTrans" cxnId="{37DB2C2D-10F3-4B8B-A8FC-9CFD46A36CA0}">
      <dgm:prSet/>
      <dgm:spPr/>
      <dgm:t>
        <a:bodyPr/>
        <a:lstStyle/>
        <a:p>
          <a:endParaRPr lang="en-US" dirty="0"/>
        </a:p>
      </dgm:t>
    </dgm:pt>
    <dgm:pt modelId="{54CE928E-B104-406A-8E4C-FC66499DFDA9}">
      <dgm:prSet phldrT="[Text]"/>
      <dgm:spPr/>
      <dgm:t>
        <a:bodyPr/>
        <a:lstStyle/>
        <a:p>
          <a:r>
            <a:rPr lang="en-US" dirty="0" smtClean="0"/>
            <a:t>Do not determine what is/is not unless qualified</a:t>
          </a:r>
          <a:endParaRPr lang="en-US" dirty="0"/>
        </a:p>
      </dgm:t>
    </dgm:pt>
    <dgm:pt modelId="{B1368DDC-18A4-4B94-8490-77213B2DB84D}" type="parTrans" cxnId="{C59B84E7-E522-4F59-A768-F19EC8C0C0BD}">
      <dgm:prSet/>
      <dgm:spPr/>
      <dgm:t>
        <a:bodyPr/>
        <a:lstStyle/>
        <a:p>
          <a:endParaRPr lang="en-US"/>
        </a:p>
      </dgm:t>
    </dgm:pt>
    <dgm:pt modelId="{2A45E592-D89D-4B4D-9E77-B65ADB15DE1D}" type="sibTrans" cxnId="{C59B84E7-E522-4F59-A768-F19EC8C0C0BD}">
      <dgm:prSet/>
      <dgm:spPr/>
      <dgm:t>
        <a:bodyPr/>
        <a:lstStyle/>
        <a:p>
          <a:endParaRPr lang="en-US" dirty="0"/>
        </a:p>
      </dgm:t>
    </dgm:pt>
    <dgm:pt modelId="{81BEDDD1-ACE5-42E0-8F0A-FC528238524B}">
      <dgm:prSet phldrT="[Text]"/>
      <dgm:spPr/>
      <dgm:t>
        <a:bodyPr/>
        <a:lstStyle/>
        <a:p>
          <a:r>
            <a:rPr lang="en-US" dirty="0" smtClean="0"/>
            <a:t>Protect everything that looks odd, suspicious</a:t>
          </a:r>
          <a:endParaRPr lang="en-US" dirty="0"/>
        </a:p>
      </dgm:t>
    </dgm:pt>
    <dgm:pt modelId="{1A4DE85E-C499-4C3B-8056-FF117AA2D53C}" type="parTrans" cxnId="{E84AF3C2-2FF7-4B0C-AAF6-68C88ED6CAE3}">
      <dgm:prSet/>
      <dgm:spPr/>
      <dgm:t>
        <a:bodyPr/>
        <a:lstStyle/>
        <a:p>
          <a:endParaRPr lang="en-US"/>
        </a:p>
      </dgm:t>
    </dgm:pt>
    <dgm:pt modelId="{02256486-EB4E-4CC0-8A44-2C028ADC089E}" type="sibTrans" cxnId="{E84AF3C2-2FF7-4B0C-AAF6-68C88ED6CAE3}">
      <dgm:prSet/>
      <dgm:spPr/>
      <dgm:t>
        <a:bodyPr/>
        <a:lstStyle/>
        <a:p>
          <a:endParaRPr lang="en-US" dirty="0"/>
        </a:p>
      </dgm:t>
    </dgm:pt>
    <dgm:pt modelId="{0AA7A5D0-4941-43D5-8E02-1B0E45C3DD33}" type="pres">
      <dgm:prSet presAssocID="{A2D12FF2-2674-4576-AF52-B275109E2A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BC864-0B0C-4BCC-BA9F-BB57503E6E32}" type="pres">
      <dgm:prSet presAssocID="{20D91360-42A2-4910-91B3-ABCF04817E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696B6-1676-4733-9727-30D4D2C444F7}" type="pres">
      <dgm:prSet presAssocID="{57F2962F-49F7-46F2-8C1F-CA2940336AA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4BB805E-E522-47D8-98FA-99276015507A}" type="pres">
      <dgm:prSet presAssocID="{57F2962F-49F7-46F2-8C1F-CA2940336AA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7652531-3874-45C6-BEE0-206224B1DFEF}" type="pres">
      <dgm:prSet presAssocID="{54CE928E-B104-406A-8E4C-FC66499DFD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2EFA6-82DB-4237-8DEE-621A93A75F14}" type="pres">
      <dgm:prSet presAssocID="{2A45E592-D89D-4B4D-9E77-B65ADB15DE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F430901-644F-497C-8309-0D668DDD46C4}" type="pres">
      <dgm:prSet presAssocID="{2A45E592-D89D-4B4D-9E77-B65ADB15DE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397BE7C-7B77-4F77-86C1-CEB24C27BF49}" type="pres">
      <dgm:prSet presAssocID="{81BEDDD1-ACE5-42E0-8F0A-FC52823852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55013-26CD-4CE3-A960-1364C13D2D9F}" type="pres">
      <dgm:prSet presAssocID="{02256486-EB4E-4CC0-8A44-2C028ADC089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1458849-2137-423D-AD2A-196482D65D7E}" type="pres">
      <dgm:prSet presAssocID="{02256486-EB4E-4CC0-8A44-2C028ADC089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59B84E7-E522-4F59-A768-F19EC8C0C0BD}" srcId="{A2D12FF2-2674-4576-AF52-B275109E2A69}" destId="{54CE928E-B104-406A-8E4C-FC66499DFDA9}" srcOrd="1" destOrd="0" parTransId="{B1368DDC-18A4-4B94-8490-77213B2DB84D}" sibTransId="{2A45E592-D89D-4B4D-9E77-B65ADB15DE1D}"/>
    <dgm:cxn modelId="{5607232A-FE45-4F9E-8369-DEC8728EFA83}" type="presOf" srcId="{02256486-EB4E-4CC0-8A44-2C028ADC089E}" destId="{5F655013-26CD-4CE3-A960-1364C13D2D9F}" srcOrd="0" destOrd="0" presId="urn:microsoft.com/office/officeart/2005/8/layout/cycle7"/>
    <dgm:cxn modelId="{37DB2C2D-10F3-4B8B-A8FC-9CFD46A36CA0}" srcId="{A2D12FF2-2674-4576-AF52-B275109E2A69}" destId="{20D91360-42A2-4910-91B3-ABCF04817EF5}" srcOrd="0" destOrd="0" parTransId="{190045C7-E940-40E8-B9CF-8FACDD17AFEB}" sibTransId="{57F2962F-49F7-46F2-8C1F-CA2940336AA6}"/>
    <dgm:cxn modelId="{7674B4C9-189D-43FF-A1B0-C67D6D98A6F8}" type="presOf" srcId="{A2D12FF2-2674-4576-AF52-B275109E2A69}" destId="{0AA7A5D0-4941-43D5-8E02-1B0E45C3DD33}" srcOrd="0" destOrd="0" presId="urn:microsoft.com/office/officeart/2005/8/layout/cycle7"/>
    <dgm:cxn modelId="{0F2F47D4-555F-4C25-9CB0-FF658AA3367E}" type="presOf" srcId="{57F2962F-49F7-46F2-8C1F-CA2940336AA6}" destId="{F4BB805E-E522-47D8-98FA-99276015507A}" srcOrd="1" destOrd="0" presId="urn:microsoft.com/office/officeart/2005/8/layout/cycle7"/>
    <dgm:cxn modelId="{66211710-F183-4AFD-8D7B-72BE20B9FE71}" type="presOf" srcId="{2A45E592-D89D-4B4D-9E77-B65ADB15DE1D}" destId="{CF430901-644F-497C-8309-0D668DDD46C4}" srcOrd="1" destOrd="0" presId="urn:microsoft.com/office/officeart/2005/8/layout/cycle7"/>
    <dgm:cxn modelId="{3190C1B3-6FAE-4FA5-909A-869A05603E6B}" type="presOf" srcId="{81BEDDD1-ACE5-42E0-8F0A-FC528238524B}" destId="{2397BE7C-7B77-4F77-86C1-CEB24C27BF49}" srcOrd="0" destOrd="0" presId="urn:microsoft.com/office/officeart/2005/8/layout/cycle7"/>
    <dgm:cxn modelId="{7D5F080E-2425-4246-8295-33A5522B76B5}" type="presOf" srcId="{54CE928E-B104-406A-8E4C-FC66499DFDA9}" destId="{F7652531-3874-45C6-BEE0-206224B1DFEF}" srcOrd="0" destOrd="0" presId="urn:microsoft.com/office/officeart/2005/8/layout/cycle7"/>
    <dgm:cxn modelId="{6825DCF4-EAC3-49C9-A45C-6FC87C6AD6B2}" type="presOf" srcId="{02256486-EB4E-4CC0-8A44-2C028ADC089E}" destId="{61458849-2137-423D-AD2A-196482D65D7E}" srcOrd="1" destOrd="0" presId="urn:microsoft.com/office/officeart/2005/8/layout/cycle7"/>
    <dgm:cxn modelId="{FA50C01F-8430-4BEE-A298-CF8F63481838}" type="presOf" srcId="{2A45E592-D89D-4B4D-9E77-B65ADB15DE1D}" destId="{3CB2EFA6-82DB-4237-8DEE-621A93A75F14}" srcOrd="0" destOrd="0" presId="urn:microsoft.com/office/officeart/2005/8/layout/cycle7"/>
    <dgm:cxn modelId="{881185F2-A9D1-4CA7-8B80-98D2FCD2C5E7}" type="presOf" srcId="{20D91360-42A2-4910-91B3-ABCF04817EF5}" destId="{99FBC864-0B0C-4BCC-BA9F-BB57503E6E32}" srcOrd="0" destOrd="0" presId="urn:microsoft.com/office/officeart/2005/8/layout/cycle7"/>
    <dgm:cxn modelId="{E84AF3C2-2FF7-4B0C-AAF6-68C88ED6CAE3}" srcId="{A2D12FF2-2674-4576-AF52-B275109E2A69}" destId="{81BEDDD1-ACE5-42E0-8F0A-FC528238524B}" srcOrd="2" destOrd="0" parTransId="{1A4DE85E-C499-4C3B-8056-FF117AA2D53C}" sibTransId="{02256486-EB4E-4CC0-8A44-2C028ADC089E}"/>
    <dgm:cxn modelId="{0E26FAC9-192E-4234-90DC-108ABB2019F2}" type="presOf" srcId="{57F2962F-49F7-46F2-8C1F-CA2940336AA6}" destId="{321696B6-1676-4733-9727-30D4D2C444F7}" srcOrd="0" destOrd="0" presId="urn:microsoft.com/office/officeart/2005/8/layout/cycle7"/>
    <dgm:cxn modelId="{AA28ECA2-A749-4EFA-8F25-ABE1CCE76696}" type="presParOf" srcId="{0AA7A5D0-4941-43D5-8E02-1B0E45C3DD33}" destId="{99FBC864-0B0C-4BCC-BA9F-BB57503E6E32}" srcOrd="0" destOrd="0" presId="urn:microsoft.com/office/officeart/2005/8/layout/cycle7"/>
    <dgm:cxn modelId="{B6D18204-2FEB-4CC4-8862-6E5C504B3521}" type="presParOf" srcId="{0AA7A5D0-4941-43D5-8E02-1B0E45C3DD33}" destId="{321696B6-1676-4733-9727-30D4D2C444F7}" srcOrd="1" destOrd="0" presId="urn:microsoft.com/office/officeart/2005/8/layout/cycle7"/>
    <dgm:cxn modelId="{94C62452-1C09-4E04-AF44-81D4EDA2ACC2}" type="presParOf" srcId="{321696B6-1676-4733-9727-30D4D2C444F7}" destId="{F4BB805E-E522-47D8-98FA-99276015507A}" srcOrd="0" destOrd="0" presId="urn:microsoft.com/office/officeart/2005/8/layout/cycle7"/>
    <dgm:cxn modelId="{6F4FA7A9-E9B7-45AF-B5F7-0A67D39FB7F8}" type="presParOf" srcId="{0AA7A5D0-4941-43D5-8E02-1B0E45C3DD33}" destId="{F7652531-3874-45C6-BEE0-206224B1DFEF}" srcOrd="2" destOrd="0" presId="urn:microsoft.com/office/officeart/2005/8/layout/cycle7"/>
    <dgm:cxn modelId="{994BC1B7-9C08-4239-988A-324B7CB0AFC3}" type="presParOf" srcId="{0AA7A5D0-4941-43D5-8E02-1B0E45C3DD33}" destId="{3CB2EFA6-82DB-4237-8DEE-621A93A75F14}" srcOrd="3" destOrd="0" presId="urn:microsoft.com/office/officeart/2005/8/layout/cycle7"/>
    <dgm:cxn modelId="{61D42111-AC3C-40E2-AF74-7CDE1D49708D}" type="presParOf" srcId="{3CB2EFA6-82DB-4237-8DEE-621A93A75F14}" destId="{CF430901-644F-497C-8309-0D668DDD46C4}" srcOrd="0" destOrd="0" presId="urn:microsoft.com/office/officeart/2005/8/layout/cycle7"/>
    <dgm:cxn modelId="{2D4C198F-A3F8-4B36-9DC1-494874BF9D1A}" type="presParOf" srcId="{0AA7A5D0-4941-43D5-8E02-1B0E45C3DD33}" destId="{2397BE7C-7B77-4F77-86C1-CEB24C27BF49}" srcOrd="4" destOrd="0" presId="urn:microsoft.com/office/officeart/2005/8/layout/cycle7"/>
    <dgm:cxn modelId="{1DFFB096-979D-4B9D-BC8A-3713A9D5E191}" type="presParOf" srcId="{0AA7A5D0-4941-43D5-8E02-1B0E45C3DD33}" destId="{5F655013-26CD-4CE3-A960-1364C13D2D9F}" srcOrd="5" destOrd="0" presId="urn:microsoft.com/office/officeart/2005/8/layout/cycle7"/>
    <dgm:cxn modelId="{863EFE61-7372-40C8-BB7E-22BA867C18C9}" type="presParOf" srcId="{5F655013-26CD-4CE3-A960-1364C13D2D9F}" destId="{61458849-2137-423D-AD2A-196482D65D7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AC5603-3A7F-4CB6-922A-9FBE3DB8AAA9}" type="doc">
      <dgm:prSet loTypeId="urn:microsoft.com/office/officeart/2005/8/layout/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9722D7D-9284-4289-982C-392C50C58344}">
      <dgm:prSet phldrT="[Text]"/>
      <dgm:spPr/>
      <dgm:t>
        <a:bodyPr/>
        <a:lstStyle/>
        <a:p>
          <a:r>
            <a:rPr lang="en-US" dirty="0" smtClean="0"/>
            <a:t>Scene security - First</a:t>
          </a:r>
          <a:endParaRPr lang="en-US" dirty="0"/>
        </a:p>
      </dgm:t>
    </dgm:pt>
    <dgm:pt modelId="{E08C07A7-BA9E-46E3-A2C8-8C6D42CE9165}" type="parTrans" cxnId="{CEDFD5AE-6523-41D2-8EC8-0E88FA9B40B6}">
      <dgm:prSet/>
      <dgm:spPr/>
      <dgm:t>
        <a:bodyPr/>
        <a:lstStyle/>
        <a:p>
          <a:endParaRPr lang="en-US"/>
        </a:p>
      </dgm:t>
    </dgm:pt>
    <dgm:pt modelId="{6F7337D8-9D18-444C-BFD9-3C34D4F60F71}" type="sibTrans" cxnId="{CEDFD5AE-6523-41D2-8EC8-0E88FA9B40B6}">
      <dgm:prSet/>
      <dgm:spPr>
        <a:noFill/>
      </dgm:spPr>
      <dgm:t>
        <a:bodyPr/>
        <a:lstStyle/>
        <a:p>
          <a:endParaRPr lang="en-US" dirty="0"/>
        </a:p>
      </dgm:t>
    </dgm:pt>
    <dgm:pt modelId="{9A9BBE7C-7251-4B66-9B95-CFEF15F1A239}">
      <dgm:prSet phldrT="[Text]"/>
      <dgm:spPr/>
      <dgm:t>
        <a:bodyPr/>
        <a:lstStyle/>
        <a:p>
          <a:r>
            <a:rPr lang="en-US" dirty="0" smtClean="0"/>
            <a:t>Early security measures</a:t>
          </a:r>
          <a:endParaRPr lang="en-US" dirty="0"/>
        </a:p>
      </dgm:t>
    </dgm:pt>
    <dgm:pt modelId="{642288DC-17A1-4FA0-98B7-1CC07338BB3A}" type="parTrans" cxnId="{D3334EB0-25D2-45D3-A1CC-B5CEE36E14BB}">
      <dgm:prSet/>
      <dgm:spPr/>
      <dgm:t>
        <a:bodyPr/>
        <a:lstStyle/>
        <a:p>
          <a:endParaRPr lang="en-US"/>
        </a:p>
      </dgm:t>
    </dgm:pt>
    <dgm:pt modelId="{A7B0E07C-C8B1-404B-BE4B-5211B164B209}" type="sibTrans" cxnId="{D3334EB0-25D2-45D3-A1CC-B5CEE36E14BB}">
      <dgm:prSet/>
      <dgm:spPr/>
      <dgm:t>
        <a:bodyPr/>
        <a:lstStyle/>
        <a:p>
          <a:endParaRPr lang="en-US"/>
        </a:p>
      </dgm:t>
    </dgm:pt>
    <dgm:pt modelId="{CADBF6AD-4207-486B-B540-B71FDDCE334A}">
      <dgm:prSet phldrT="[Text]"/>
      <dgm:spPr/>
      <dgm:t>
        <a:bodyPr/>
        <a:lstStyle/>
        <a:p>
          <a:r>
            <a:rPr lang="en-US" dirty="0" smtClean="0"/>
            <a:t>Restrict scene access</a:t>
          </a:r>
          <a:endParaRPr lang="en-US" dirty="0"/>
        </a:p>
      </dgm:t>
    </dgm:pt>
    <dgm:pt modelId="{DE276E65-C064-4C3E-8D98-A6CACBB0C195}" type="parTrans" cxnId="{8A811129-04A9-46C1-B8D7-DC342D35626E}">
      <dgm:prSet/>
      <dgm:spPr/>
      <dgm:t>
        <a:bodyPr/>
        <a:lstStyle/>
        <a:p>
          <a:endParaRPr lang="en-US"/>
        </a:p>
      </dgm:t>
    </dgm:pt>
    <dgm:pt modelId="{23979A63-B4E8-4976-9960-673FE5FEA963}" type="sibTrans" cxnId="{8A811129-04A9-46C1-B8D7-DC342D35626E}">
      <dgm:prSet/>
      <dgm:spPr/>
      <dgm:t>
        <a:bodyPr/>
        <a:lstStyle/>
        <a:p>
          <a:endParaRPr lang="en-US"/>
        </a:p>
      </dgm:t>
    </dgm:pt>
    <dgm:pt modelId="{0C9E4007-9065-4158-88F8-CA059BACF206}">
      <dgm:prSet phldrT="[Text]"/>
      <dgm:spPr/>
      <dgm:t>
        <a:bodyPr/>
        <a:lstStyle/>
        <a:p>
          <a:r>
            <a:rPr lang="en-US" dirty="0" smtClean="0"/>
            <a:t>Protect potential evidence</a:t>
          </a:r>
          <a:endParaRPr lang="en-US" dirty="0"/>
        </a:p>
      </dgm:t>
    </dgm:pt>
    <dgm:pt modelId="{E9259FDE-A7DD-40E0-9D33-323BC5A6A4CD}" type="parTrans" cxnId="{4F228D62-45F9-40C7-B64C-6FDCA37727DA}">
      <dgm:prSet/>
      <dgm:spPr/>
      <dgm:t>
        <a:bodyPr/>
        <a:lstStyle/>
        <a:p>
          <a:endParaRPr lang="en-US"/>
        </a:p>
      </dgm:t>
    </dgm:pt>
    <dgm:pt modelId="{7A9BD556-6640-42A3-86D6-A79E283C851A}" type="sibTrans" cxnId="{4F228D62-45F9-40C7-B64C-6FDCA37727DA}">
      <dgm:prSet/>
      <dgm:spPr/>
      <dgm:t>
        <a:bodyPr/>
        <a:lstStyle/>
        <a:p>
          <a:endParaRPr lang="en-US"/>
        </a:p>
      </dgm:t>
    </dgm:pt>
    <dgm:pt modelId="{EC924142-4834-418B-89BD-F2E69DF34DB2}">
      <dgm:prSet phldrT="[Text]"/>
      <dgm:spPr/>
      <dgm:t>
        <a:bodyPr/>
        <a:lstStyle/>
        <a:p>
          <a:r>
            <a:rPr lang="en-US" dirty="0" smtClean="0"/>
            <a:t>Minimize suppression, overhaul activities that could destroy information</a:t>
          </a:r>
          <a:endParaRPr lang="en-US" dirty="0"/>
        </a:p>
      </dgm:t>
    </dgm:pt>
    <dgm:pt modelId="{C333B4EB-5100-48FF-8FB6-011919D37DDE}" type="parTrans" cxnId="{6CDE193E-2EA5-4205-B908-4825B13B4D0D}">
      <dgm:prSet/>
      <dgm:spPr/>
      <dgm:t>
        <a:bodyPr/>
        <a:lstStyle/>
        <a:p>
          <a:endParaRPr lang="en-US"/>
        </a:p>
      </dgm:t>
    </dgm:pt>
    <dgm:pt modelId="{3AC6472C-58C1-42E0-9849-162A567223BC}" type="sibTrans" cxnId="{6CDE193E-2EA5-4205-B908-4825B13B4D0D}">
      <dgm:prSet/>
      <dgm:spPr/>
      <dgm:t>
        <a:bodyPr/>
        <a:lstStyle/>
        <a:p>
          <a:endParaRPr lang="en-US"/>
        </a:p>
      </dgm:t>
    </dgm:pt>
    <dgm:pt modelId="{E781CDAA-2796-4EB7-99A1-8B2CC7A2639A}">
      <dgm:prSet phldrT="[Text]"/>
      <dgm:spPr/>
      <dgm:t>
        <a:bodyPr/>
        <a:lstStyle/>
        <a:p>
          <a:r>
            <a:rPr lang="en-US" dirty="0" smtClean="0"/>
            <a:t>First-arriving investigator</a:t>
          </a:r>
          <a:endParaRPr lang="en-US" dirty="0"/>
        </a:p>
      </dgm:t>
    </dgm:pt>
    <dgm:pt modelId="{47C90BB6-0145-4C28-8238-11E0DA730072}" type="parTrans" cxnId="{25888D99-B6FA-46FE-A730-6D93770820D2}">
      <dgm:prSet/>
      <dgm:spPr/>
      <dgm:t>
        <a:bodyPr/>
        <a:lstStyle/>
        <a:p>
          <a:endParaRPr lang="en-US"/>
        </a:p>
      </dgm:t>
    </dgm:pt>
    <dgm:pt modelId="{29D6AD67-3A54-404C-919C-C1FB43FA19B6}" type="sibTrans" cxnId="{25888D99-B6FA-46FE-A730-6D93770820D2}">
      <dgm:prSet/>
      <dgm:spPr/>
      <dgm:t>
        <a:bodyPr/>
        <a:lstStyle/>
        <a:p>
          <a:endParaRPr lang="en-US"/>
        </a:p>
      </dgm:t>
    </dgm:pt>
    <dgm:pt modelId="{E4E551BC-AB1F-4BE5-9619-67CA86D38981}">
      <dgm:prSet phldrT="[Text]"/>
      <dgm:spPr/>
      <dgm:t>
        <a:bodyPr/>
        <a:lstStyle/>
        <a:p>
          <a:r>
            <a:rPr lang="en-US" dirty="0" smtClean="0"/>
            <a:t>May adjust or implement new measures</a:t>
          </a:r>
          <a:endParaRPr lang="en-US" dirty="0"/>
        </a:p>
      </dgm:t>
    </dgm:pt>
    <dgm:pt modelId="{27A8A582-E2DD-4ACF-A819-9C78F9DB1852}" type="parTrans" cxnId="{DA4E5F6A-A2BE-4C78-B441-2DFDCCB6E02D}">
      <dgm:prSet/>
      <dgm:spPr/>
      <dgm:t>
        <a:bodyPr/>
        <a:lstStyle/>
        <a:p>
          <a:endParaRPr lang="en-US"/>
        </a:p>
      </dgm:t>
    </dgm:pt>
    <dgm:pt modelId="{F667DA6A-D040-4CB6-A0B0-11FF767EF213}" type="sibTrans" cxnId="{DA4E5F6A-A2BE-4C78-B441-2DFDCCB6E02D}">
      <dgm:prSet/>
      <dgm:spPr/>
      <dgm:t>
        <a:bodyPr/>
        <a:lstStyle/>
        <a:p>
          <a:endParaRPr lang="en-US"/>
        </a:p>
      </dgm:t>
    </dgm:pt>
    <dgm:pt modelId="{55E1ECB9-C328-4F51-9540-A4952E794E6F}">
      <dgm:prSet phldrT="[Text]"/>
      <dgm:spPr/>
      <dgm:t>
        <a:bodyPr/>
        <a:lstStyle/>
        <a:p>
          <a:r>
            <a:rPr lang="en-US" dirty="0" smtClean="0"/>
            <a:t>Decision factors</a:t>
          </a:r>
          <a:endParaRPr lang="en-US" dirty="0"/>
        </a:p>
      </dgm:t>
    </dgm:pt>
    <dgm:pt modelId="{A370742D-8C2C-4897-ADD8-2A267F49DC0E}" type="parTrans" cxnId="{C5ADF671-7F1D-4528-ADAE-AF0BDF72B6EA}">
      <dgm:prSet/>
      <dgm:spPr/>
      <dgm:t>
        <a:bodyPr/>
        <a:lstStyle/>
        <a:p>
          <a:endParaRPr lang="en-US"/>
        </a:p>
      </dgm:t>
    </dgm:pt>
    <dgm:pt modelId="{893D92AF-2A15-4CD5-8134-B2098DC1117E}" type="sibTrans" cxnId="{C5ADF671-7F1D-4528-ADAE-AF0BDF72B6EA}">
      <dgm:prSet/>
      <dgm:spPr/>
      <dgm:t>
        <a:bodyPr/>
        <a:lstStyle/>
        <a:p>
          <a:endParaRPr lang="en-US"/>
        </a:p>
      </dgm:t>
    </dgm:pt>
    <dgm:pt modelId="{71A339F5-28BB-4923-95C2-F358CD4C28E1}">
      <dgm:prSet phldrT="[Text]"/>
      <dgm:spPr/>
      <dgm:t>
        <a:bodyPr/>
        <a:lstStyle/>
        <a:p>
          <a:r>
            <a:rPr lang="en-US" dirty="0" smtClean="0"/>
            <a:t>May request monitoring of each entrance, exit to document individuals on scene </a:t>
          </a:r>
          <a:endParaRPr lang="en-US" dirty="0"/>
        </a:p>
      </dgm:t>
    </dgm:pt>
    <dgm:pt modelId="{1915C3BC-B2D8-451A-AA87-C6A6B77AEB88}" type="parTrans" cxnId="{FEA5972D-83F4-4428-A22E-BFF68E27EA9D}">
      <dgm:prSet/>
      <dgm:spPr/>
      <dgm:t>
        <a:bodyPr/>
        <a:lstStyle/>
        <a:p>
          <a:endParaRPr lang="en-US"/>
        </a:p>
      </dgm:t>
    </dgm:pt>
    <dgm:pt modelId="{7646C998-26AD-405A-995E-73D70D28F9D3}" type="sibTrans" cxnId="{FEA5972D-83F4-4428-A22E-BFF68E27EA9D}">
      <dgm:prSet/>
      <dgm:spPr/>
      <dgm:t>
        <a:bodyPr/>
        <a:lstStyle/>
        <a:p>
          <a:endParaRPr lang="en-US"/>
        </a:p>
      </dgm:t>
    </dgm:pt>
    <dgm:pt modelId="{BE743B2E-DF71-4E5B-88BD-4274236D5EFC}" type="pres">
      <dgm:prSet presAssocID="{30AC5603-3A7F-4CB6-922A-9FBE3DB8AA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95B5B-C0C1-4509-B686-B815304F2D7F}" type="pres">
      <dgm:prSet presAssocID="{09722D7D-9284-4289-982C-392C50C58344}" presName="composite" presStyleCnt="0"/>
      <dgm:spPr/>
    </dgm:pt>
    <dgm:pt modelId="{89ED8950-E349-4379-AF7F-6C184B3A5919}" type="pres">
      <dgm:prSet presAssocID="{09722D7D-9284-4289-982C-392C50C5834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1DE45-5198-4F13-984A-AD869DB60CA5}" type="pres">
      <dgm:prSet presAssocID="{09722D7D-9284-4289-982C-392C50C58344}" presName="parSh" presStyleLbl="node1" presStyleIdx="0" presStyleCnt="2"/>
      <dgm:spPr/>
      <dgm:t>
        <a:bodyPr/>
        <a:lstStyle/>
        <a:p>
          <a:endParaRPr lang="en-US"/>
        </a:p>
      </dgm:t>
    </dgm:pt>
    <dgm:pt modelId="{53450602-0174-4225-905B-26D5241B42BD}" type="pres">
      <dgm:prSet presAssocID="{09722D7D-9284-4289-982C-392C50C58344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CF3CE-25D7-45BB-A2DF-EEC479D6098D}" type="pres">
      <dgm:prSet presAssocID="{6F7337D8-9D18-444C-BFD9-3C34D4F60F7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C055554-6DAD-4381-976E-4F937D0F611E}" type="pres">
      <dgm:prSet presAssocID="{6F7337D8-9D18-444C-BFD9-3C34D4F60F71}" presName="connTx" presStyleLbl="sibTrans2D1" presStyleIdx="0" presStyleCnt="1"/>
      <dgm:spPr/>
      <dgm:t>
        <a:bodyPr/>
        <a:lstStyle/>
        <a:p>
          <a:endParaRPr lang="en-US"/>
        </a:p>
      </dgm:t>
    </dgm:pt>
    <dgm:pt modelId="{849DD213-3936-4C62-BDD2-5B7BA6712BF7}" type="pres">
      <dgm:prSet presAssocID="{E781CDAA-2796-4EB7-99A1-8B2CC7A2639A}" presName="composite" presStyleCnt="0"/>
      <dgm:spPr/>
    </dgm:pt>
    <dgm:pt modelId="{8C382E41-87CC-46EF-9331-ED548E8864FF}" type="pres">
      <dgm:prSet presAssocID="{E781CDAA-2796-4EB7-99A1-8B2CC7A2639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DCC1-6F9B-4553-9DF8-F9576AE5B3A9}" type="pres">
      <dgm:prSet presAssocID="{E781CDAA-2796-4EB7-99A1-8B2CC7A2639A}" presName="parSh" presStyleLbl="node1" presStyleIdx="1" presStyleCnt="2"/>
      <dgm:spPr/>
      <dgm:t>
        <a:bodyPr/>
        <a:lstStyle/>
        <a:p>
          <a:endParaRPr lang="en-US"/>
        </a:p>
      </dgm:t>
    </dgm:pt>
    <dgm:pt modelId="{640B62D2-32D5-4638-B323-4B59F894237B}" type="pres">
      <dgm:prSet presAssocID="{E781CDAA-2796-4EB7-99A1-8B2CC7A2639A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07ECA-25B1-4A6F-9529-9779591145EE}" type="presOf" srcId="{09722D7D-9284-4289-982C-392C50C58344}" destId="{89ED8950-E349-4379-AF7F-6C184B3A5919}" srcOrd="0" destOrd="0" presId="urn:microsoft.com/office/officeart/2005/8/layout/process3"/>
    <dgm:cxn modelId="{FEA5972D-83F4-4428-A22E-BFF68E27EA9D}" srcId="{E781CDAA-2796-4EB7-99A1-8B2CC7A2639A}" destId="{71A339F5-28BB-4923-95C2-F358CD4C28E1}" srcOrd="2" destOrd="0" parTransId="{1915C3BC-B2D8-451A-AA87-C6A6B77AEB88}" sibTransId="{7646C998-26AD-405A-995E-73D70D28F9D3}"/>
    <dgm:cxn modelId="{1851C0AB-5798-46A4-9E34-F62A90F0F165}" type="presOf" srcId="{0C9E4007-9065-4158-88F8-CA059BACF206}" destId="{53450602-0174-4225-905B-26D5241B42BD}" srcOrd="0" destOrd="2" presId="urn:microsoft.com/office/officeart/2005/8/layout/process3"/>
    <dgm:cxn modelId="{CF02EC93-767D-4FF6-86DC-A3F1632991EF}" type="presOf" srcId="{9A9BBE7C-7251-4B66-9B95-CFEF15F1A239}" destId="{53450602-0174-4225-905B-26D5241B42BD}" srcOrd="0" destOrd="0" presId="urn:microsoft.com/office/officeart/2005/8/layout/process3"/>
    <dgm:cxn modelId="{4F228D62-45F9-40C7-B64C-6FDCA37727DA}" srcId="{9A9BBE7C-7251-4B66-9B95-CFEF15F1A239}" destId="{0C9E4007-9065-4158-88F8-CA059BACF206}" srcOrd="1" destOrd="0" parTransId="{E9259FDE-A7DD-40E0-9D33-323BC5A6A4CD}" sibTransId="{7A9BD556-6640-42A3-86D6-A79E283C851A}"/>
    <dgm:cxn modelId="{CFC3DFAB-C01E-4D88-8A13-FC6871B62700}" type="presOf" srcId="{CADBF6AD-4207-486B-B540-B71FDDCE334A}" destId="{53450602-0174-4225-905B-26D5241B42BD}" srcOrd="0" destOrd="1" presId="urn:microsoft.com/office/officeart/2005/8/layout/process3"/>
    <dgm:cxn modelId="{E5B536EF-DE9D-45AF-A696-925A897DDF3B}" type="presOf" srcId="{09722D7D-9284-4289-982C-392C50C58344}" destId="{ED31DE45-5198-4F13-984A-AD869DB60CA5}" srcOrd="1" destOrd="0" presId="urn:microsoft.com/office/officeart/2005/8/layout/process3"/>
    <dgm:cxn modelId="{2B6ED0CF-3235-4224-9414-09D9EAE85673}" type="presOf" srcId="{E781CDAA-2796-4EB7-99A1-8B2CC7A2639A}" destId="{8C382E41-87CC-46EF-9331-ED548E8864FF}" srcOrd="0" destOrd="0" presId="urn:microsoft.com/office/officeart/2005/8/layout/process3"/>
    <dgm:cxn modelId="{AFDE58BC-C4DD-40DC-8DC7-C9AAD4CB6C0C}" type="presOf" srcId="{E4E551BC-AB1F-4BE5-9619-67CA86D38981}" destId="{640B62D2-32D5-4638-B323-4B59F894237B}" srcOrd="0" destOrd="0" presId="urn:microsoft.com/office/officeart/2005/8/layout/process3"/>
    <dgm:cxn modelId="{91D27B9A-789B-423A-9478-3F40D575BD7D}" type="presOf" srcId="{EC924142-4834-418B-89BD-F2E69DF34DB2}" destId="{53450602-0174-4225-905B-26D5241B42BD}" srcOrd="0" destOrd="3" presId="urn:microsoft.com/office/officeart/2005/8/layout/process3"/>
    <dgm:cxn modelId="{8A811129-04A9-46C1-B8D7-DC342D35626E}" srcId="{9A9BBE7C-7251-4B66-9B95-CFEF15F1A239}" destId="{CADBF6AD-4207-486B-B540-B71FDDCE334A}" srcOrd="0" destOrd="0" parTransId="{DE276E65-C064-4C3E-8D98-A6CACBB0C195}" sibTransId="{23979A63-B4E8-4976-9960-673FE5FEA963}"/>
    <dgm:cxn modelId="{CEDFD5AE-6523-41D2-8EC8-0E88FA9B40B6}" srcId="{30AC5603-3A7F-4CB6-922A-9FBE3DB8AAA9}" destId="{09722D7D-9284-4289-982C-392C50C58344}" srcOrd="0" destOrd="0" parTransId="{E08C07A7-BA9E-46E3-A2C8-8C6D42CE9165}" sibTransId="{6F7337D8-9D18-444C-BFD9-3C34D4F60F71}"/>
    <dgm:cxn modelId="{C5ADF671-7F1D-4528-ADAE-AF0BDF72B6EA}" srcId="{E781CDAA-2796-4EB7-99A1-8B2CC7A2639A}" destId="{55E1ECB9-C328-4F51-9540-A4952E794E6F}" srcOrd="1" destOrd="0" parTransId="{A370742D-8C2C-4897-ADD8-2A267F49DC0E}" sibTransId="{893D92AF-2A15-4CD5-8134-B2098DC1117E}"/>
    <dgm:cxn modelId="{C91CFCB6-1F95-43DC-B7C0-0FCC2A20E1F9}" type="presOf" srcId="{30AC5603-3A7F-4CB6-922A-9FBE3DB8AAA9}" destId="{BE743B2E-DF71-4E5B-88BD-4274236D5EFC}" srcOrd="0" destOrd="0" presId="urn:microsoft.com/office/officeart/2005/8/layout/process3"/>
    <dgm:cxn modelId="{DA4E5F6A-A2BE-4C78-B441-2DFDCCB6E02D}" srcId="{E781CDAA-2796-4EB7-99A1-8B2CC7A2639A}" destId="{E4E551BC-AB1F-4BE5-9619-67CA86D38981}" srcOrd="0" destOrd="0" parTransId="{27A8A582-E2DD-4ACF-A819-9C78F9DB1852}" sibTransId="{F667DA6A-D040-4CB6-A0B0-11FF767EF213}"/>
    <dgm:cxn modelId="{25888D99-B6FA-46FE-A730-6D93770820D2}" srcId="{30AC5603-3A7F-4CB6-922A-9FBE3DB8AAA9}" destId="{E781CDAA-2796-4EB7-99A1-8B2CC7A2639A}" srcOrd="1" destOrd="0" parTransId="{47C90BB6-0145-4C28-8238-11E0DA730072}" sibTransId="{29D6AD67-3A54-404C-919C-C1FB43FA19B6}"/>
    <dgm:cxn modelId="{6CDE193E-2EA5-4205-B908-4825B13B4D0D}" srcId="{9A9BBE7C-7251-4B66-9B95-CFEF15F1A239}" destId="{EC924142-4834-418B-89BD-F2E69DF34DB2}" srcOrd="2" destOrd="0" parTransId="{C333B4EB-5100-48FF-8FB6-011919D37DDE}" sibTransId="{3AC6472C-58C1-42E0-9849-162A567223BC}"/>
    <dgm:cxn modelId="{23D1B004-C8F8-4F6F-9D94-E6C422FCFED0}" type="presOf" srcId="{6F7337D8-9D18-444C-BFD9-3C34D4F60F71}" destId="{9C055554-6DAD-4381-976E-4F937D0F611E}" srcOrd="1" destOrd="0" presId="urn:microsoft.com/office/officeart/2005/8/layout/process3"/>
    <dgm:cxn modelId="{B5E9773D-0A2B-4C16-946A-B5F9B1A2DEA0}" type="presOf" srcId="{6F7337D8-9D18-444C-BFD9-3C34D4F60F71}" destId="{16CCF3CE-25D7-45BB-A2DF-EEC479D6098D}" srcOrd="0" destOrd="0" presId="urn:microsoft.com/office/officeart/2005/8/layout/process3"/>
    <dgm:cxn modelId="{90053824-873C-4412-BE92-7EADF1CE917D}" type="presOf" srcId="{55E1ECB9-C328-4F51-9540-A4952E794E6F}" destId="{640B62D2-32D5-4638-B323-4B59F894237B}" srcOrd="0" destOrd="1" presId="urn:microsoft.com/office/officeart/2005/8/layout/process3"/>
    <dgm:cxn modelId="{0E0CDD48-99AD-415F-9165-7F29803D5328}" type="presOf" srcId="{71A339F5-28BB-4923-95C2-F358CD4C28E1}" destId="{640B62D2-32D5-4638-B323-4B59F894237B}" srcOrd="0" destOrd="2" presId="urn:microsoft.com/office/officeart/2005/8/layout/process3"/>
    <dgm:cxn modelId="{C5354FE5-2E6B-4639-A632-767801169B5B}" type="presOf" srcId="{E781CDAA-2796-4EB7-99A1-8B2CC7A2639A}" destId="{DB25DCC1-6F9B-4553-9DF8-F9576AE5B3A9}" srcOrd="1" destOrd="0" presId="urn:microsoft.com/office/officeart/2005/8/layout/process3"/>
    <dgm:cxn modelId="{D3334EB0-25D2-45D3-A1CC-B5CEE36E14BB}" srcId="{09722D7D-9284-4289-982C-392C50C58344}" destId="{9A9BBE7C-7251-4B66-9B95-CFEF15F1A239}" srcOrd="0" destOrd="0" parTransId="{642288DC-17A1-4FA0-98B7-1CC07338BB3A}" sibTransId="{A7B0E07C-C8B1-404B-BE4B-5211B164B209}"/>
    <dgm:cxn modelId="{CBB57165-B0AA-4028-A8CB-99E358CBA9A4}" type="presParOf" srcId="{BE743B2E-DF71-4E5B-88BD-4274236D5EFC}" destId="{D1095B5B-C0C1-4509-B686-B815304F2D7F}" srcOrd="0" destOrd="0" presId="urn:microsoft.com/office/officeart/2005/8/layout/process3"/>
    <dgm:cxn modelId="{E27213A5-282D-430C-9324-295F63C5CAFD}" type="presParOf" srcId="{D1095B5B-C0C1-4509-B686-B815304F2D7F}" destId="{89ED8950-E349-4379-AF7F-6C184B3A5919}" srcOrd="0" destOrd="0" presId="urn:microsoft.com/office/officeart/2005/8/layout/process3"/>
    <dgm:cxn modelId="{F013029D-D3D9-42A3-B663-1CE17A673600}" type="presParOf" srcId="{D1095B5B-C0C1-4509-B686-B815304F2D7F}" destId="{ED31DE45-5198-4F13-984A-AD869DB60CA5}" srcOrd="1" destOrd="0" presId="urn:microsoft.com/office/officeart/2005/8/layout/process3"/>
    <dgm:cxn modelId="{8D9C3FE4-A636-48A2-9783-97ED4FD9D624}" type="presParOf" srcId="{D1095B5B-C0C1-4509-B686-B815304F2D7F}" destId="{53450602-0174-4225-905B-26D5241B42BD}" srcOrd="2" destOrd="0" presId="urn:microsoft.com/office/officeart/2005/8/layout/process3"/>
    <dgm:cxn modelId="{87816E3C-E2AF-4F3E-93AA-60BEA952FB49}" type="presParOf" srcId="{BE743B2E-DF71-4E5B-88BD-4274236D5EFC}" destId="{16CCF3CE-25D7-45BB-A2DF-EEC479D6098D}" srcOrd="1" destOrd="0" presId="urn:microsoft.com/office/officeart/2005/8/layout/process3"/>
    <dgm:cxn modelId="{718348A7-FDAE-4F02-8F6E-C327CFFB12C0}" type="presParOf" srcId="{16CCF3CE-25D7-45BB-A2DF-EEC479D6098D}" destId="{9C055554-6DAD-4381-976E-4F937D0F611E}" srcOrd="0" destOrd="0" presId="urn:microsoft.com/office/officeart/2005/8/layout/process3"/>
    <dgm:cxn modelId="{DA819857-8FCD-4390-9523-BF27889FAC16}" type="presParOf" srcId="{BE743B2E-DF71-4E5B-88BD-4274236D5EFC}" destId="{849DD213-3936-4C62-BDD2-5B7BA6712BF7}" srcOrd="2" destOrd="0" presId="urn:microsoft.com/office/officeart/2005/8/layout/process3"/>
    <dgm:cxn modelId="{67640DCE-85FF-4454-94B3-F29FADB5A24B}" type="presParOf" srcId="{849DD213-3936-4C62-BDD2-5B7BA6712BF7}" destId="{8C382E41-87CC-46EF-9331-ED548E8864FF}" srcOrd="0" destOrd="0" presId="urn:microsoft.com/office/officeart/2005/8/layout/process3"/>
    <dgm:cxn modelId="{4E9990B2-0B79-4BA6-A7F7-F8DF21E82F2C}" type="presParOf" srcId="{849DD213-3936-4C62-BDD2-5B7BA6712BF7}" destId="{DB25DCC1-6F9B-4553-9DF8-F9576AE5B3A9}" srcOrd="1" destOrd="0" presId="urn:microsoft.com/office/officeart/2005/8/layout/process3"/>
    <dgm:cxn modelId="{2CA47CE7-AC50-4632-8D9E-9C93C52C361F}" type="presParOf" srcId="{849DD213-3936-4C62-BDD2-5B7BA6712BF7}" destId="{640B62D2-32D5-4638-B323-4B59F894237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EA363F-06D5-46FB-AAC7-DFE1F09A20D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9B44AA-C23E-4CC8-94D6-D44D58372656}">
      <dgm:prSet phldrT="[Text]"/>
      <dgm:spPr/>
      <dgm:t>
        <a:bodyPr/>
        <a:lstStyle/>
        <a:p>
          <a:r>
            <a:rPr lang="en-US" dirty="0" smtClean="0"/>
            <a:t>Explosions</a:t>
          </a:r>
          <a:endParaRPr lang="en-US" dirty="0"/>
        </a:p>
      </dgm:t>
    </dgm:pt>
    <dgm:pt modelId="{07D6989E-0CB3-4F43-8F64-A6F3B40B275A}" type="parTrans" cxnId="{E1E4D2AA-5AEE-42B9-80A4-69B5DE0FCAEF}">
      <dgm:prSet/>
      <dgm:spPr/>
      <dgm:t>
        <a:bodyPr/>
        <a:lstStyle/>
        <a:p>
          <a:endParaRPr lang="en-US"/>
        </a:p>
      </dgm:t>
    </dgm:pt>
    <dgm:pt modelId="{61D99934-C3A7-40CC-A650-74398677AFD9}" type="sibTrans" cxnId="{E1E4D2AA-5AEE-42B9-80A4-69B5DE0FCAEF}">
      <dgm:prSet/>
      <dgm:spPr/>
      <dgm:t>
        <a:bodyPr/>
        <a:lstStyle/>
        <a:p>
          <a:endParaRPr lang="en-US"/>
        </a:p>
      </dgm:t>
    </dgm:pt>
    <dgm:pt modelId="{EE08FC5B-C8C2-4831-A545-4E76FEE0B283}">
      <dgm:prSet phldrT="[Text]"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08FA9044-7FDB-4085-93CA-B445A9C3933A}" type="parTrans" cxnId="{3A5F6D2D-5483-4498-AB01-1C9B4DF50682}">
      <dgm:prSet/>
      <dgm:spPr/>
      <dgm:t>
        <a:bodyPr/>
        <a:lstStyle/>
        <a:p>
          <a:endParaRPr lang="en-US"/>
        </a:p>
      </dgm:t>
    </dgm:pt>
    <dgm:pt modelId="{A43E60D7-4F5F-477B-AE93-404143D13553}" type="sibTrans" cxnId="{3A5F6D2D-5483-4498-AB01-1C9B4DF50682}">
      <dgm:prSet/>
      <dgm:spPr/>
      <dgm:t>
        <a:bodyPr/>
        <a:lstStyle/>
        <a:p>
          <a:endParaRPr lang="en-US"/>
        </a:p>
      </dgm:t>
    </dgm:pt>
    <dgm:pt modelId="{8AECB0D3-79E4-43C2-858D-4C45E63E17B2}" type="pres">
      <dgm:prSet presAssocID="{6EEA363F-06D5-46FB-AAC7-DFE1F09A20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7A603D-663F-4CCE-B006-7A0103913B91}" type="pres">
      <dgm:prSet presAssocID="{A59B44AA-C23E-4CC8-94D6-D44D58372656}" presName="composite" presStyleCnt="0"/>
      <dgm:spPr/>
    </dgm:pt>
    <dgm:pt modelId="{8DA80064-B3B2-4CB8-B4CC-4D3F0FAD6DA1}" type="pres">
      <dgm:prSet presAssocID="{A59B44AA-C23E-4CC8-94D6-D44D58372656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</dgm:spPr>
    </dgm:pt>
    <dgm:pt modelId="{4BAF1AF7-DBD9-4CD6-93D6-2DA43C119A02}" type="pres">
      <dgm:prSet presAssocID="{A59B44AA-C23E-4CC8-94D6-D44D58372656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D0CB7-1576-4AFE-8365-77C678A13993}" type="pres">
      <dgm:prSet presAssocID="{61D99934-C3A7-40CC-A650-74398677AFD9}" presName="sibTrans" presStyleCnt="0"/>
      <dgm:spPr/>
    </dgm:pt>
    <dgm:pt modelId="{A384EF63-2FF0-4991-A9EB-F4AEF8DC5E11}" type="pres">
      <dgm:prSet presAssocID="{EE08FC5B-C8C2-4831-A545-4E76FEE0B283}" presName="composite" presStyleCnt="0"/>
      <dgm:spPr/>
    </dgm:pt>
    <dgm:pt modelId="{4D02C825-6780-4A14-9A0A-F6E1117760D9}" type="pres">
      <dgm:prSet presAssocID="{EE08FC5B-C8C2-4831-A545-4E76FEE0B283}" presName="rect1" presStyleLbl="bgImgPlac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l="-3000" r="-3000"/>
          </a:stretch>
        </a:blipFill>
      </dgm:spPr>
    </dgm:pt>
    <dgm:pt modelId="{D17C5F59-B540-43B4-B748-CA1D49DDAB51}" type="pres">
      <dgm:prSet presAssocID="{EE08FC5B-C8C2-4831-A545-4E76FEE0B283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8A807-1625-41DB-A9B7-88AEBF9ED7CB}" type="presOf" srcId="{EE08FC5B-C8C2-4831-A545-4E76FEE0B283}" destId="{D17C5F59-B540-43B4-B748-CA1D49DDAB51}" srcOrd="0" destOrd="0" presId="urn:microsoft.com/office/officeart/2008/layout/BendingPictureCaptionList"/>
    <dgm:cxn modelId="{DC0FC895-70E4-4216-B808-8B5729FA5E8A}" type="presOf" srcId="{A59B44AA-C23E-4CC8-94D6-D44D58372656}" destId="{4BAF1AF7-DBD9-4CD6-93D6-2DA43C119A02}" srcOrd="0" destOrd="0" presId="urn:microsoft.com/office/officeart/2008/layout/BendingPictureCaptionList"/>
    <dgm:cxn modelId="{E1E4D2AA-5AEE-42B9-80A4-69B5DE0FCAEF}" srcId="{6EEA363F-06D5-46FB-AAC7-DFE1F09A20D1}" destId="{A59B44AA-C23E-4CC8-94D6-D44D58372656}" srcOrd="0" destOrd="0" parTransId="{07D6989E-0CB3-4F43-8F64-A6F3B40B275A}" sibTransId="{61D99934-C3A7-40CC-A650-74398677AFD9}"/>
    <dgm:cxn modelId="{1F197CEA-D323-487E-90D2-E49403C7B4C3}" type="presOf" srcId="{6EEA363F-06D5-46FB-AAC7-DFE1F09A20D1}" destId="{8AECB0D3-79E4-43C2-858D-4C45E63E17B2}" srcOrd="0" destOrd="0" presId="urn:microsoft.com/office/officeart/2008/layout/BendingPictureCaptionList"/>
    <dgm:cxn modelId="{3A5F6D2D-5483-4498-AB01-1C9B4DF50682}" srcId="{6EEA363F-06D5-46FB-AAC7-DFE1F09A20D1}" destId="{EE08FC5B-C8C2-4831-A545-4E76FEE0B283}" srcOrd="1" destOrd="0" parTransId="{08FA9044-7FDB-4085-93CA-B445A9C3933A}" sibTransId="{A43E60D7-4F5F-477B-AE93-404143D13553}"/>
    <dgm:cxn modelId="{77E2B5A9-D4ED-4692-9D6E-357D64B54C93}" type="presParOf" srcId="{8AECB0D3-79E4-43C2-858D-4C45E63E17B2}" destId="{867A603D-663F-4CCE-B006-7A0103913B91}" srcOrd="0" destOrd="0" presId="urn:microsoft.com/office/officeart/2008/layout/BendingPictureCaptionList"/>
    <dgm:cxn modelId="{46858C04-8F56-4BDB-8C2D-787C2CBC3642}" type="presParOf" srcId="{867A603D-663F-4CCE-B006-7A0103913B91}" destId="{8DA80064-B3B2-4CB8-B4CC-4D3F0FAD6DA1}" srcOrd="0" destOrd="0" presId="urn:microsoft.com/office/officeart/2008/layout/BendingPictureCaptionList"/>
    <dgm:cxn modelId="{A16F065A-F5A5-4576-8033-E6BECED5F922}" type="presParOf" srcId="{867A603D-663F-4CCE-B006-7A0103913B91}" destId="{4BAF1AF7-DBD9-4CD6-93D6-2DA43C119A02}" srcOrd="1" destOrd="0" presId="urn:microsoft.com/office/officeart/2008/layout/BendingPictureCaptionList"/>
    <dgm:cxn modelId="{974A5A2B-5A19-4695-BBBA-5D5AC12B4947}" type="presParOf" srcId="{8AECB0D3-79E4-43C2-858D-4C45E63E17B2}" destId="{E47D0CB7-1576-4AFE-8365-77C678A13993}" srcOrd="1" destOrd="0" presId="urn:microsoft.com/office/officeart/2008/layout/BendingPictureCaptionList"/>
    <dgm:cxn modelId="{DFF192AB-F81F-4945-A62C-36E0E7257512}" type="presParOf" srcId="{8AECB0D3-79E4-43C2-858D-4C45E63E17B2}" destId="{A384EF63-2FF0-4991-A9EB-F4AEF8DC5E11}" srcOrd="2" destOrd="0" presId="urn:microsoft.com/office/officeart/2008/layout/BendingPictureCaptionList"/>
    <dgm:cxn modelId="{7B4F35F0-CC8C-4F66-A2A8-2693069B0A5B}" type="presParOf" srcId="{A384EF63-2FF0-4991-A9EB-F4AEF8DC5E11}" destId="{4D02C825-6780-4A14-9A0A-F6E1117760D9}" srcOrd="0" destOrd="0" presId="urn:microsoft.com/office/officeart/2008/layout/BendingPictureCaptionList"/>
    <dgm:cxn modelId="{25A87965-B024-4DDC-A6B5-799C32A4F3CC}" type="presParOf" srcId="{A384EF63-2FF0-4991-A9EB-F4AEF8DC5E11}" destId="{D17C5F59-B540-43B4-B748-CA1D49DDAB5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6118EA-E236-438D-90EC-ACB269450BB9}" type="doc">
      <dgm:prSet loTypeId="urn:microsoft.com/office/officeart/2005/8/layout/venn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16E1B8A-E354-4A53-8E58-D94AB4860EB9}">
      <dgm:prSet phldrT="[Text]"/>
      <dgm:spPr/>
      <dgm:t>
        <a:bodyPr/>
        <a:lstStyle/>
        <a:p>
          <a:r>
            <a:rPr lang="en-US" dirty="0" smtClean="0"/>
            <a:t>Ensure initial larger than needed</a:t>
          </a:r>
          <a:endParaRPr lang="en-US" dirty="0"/>
        </a:p>
      </dgm:t>
    </dgm:pt>
    <dgm:pt modelId="{BF58694B-E7B6-43CA-A908-082FD9B84BCF}" type="parTrans" cxnId="{E142EDAC-CC35-48A8-A3DC-B94596C90827}">
      <dgm:prSet/>
      <dgm:spPr/>
      <dgm:t>
        <a:bodyPr/>
        <a:lstStyle/>
        <a:p>
          <a:endParaRPr lang="en-US"/>
        </a:p>
      </dgm:t>
    </dgm:pt>
    <dgm:pt modelId="{2EF4C433-9F8B-4589-BA2D-D1AEB10B2A14}" type="sibTrans" cxnId="{E142EDAC-CC35-48A8-A3DC-B94596C90827}">
      <dgm:prSet/>
      <dgm:spPr/>
      <dgm:t>
        <a:bodyPr/>
        <a:lstStyle/>
        <a:p>
          <a:endParaRPr lang="en-US"/>
        </a:p>
      </dgm:t>
    </dgm:pt>
    <dgm:pt modelId="{A8559B31-B0A1-4A12-B309-2112C85F8C2C}">
      <dgm:prSet phldrT="[Text]"/>
      <dgm:spPr/>
      <dgm:t>
        <a:bodyPr/>
        <a:lstStyle/>
        <a:p>
          <a:r>
            <a:rPr lang="en-US" dirty="0" smtClean="0"/>
            <a:t>Ensure visible, recognizable</a:t>
          </a:r>
          <a:endParaRPr lang="en-US" dirty="0"/>
        </a:p>
      </dgm:t>
    </dgm:pt>
    <dgm:pt modelId="{FE9F6667-98DE-459C-BA5D-77BB3AA35988}" type="parTrans" cxnId="{8CB866F5-8B34-492D-87E1-EC89B0F122D1}">
      <dgm:prSet/>
      <dgm:spPr/>
      <dgm:t>
        <a:bodyPr/>
        <a:lstStyle/>
        <a:p>
          <a:endParaRPr lang="en-US"/>
        </a:p>
      </dgm:t>
    </dgm:pt>
    <dgm:pt modelId="{D7826446-726D-452E-905B-AE1F9FECF9CE}" type="sibTrans" cxnId="{8CB866F5-8B34-492D-87E1-EC89B0F122D1}">
      <dgm:prSet/>
      <dgm:spPr/>
      <dgm:t>
        <a:bodyPr/>
        <a:lstStyle/>
        <a:p>
          <a:endParaRPr lang="en-US"/>
        </a:p>
      </dgm:t>
    </dgm:pt>
    <dgm:pt modelId="{65225EDB-4528-49B0-A803-A22D9721AF64}">
      <dgm:prSet phldrT="[Text]"/>
      <dgm:spPr/>
      <dgm:t>
        <a:bodyPr/>
        <a:lstStyle/>
        <a:p>
          <a:r>
            <a:rPr lang="en-US" dirty="0" smtClean="0"/>
            <a:t>Use law enforcement or firefighters to control</a:t>
          </a:r>
          <a:endParaRPr lang="en-US" dirty="0"/>
        </a:p>
      </dgm:t>
    </dgm:pt>
    <dgm:pt modelId="{719846FD-A267-427A-AD2A-5A2253884F79}" type="parTrans" cxnId="{67FC87D0-F991-4295-9372-09EDBF0E3FD8}">
      <dgm:prSet/>
      <dgm:spPr/>
      <dgm:t>
        <a:bodyPr/>
        <a:lstStyle/>
        <a:p>
          <a:endParaRPr lang="en-US"/>
        </a:p>
      </dgm:t>
    </dgm:pt>
    <dgm:pt modelId="{814CBF22-E3E5-45F9-90A0-5744BC6D0404}" type="sibTrans" cxnId="{67FC87D0-F991-4295-9372-09EDBF0E3FD8}">
      <dgm:prSet/>
      <dgm:spPr/>
      <dgm:t>
        <a:bodyPr/>
        <a:lstStyle/>
        <a:p>
          <a:endParaRPr lang="en-US"/>
        </a:p>
      </dgm:t>
    </dgm:pt>
    <dgm:pt modelId="{846DE74D-52BF-4A8E-A85C-2EF3858E7300}" type="pres">
      <dgm:prSet presAssocID="{836118EA-E236-438D-90EC-ACB269450B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E18E66-C157-4815-95EC-FCDD6F37E760}" type="pres">
      <dgm:prSet presAssocID="{916E1B8A-E354-4A53-8E58-D94AB4860EB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AD558-5B0D-4721-9163-248AA41C84DD}" type="pres">
      <dgm:prSet presAssocID="{2EF4C433-9F8B-4589-BA2D-D1AEB10B2A14}" presName="space" presStyleCnt="0"/>
      <dgm:spPr/>
    </dgm:pt>
    <dgm:pt modelId="{B1AB5EA8-E7CF-482D-AEBF-33C1379383B3}" type="pres">
      <dgm:prSet presAssocID="{A8559B31-B0A1-4A12-B309-2112C85F8C2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D1F3B-F1E7-466B-9D4B-E3E30E71B81A}" type="pres">
      <dgm:prSet presAssocID="{D7826446-726D-452E-905B-AE1F9FECF9CE}" presName="space" presStyleCnt="0"/>
      <dgm:spPr/>
    </dgm:pt>
    <dgm:pt modelId="{0010CF22-C505-41A4-B804-CA83A6D619E5}" type="pres">
      <dgm:prSet presAssocID="{65225EDB-4528-49B0-A803-A22D9721AF6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9D6C9-BBA0-4574-B3EC-5A79229845E9}" type="presOf" srcId="{A8559B31-B0A1-4A12-B309-2112C85F8C2C}" destId="{B1AB5EA8-E7CF-482D-AEBF-33C1379383B3}" srcOrd="0" destOrd="0" presId="urn:microsoft.com/office/officeart/2005/8/layout/venn3"/>
    <dgm:cxn modelId="{8CB866F5-8B34-492D-87E1-EC89B0F122D1}" srcId="{836118EA-E236-438D-90EC-ACB269450BB9}" destId="{A8559B31-B0A1-4A12-B309-2112C85F8C2C}" srcOrd="1" destOrd="0" parTransId="{FE9F6667-98DE-459C-BA5D-77BB3AA35988}" sibTransId="{D7826446-726D-452E-905B-AE1F9FECF9CE}"/>
    <dgm:cxn modelId="{E142EDAC-CC35-48A8-A3DC-B94596C90827}" srcId="{836118EA-E236-438D-90EC-ACB269450BB9}" destId="{916E1B8A-E354-4A53-8E58-D94AB4860EB9}" srcOrd="0" destOrd="0" parTransId="{BF58694B-E7B6-43CA-A908-082FD9B84BCF}" sibTransId="{2EF4C433-9F8B-4589-BA2D-D1AEB10B2A14}"/>
    <dgm:cxn modelId="{A0B0EC34-80C7-49CE-8E90-C9733AE4CCF6}" type="presOf" srcId="{916E1B8A-E354-4A53-8E58-D94AB4860EB9}" destId="{48E18E66-C157-4815-95EC-FCDD6F37E760}" srcOrd="0" destOrd="0" presId="urn:microsoft.com/office/officeart/2005/8/layout/venn3"/>
    <dgm:cxn modelId="{67FC87D0-F991-4295-9372-09EDBF0E3FD8}" srcId="{836118EA-E236-438D-90EC-ACB269450BB9}" destId="{65225EDB-4528-49B0-A803-A22D9721AF64}" srcOrd="2" destOrd="0" parTransId="{719846FD-A267-427A-AD2A-5A2253884F79}" sibTransId="{814CBF22-E3E5-45F9-90A0-5744BC6D0404}"/>
    <dgm:cxn modelId="{CF2A3B9E-9536-47C4-ABF2-EC7F76D171FD}" type="presOf" srcId="{836118EA-E236-438D-90EC-ACB269450BB9}" destId="{846DE74D-52BF-4A8E-A85C-2EF3858E7300}" srcOrd="0" destOrd="0" presId="urn:microsoft.com/office/officeart/2005/8/layout/venn3"/>
    <dgm:cxn modelId="{7F3067C0-25A4-4BEA-A0E2-A9FE4CBE6401}" type="presOf" srcId="{65225EDB-4528-49B0-A803-A22D9721AF64}" destId="{0010CF22-C505-41A4-B804-CA83A6D619E5}" srcOrd="0" destOrd="0" presId="urn:microsoft.com/office/officeart/2005/8/layout/venn3"/>
    <dgm:cxn modelId="{04958C26-5FC3-4323-9F6E-AED06F8A2AD9}" type="presParOf" srcId="{846DE74D-52BF-4A8E-A85C-2EF3858E7300}" destId="{48E18E66-C157-4815-95EC-FCDD6F37E760}" srcOrd="0" destOrd="0" presId="urn:microsoft.com/office/officeart/2005/8/layout/venn3"/>
    <dgm:cxn modelId="{C2D428CB-E40B-4370-B8E7-820D8AFE1EE4}" type="presParOf" srcId="{846DE74D-52BF-4A8E-A85C-2EF3858E7300}" destId="{62BAD558-5B0D-4721-9163-248AA41C84DD}" srcOrd="1" destOrd="0" presId="urn:microsoft.com/office/officeart/2005/8/layout/venn3"/>
    <dgm:cxn modelId="{1804ECEA-EC9B-437C-B7F9-5C70D7CD44B5}" type="presParOf" srcId="{846DE74D-52BF-4A8E-A85C-2EF3858E7300}" destId="{B1AB5EA8-E7CF-482D-AEBF-33C1379383B3}" srcOrd="2" destOrd="0" presId="urn:microsoft.com/office/officeart/2005/8/layout/venn3"/>
    <dgm:cxn modelId="{FE31454C-659A-42D6-8F07-5F5501D11312}" type="presParOf" srcId="{846DE74D-52BF-4A8E-A85C-2EF3858E7300}" destId="{45ED1F3B-F1E7-466B-9D4B-E3E30E71B81A}" srcOrd="3" destOrd="0" presId="urn:microsoft.com/office/officeart/2005/8/layout/venn3"/>
    <dgm:cxn modelId="{C6DC4BE2-FD39-4A10-AFD5-E3AA35647E50}" type="presParOf" srcId="{846DE74D-52BF-4A8E-A85C-2EF3858E7300}" destId="{0010CF22-C505-41A4-B804-CA83A6D619E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72C2B-33FC-4E76-9DB4-F70AFCFAC5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AF2204-571F-4219-A2D9-074DB6E7CC9A}">
      <dgm:prSet phldrT="[Text]"/>
      <dgm:spPr/>
      <dgm:t>
        <a:bodyPr/>
        <a:lstStyle/>
        <a:p>
          <a:r>
            <a:rPr lang="en-US" b="0" u="none" dirty="0" smtClean="0"/>
            <a:t>Incendiary</a:t>
          </a:r>
          <a:endParaRPr lang="en-US" b="0" dirty="0"/>
        </a:p>
      </dgm:t>
    </dgm:pt>
    <dgm:pt modelId="{4A26524F-3641-4022-8AFD-BCC29768A5B9}" type="parTrans" cxnId="{A0A25813-FC7E-434D-8F07-E588959D69B6}">
      <dgm:prSet/>
      <dgm:spPr/>
      <dgm:t>
        <a:bodyPr/>
        <a:lstStyle/>
        <a:p>
          <a:endParaRPr lang="en-US"/>
        </a:p>
      </dgm:t>
    </dgm:pt>
    <dgm:pt modelId="{0A97D95C-80DD-4093-81B8-20483B31985B}" type="sibTrans" cxnId="{A0A25813-FC7E-434D-8F07-E588959D69B6}">
      <dgm:prSet/>
      <dgm:spPr/>
      <dgm:t>
        <a:bodyPr/>
        <a:lstStyle/>
        <a:p>
          <a:endParaRPr lang="en-US" dirty="0"/>
        </a:p>
      </dgm:t>
    </dgm:pt>
    <dgm:pt modelId="{6BE0A1C3-966F-46C8-A0A7-C1FF53174BCF}">
      <dgm:prSet/>
      <dgm:spPr/>
      <dgm:t>
        <a:bodyPr/>
        <a:lstStyle/>
        <a:p>
          <a:r>
            <a:rPr lang="en-US" b="0" u="none" dirty="0" smtClean="0"/>
            <a:t>Other heat, flame, or spark</a:t>
          </a:r>
          <a:endParaRPr lang="en-US" b="0" u="none" dirty="0"/>
        </a:p>
      </dgm:t>
    </dgm:pt>
    <dgm:pt modelId="{6C25596F-CBB8-4392-85A4-BB72AE3F5F55}" type="parTrans" cxnId="{7359D703-A902-4692-B9AF-939479CFF46B}">
      <dgm:prSet/>
      <dgm:spPr/>
      <dgm:t>
        <a:bodyPr/>
        <a:lstStyle/>
        <a:p>
          <a:endParaRPr lang="en-US"/>
        </a:p>
      </dgm:t>
    </dgm:pt>
    <dgm:pt modelId="{7F87259D-CE49-48AF-AE8E-7C014EFF4425}" type="sibTrans" cxnId="{7359D703-A902-4692-B9AF-939479CFF46B}">
      <dgm:prSet/>
      <dgm:spPr/>
      <dgm:t>
        <a:bodyPr/>
        <a:lstStyle/>
        <a:p>
          <a:endParaRPr lang="en-US"/>
        </a:p>
      </dgm:t>
    </dgm:pt>
    <dgm:pt modelId="{4857B6C7-F00E-437C-BFB3-8DE6D33E5D57}">
      <dgm:prSet/>
      <dgm:spPr/>
      <dgm:t>
        <a:bodyPr/>
        <a:lstStyle/>
        <a:p>
          <a:r>
            <a:rPr lang="en-US" b="0" u="none" dirty="0" smtClean="0"/>
            <a:t>Smoking materials</a:t>
          </a:r>
          <a:endParaRPr lang="en-US" b="0" u="none" dirty="0"/>
        </a:p>
      </dgm:t>
    </dgm:pt>
    <dgm:pt modelId="{CAF4823F-88CB-4F85-B4E4-276EDDB9122D}" type="parTrans" cxnId="{4AB58C8C-FEE6-415F-87F6-E47C2CC2B2BE}">
      <dgm:prSet/>
      <dgm:spPr/>
      <dgm:t>
        <a:bodyPr/>
        <a:lstStyle/>
        <a:p>
          <a:endParaRPr lang="en-US"/>
        </a:p>
      </dgm:t>
    </dgm:pt>
    <dgm:pt modelId="{EDB8AA0A-6B26-4A0D-B4FC-9D691B066D19}" type="sibTrans" cxnId="{4AB58C8C-FEE6-415F-87F6-E47C2CC2B2BE}">
      <dgm:prSet/>
      <dgm:spPr/>
      <dgm:t>
        <a:bodyPr/>
        <a:lstStyle/>
        <a:p>
          <a:endParaRPr lang="en-US"/>
        </a:p>
      </dgm:t>
    </dgm:pt>
    <dgm:pt modelId="{47E704E2-245A-4F8B-B869-EAF2CD936362}">
      <dgm:prSet phldrT="[Text]"/>
      <dgm:spPr/>
      <dgm:t>
        <a:bodyPr/>
        <a:lstStyle/>
        <a:p>
          <a:r>
            <a:rPr lang="en-US" b="0" u="none" smtClean="0"/>
            <a:t>Open flame, ember, or torch</a:t>
          </a:r>
          <a:endParaRPr lang="en-US" b="0" dirty="0"/>
        </a:p>
      </dgm:t>
    </dgm:pt>
    <dgm:pt modelId="{401876AF-00E8-4A6F-BFD1-A7BF84B954A8}" type="parTrans" cxnId="{24FCF394-191A-465C-822D-A50751F08263}">
      <dgm:prSet/>
      <dgm:spPr/>
      <dgm:t>
        <a:bodyPr/>
        <a:lstStyle/>
        <a:p>
          <a:endParaRPr lang="en-US"/>
        </a:p>
      </dgm:t>
    </dgm:pt>
    <dgm:pt modelId="{36A40BD8-1901-4971-A255-2C668A1D0872}" type="sibTrans" cxnId="{24FCF394-191A-465C-822D-A50751F08263}">
      <dgm:prSet/>
      <dgm:spPr/>
      <dgm:t>
        <a:bodyPr/>
        <a:lstStyle/>
        <a:p>
          <a:endParaRPr lang="en-US"/>
        </a:p>
      </dgm:t>
    </dgm:pt>
    <dgm:pt modelId="{D4A9A067-ED6E-4042-95FE-72540CC9026C}" type="pres">
      <dgm:prSet presAssocID="{50872C2B-33FC-4E76-9DB4-F70AFCFAC5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D41717E-3E6A-4EB3-8BCB-D3940F452435}" type="pres">
      <dgm:prSet presAssocID="{50872C2B-33FC-4E76-9DB4-F70AFCFAC595}" presName="Name1" presStyleCnt="0"/>
      <dgm:spPr/>
    </dgm:pt>
    <dgm:pt modelId="{A1DC8EB7-90B6-4401-9E28-883683AEF1A1}" type="pres">
      <dgm:prSet presAssocID="{50872C2B-33FC-4E76-9DB4-F70AFCFAC595}" presName="cycle" presStyleCnt="0"/>
      <dgm:spPr/>
    </dgm:pt>
    <dgm:pt modelId="{BB3FE696-FD83-4C5E-B2F8-BAEBCB75EE75}" type="pres">
      <dgm:prSet presAssocID="{50872C2B-33FC-4E76-9DB4-F70AFCFAC595}" presName="srcNode" presStyleLbl="node1" presStyleIdx="0" presStyleCnt="4"/>
      <dgm:spPr/>
    </dgm:pt>
    <dgm:pt modelId="{B0F66F6A-8CA8-4620-8E7D-88DA0A633006}" type="pres">
      <dgm:prSet presAssocID="{50872C2B-33FC-4E76-9DB4-F70AFCFAC595}" presName="conn" presStyleLbl="parChTrans1D2" presStyleIdx="0" presStyleCnt="1"/>
      <dgm:spPr/>
      <dgm:t>
        <a:bodyPr/>
        <a:lstStyle/>
        <a:p>
          <a:endParaRPr lang="en-US"/>
        </a:p>
      </dgm:t>
    </dgm:pt>
    <dgm:pt modelId="{728880C2-AA1F-4FC5-B65F-EE654A39640F}" type="pres">
      <dgm:prSet presAssocID="{50872C2B-33FC-4E76-9DB4-F70AFCFAC595}" presName="extraNode" presStyleLbl="node1" presStyleIdx="0" presStyleCnt="4"/>
      <dgm:spPr/>
    </dgm:pt>
    <dgm:pt modelId="{67BE6EAA-E82E-4143-8F81-5E483DD6A8A1}" type="pres">
      <dgm:prSet presAssocID="{50872C2B-33FC-4E76-9DB4-F70AFCFAC595}" presName="dstNode" presStyleLbl="node1" presStyleIdx="0" presStyleCnt="4"/>
      <dgm:spPr/>
    </dgm:pt>
    <dgm:pt modelId="{58EF88E3-DA4A-49D9-90B4-238540AF72EA}" type="pres">
      <dgm:prSet presAssocID="{B7AF2204-571F-4219-A2D9-074DB6E7CC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5F7DB-E896-47BB-91A9-6324D95E344C}" type="pres">
      <dgm:prSet presAssocID="{B7AF2204-571F-4219-A2D9-074DB6E7CC9A}" presName="accent_1" presStyleCnt="0"/>
      <dgm:spPr/>
    </dgm:pt>
    <dgm:pt modelId="{0A29D1C2-C883-4ECE-A1F5-4534D4D07931}" type="pres">
      <dgm:prSet presAssocID="{B7AF2204-571F-4219-A2D9-074DB6E7CC9A}" presName="accentRepeatNode" presStyleLbl="solidFgAcc1" presStyleIdx="0" presStyleCnt="4"/>
      <dgm:spPr/>
    </dgm:pt>
    <dgm:pt modelId="{F44DD0E0-945F-495D-AAEE-374FFAF0C93E}" type="pres">
      <dgm:prSet presAssocID="{47E704E2-245A-4F8B-B869-EAF2CD93636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D641-60F9-4439-A34F-4964FA7F7726}" type="pres">
      <dgm:prSet presAssocID="{47E704E2-245A-4F8B-B869-EAF2CD936362}" presName="accent_2" presStyleCnt="0"/>
      <dgm:spPr/>
    </dgm:pt>
    <dgm:pt modelId="{AB5FB79C-2FE0-4EAC-BF7B-5C25A3E66B4E}" type="pres">
      <dgm:prSet presAssocID="{47E704E2-245A-4F8B-B869-EAF2CD936362}" presName="accentRepeatNode" presStyleLbl="solidFgAcc1" presStyleIdx="1" presStyleCnt="4"/>
      <dgm:spPr/>
    </dgm:pt>
    <dgm:pt modelId="{BC6464B5-7743-4C97-B61A-0B0C206B6A72}" type="pres">
      <dgm:prSet presAssocID="{6BE0A1C3-966F-46C8-A0A7-C1FF53174B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813BC-C6A6-46C5-A89A-5571F62130BB}" type="pres">
      <dgm:prSet presAssocID="{6BE0A1C3-966F-46C8-A0A7-C1FF53174BCF}" presName="accent_3" presStyleCnt="0"/>
      <dgm:spPr/>
    </dgm:pt>
    <dgm:pt modelId="{81D19A04-4DF9-4775-8203-F0559958D892}" type="pres">
      <dgm:prSet presAssocID="{6BE0A1C3-966F-46C8-A0A7-C1FF53174BCF}" presName="accentRepeatNode" presStyleLbl="solidFgAcc1" presStyleIdx="2" presStyleCnt="4"/>
      <dgm:spPr/>
    </dgm:pt>
    <dgm:pt modelId="{416405D7-DC66-4DF7-94C5-DAFB442ED37A}" type="pres">
      <dgm:prSet presAssocID="{4857B6C7-F00E-437C-BFB3-8DE6D33E5D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67707-1777-4B17-BE03-E8AA127A7F2F}" type="pres">
      <dgm:prSet presAssocID="{4857B6C7-F00E-437C-BFB3-8DE6D33E5D57}" presName="accent_4" presStyleCnt="0"/>
      <dgm:spPr/>
    </dgm:pt>
    <dgm:pt modelId="{D80CB17C-A5C0-441E-8F92-7287CAC4C789}" type="pres">
      <dgm:prSet presAssocID="{4857B6C7-F00E-437C-BFB3-8DE6D33E5D57}" presName="accentRepeatNode" presStyleLbl="solidFgAcc1" presStyleIdx="3" presStyleCnt="4"/>
      <dgm:spPr/>
    </dgm:pt>
  </dgm:ptLst>
  <dgm:cxnLst>
    <dgm:cxn modelId="{2FD6D4CC-F147-40AE-A686-16FD5D273E0D}" type="presOf" srcId="{47E704E2-245A-4F8B-B869-EAF2CD936362}" destId="{F44DD0E0-945F-495D-AAEE-374FFAF0C93E}" srcOrd="0" destOrd="0" presId="urn:microsoft.com/office/officeart/2008/layout/VerticalCurvedList"/>
    <dgm:cxn modelId="{C8E07EB8-1D6C-4717-8F5D-A58F33FE1ADC}" type="presOf" srcId="{50872C2B-33FC-4E76-9DB4-F70AFCFAC595}" destId="{D4A9A067-ED6E-4042-95FE-72540CC9026C}" srcOrd="0" destOrd="0" presId="urn:microsoft.com/office/officeart/2008/layout/VerticalCurvedList"/>
    <dgm:cxn modelId="{C170676A-52B3-40FE-BAC1-6DF1A752903F}" type="presOf" srcId="{4857B6C7-F00E-437C-BFB3-8DE6D33E5D57}" destId="{416405D7-DC66-4DF7-94C5-DAFB442ED37A}" srcOrd="0" destOrd="0" presId="urn:microsoft.com/office/officeart/2008/layout/VerticalCurvedList"/>
    <dgm:cxn modelId="{7717FA24-34E3-470B-A444-14ACEA2E2105}" type="presOf" srcId="{B7AF2204-571F-4219-A2D9-074DB6E7CC9A}" destId="{58EF88E3-DA4A-49D9-90B4-238540AF72EA}" srcOrd="0" destOrd="0" presId="urn:microsoft.com/office/officeart/2008/layout/VerticalCurvedList"/>
    <dgm:cxn modelId="{A0A25813-FC7E-434D-8F07-E588959D69B6}" srcId="{50872C2B-33FC-4E76-9DB4-F70AFCFAC595}" destId="{B7AF2204-571F-4219-A2D9-074DB6E7CC9A}" srcOrd="0" destOrd="0" parTransId="{4A26524F-3641-4022-8AFD-BCC29768A5B9}" sibTransId="{0A97D95C-80DD-4093-81B8-20483B31985B}"/>
    <dgm:cxn modelId="{65049E69-A723-42B2-9D71-D5527EDC2813}" type="presOf" srcId="{6BE0A1C3-966F-46C8-A0A7-C1FF53174BCF}" destId="{BC6464B5-7743-4C97-B61A-0B0C206B6A72}" srcOrd="0" destOrd="0" presId="urn:microsoft.com/office/officeart/2008/layout/VerticalCurvedList"/>
    <dgm:cxn modelId="{4AB58C8C-FEE6-415F-87F6-E47C2CC2B2BE}" srcId="{50872C2B-33FC-4E76-9DB4-F70AFCFAC595}" destId="{4857B6C7-F00E-437C-BFB3-8DE6D33E5D57}" srcOrd="3" destOrd="0" parTransId="{CAF4823F-88CB-4F85-B4E4-276EDDB9122D}" sibTransId="{EDB8AA0A-6B26-4A0D-B4FC-9D691B066D19}"/>
    <dgm:cxn modelId="{24FCF394-191A-465C-822D-A50751F08263}" srcId="{50872C2B-33FC-4E76-9DB4-F70AFCFAC595}" destId="{47E704E2-245A-4F8B-B869-EAF2CD936362}" srcOrd="1" destOrd="0" parTransId="{401876AF-00E8-4A6F-BFD1-A7BF84B954A8}" sibTransId="{36A40BD8-1901-4971-A255-2C668A1D0872}"/>
    <dgm:cxn modelId="{001B9C1B-23CE-437E-BF0B-EE875A152F0F}" type="presOf" srcId="{0A97D95C-80DD-4093-81B8-20483B31985B}" destId="{B0F66F6A-8CA8-4620-8E7D-88DA0A633006}" srcOrd="0" destOrd="0" presId="urn:microsoft.com/office/officeart/2008/layout/VerticalCurvedList"/>
    <dgm:cxn modelId="{7359D703-A902-4692-B9AF-939479CFF46B}" srcId="{50872C2B-33FC-4E76-9DB4-F70AFCFAC595}" destId="{6BE0A1C3-966F-46C8-A0A7-C1FF53174BCF}" srcOrd="2" destOrd="0" parTransId="{6C25596F-CBB8-4392-85A4-BB72AE3F5F55}" sibTransId="{7F87259D-CE49-48AF-AE8E-7C014EFF4425}"/>
    <dgm:cxn modelId="{822E47F1-299A-46E6-AAEA-747A3D1F2B2B}" type="presParOf" srcId="{D4A9A067-ED6E-4042-95FE-72540CC9026C}" destId="{3D41717E-3E6A-4EB3-8BCB-D3940F452435}" srcOrd="0" destOrd="0" presId="urn:microsoft.com/office/officeart/2008/layout/VerticalCurvedList"/>
    <dgm:cxn modelId="{A95E05F6-F387-435F-8066-A44054C9C846}" type="presParOf" srcId="{3D41717E-3E6A-4EB3-8BCB-D3940F452435}" destId="{A1DC8EB7-90B6-4401-9E28-883683AEF1A1}" srcOrd="0" destOrd="0" presId="urn:microsoft.com/office/officeart/2008/layout/VerticalCurvedList"/>
    <dgm:cxn modelId="{580878DB-041A-405B-9E9B-9E2D9200E6DE}" type="presParOf" srcId="{A1DC8EB7-90B6-4401-9E28-883683AEF1A1}" destId="{BB3FE696-FD83-4C5E-B2F8-BAEBCB75EE75}" srcOrd="0" destOrd="0" presId="urn:microsoft.com/office/officeart/2008/layout/VerticalCurvedList"/>
    <dgm:cxn modelId="{405EDBCC-E439-45AE-9E30-33F3745EBA83}" type="presParOf" srcId="{A1DC8EB7-90B6-4401-9E28-883683AEF1A1}" destId="{B0F66F6A-8CA8-4620-8E7D-88DA0A633006}" srcOrd="1" destOrd="0" presId="urn:microsoft.com/office/officeart/2008/layout/VerticalCurvedList"/>
    <dgm:cxn modelId="{CCC3C10A-A7CF-48E2-8477-03C6C7F3B5A1}" type="presParOf" srcId="{A1DC8EB7-90B6-4401-9E28-883683AEF1A1}" destId="{728880C2-AA1F-4FC5-B65F-EE654A39640F}" srcOrd="2" destOrd="0" presId="urn:microsoft.com/office/officeart/2008/layout/VerticalCurvedList"/>
    <dgm:cxn modelId="{2B498E17-D44D-42BF-AF6F-FF34B976BFC0}" type="presParOf" srcId="{A1DC8EB7-90B6-4401-9E28-883683AEF1A1}" destId="{67BE6EAA-E82E-4143-8F81-5E483DD6A8A1}" srcOrd="3" destOrd="0" presId="urn:microsoft.com/office/officeart/2008/layout/VerticalCurvedList"/>
    <dgm:cxn modelId="{A031D05A-7C86-45B6-A0CA-C98629621A49}" type="presParOf" srcId="{3D41717E-3E6A-4EB3-8BCB-D3940F452435}" destId="{58EF88E3-DA4A-49D9-90B4-238540AF72EA}" srcOrd="1" destOrd="0" presId="urn:microsoft.com/office/officeart/2008/layout/VerticalCurvedList"/>
    <dgm:cxn modelId="{B2E9DF85-A55B-4076-A502-285DAB8BD42B}" type="presParOf" srcId="{3D41717E-3E6A-4EB3-8BCB-D3940F452435}" destId="{AC15F7DB-E896-47BB-91A9-6324D95E344C}" srcOrd="2" destOrd="0" presId="urn:microsoft.com/office/officeart/2008/layout/VerticalCurvedList"/>
    <dgm:cxn modelId="{E7A817CA-FDA5-418C-8D9F-E078C4F9C597}" type="presParOf" srcId="{AC15F7DB-E896-47BB-91A9-6324D95E344C}" destId="{0A29D1C2-C883-4ECE-A1F5-4534D4D07931}" srcOrd="0" destOrd="0" presId="urn:microsoft.com/office/officeart/2008/layout/VerticalCurvedList"/>
    <dgm:cxn modelId="{D68117EC-3B40-475E-8381-0B28A3A8CCA6}" type="presParOf" srcId="{3D41717E-3E6A-4EB3-8BCB-D3940F452435}" destId="{F44DD0E0-945F-495D-AAEE-374FFAF0C93E}" srcOrd="3" destOrd="0" presId="urn:microsoft.com/office/officeart/2008/layout/VerticalCurvedList"/>
    <dgm:cxn modelId="{DA5A694F-284D-4326-A868-32EA302E5748}" type="presParOf" srcId="{3D41717E-3E6A-4EB3-8BCB-D3940F452435}" destId="{120ED641-60F9-4439-A34F-4964FA7F7726}" srcOrd="4" destOrd="0" presId="urn:microsoft.com/office/officeart/2008/layout/VerticalCurvedList"/>
    <dgm:cxn modelId="{CA88C710-33B5-4973-BC30-3E170643FCAC}" type="presParOf" srcId="{120ED641-60F9-4439-A34F-4964FA7F7726}" destId="{AB5FB79C-2FE0-4EAC-BF7B-5C25A3E66B4E}" srcOrd="0" destOrd="0" presId="urn:microsoft.com/office/officeart/2008/layout/VerticalCurvedList"/>
    <dgm:cxn modelId="{76355BB2-6F92-4A1E-BB1C-44C2FAD58743}" type="presParOf" srcId="{3D41717E-3E6A-4EB3-8BCB-D3940F452435}" destId="{BC6464B5-7743-4C97-B61A-0B0C206B6A72}" srcOrd="5" destOrd="0" presId="urn:microsoft.com/office/officeart/2008/layout/VerticalCurvedList"/>
    <dgm:cxn modelId="{576848C0-7C54-426A-9DE8-D1DFD2BEFE7D}" type="presParOf" srcId="{3D41717E-3E6A-4EB3-8BCB-D3940F452435}" destId="{66C813BC-C6A6-46C5-A89A-5571F62130BB}" srcOrd="6" destOrd="0" presId="urn:microsoft.com/office/officeart/2008/layout/VerticalCurvedList"/>
    <dgm:cxn modelId="{7B222046-C48C-4829-A709-53A80559CCFF}" type="presParOf" srcId="{66C813BC-C6A6-46C5-A89A-5571F62130BB}" destId="{81D19A04-4DF9-4775-8203-F0559958D892}" srcOrd="0" destOrd="0" presId="urn:microsoft.com/office/officeart/2008/layout/VerticalCurvedList"/>
    <dgm:cxn modelId="{C845B244-481D-4759-BBE1-CE3AF13E40A7}" type="presParOf" srcId="{3D41717E-3E6A-4EB3-8BCB-D3940F452435}" destId="{416405D7-DC66-4DF7-94C5-DAFB442ED37A}" srcOrd="7" destOrd="0" presId="urn:microsoft.com/office/officeart/2008/layout/VerticalCurvedList"/>
    <dgm:cxn modelId="{F684FFF9-8626-428D-BD42-5FA7376DBAAD}" type="presParOf" srcId="{3D41717E-3E6A-4EB3-8BCB-D3940F452435}" destId="{5E567707-1777-4B17-BE03-E8AA127A7F2F}" srcOrd="8" destOrd="0" presId="urn:microsoft.com/office/officeart/2008/layout/VerticalCurvedList"/>
    <dgm:cxn modelId="{2EC7C906-AF63-4B58-9B33-692AB8422170}" type="presParOf" srcId="{5E567707-1777-4B17-BE03-E8AA127A7F2F}" destId="{D80CB17C-A5C0-441E-8F92-7287CAC4C7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60EFC5-5C19-48F8-9BC8-E12297B1A3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406BF7D-D9D5-4F12-91C7-8B4730DD7B49}">
      <dgm:prSet phldrT="[Text]"/>
      <dgm:spPr/>
      <dgm:t>
        <a:bodyPr/>
        <a:lstStyle/>
        <a:p>
          <a:r>
            <a:rPr lang="en-US" dirty="0" smtClean="0"/>
            <a:t>Keep entry log</a:t>
          </a:r>
          <a:endParaRPr lang="en-US" dirty="0"/>
        </a:p>
      </dgm:t>
    </dgm:pt>
    <dgm:pt modelId="{8A504C81-A628-47A9-82BA-26BB9B54BDFA}" type="parTrans" cxnId="{9ADD84C4-3713-435E-BE3C-0983E302A321}">
      <dgm:prSet/>
      <dgm:spPr/>
      <dgm:t>
        <a:bodyPr/>
        <a:lstStyle/>
        <a:p>
          <a:endParaRPr lang="en-US"/>
        </a:p>
      </dgm:t>
    </dgm:pt>
    <dgm:pt modelId="{124C08CB-4AEB-4618-AE11-CF3C5B4CC578}" type="sibTrans" cxnId="{9ADD84C4-3713-435E-BE3C-0983E302A321}">
      <dgm:prSet/>
      <dgm:spPr/>
      <dgm:t>
        <a:bodyPr/>
        <a:lstStyle/>
        <a:p>
          <a:endParaRPr lang="en-US" dirty="0"/>
        </a:p>
      </dgm:t>
    </dgm:pt>
    <dgm:pt modelId="{1B329A98-B11C-4533-BCCD-01759A3AEE0A}">
      <dgm:prSet phldrT="[Text]"/>
      <dgm:spPr/>
      <dgm:t>
        <a:bodyPr/>
        <a:lstStyle/>
        <a:p>
          <a:r>
            <a:rPr lang="en-US" dirty="0" smtClean="0"/>
            <a:t>Permit access to only those authorized</a:t>
          </a:r>
          <a:endParaRPr lang="en-US" dirty="0"/>
        </a:p>
      </dgm:t>
    </dgm:pt>
    <dgm:pt modelId="{655D37FA-EC47-44A7-B790-F060112A8557}" type="parTrans" cxnId="{19DBA644-F721-4BA1-94F2-37E307866095}">
      <dgm:prSet/>
      <dgm:spPr/>
      <dgm:t>
        <a:bodyPr/>
        <a:lstStyle/>
        <a:p>
          <a:endParaRPr lang="en-US"/>
        </a:p>
      </dgm:t>
    </dgm:pt>
    <dgm:pt modelId="{E18E76F4-903E-4AD9-B0F0-DDEAADA3CF54}" type="sibTrans" cxnId="{19DBA644-F721-4BA1-94F2-37E307866095}">
      <dgm:prSet/>
      <dgm:spPr/>
      <dgm:t>
        <a:bodyPr/>
        <a:lstStyle/>
        <a:p>
          <a:endParaRPr lang="en-US"/>
        </a:p>
      </dgm:t>
    </dgm:pt>
    <dgm:pt modelId="{A2CD213D-6D54-4A97-8F1F-C80B1E853313}">
      <dgm:prSet phldrT="[Text]"/>
      <dgm:spPr/>
      <dgm:t>
        <a:bodyPr/>
        <a:lstStyle/>
        <a:p>
          <a:r>
            <a:rPr lang="en-US" dirty="0" smtClean="0"/>
            <a:t>Move personnel to staging area when tasks complete</a:t>
          </a:r>
          <a:endParaRPr lang="en-US" dirty="0"/>
        </a:p>
      </dgm:t>
    </dgm:pt>
    <dgm:pt modelId="{39711A0A-4FC7-42EB-B1A0-98C913B9D995}" type="parTrans" cxnId="{3D741A2C-FF16-4178-B6A4-C31E46389B3E}">
      <dgm:prSet/>
      <dgm:spPr/>
      <dgm:t>
        <a:bodyPr/>
        <a:lstStyle/>
        <a:p>
          <a:endParaRPr lang="en-US"/>
        </a:p>
      </dgm:t>
    </dgm:pt>
    <dgm:pt modelId="{C687927D-5B71-4243-9465-E38FE9784517}" type="sibTrans" cxnId="{3D741A2C-FF16-4178-B6A4-C31E46389B3E}">
      <dgm:prSet/>
      <dgm:spPr/>
      <dgm:t>
        <a:bodyPr/>
        <a:lstStyle/>
        <a:p>
          <a:endParaRPr lang="en-US"/>
        </a:p>
      </dgm:t>
    </dgm:pt>
    <dgm:pt modelId="{95311518-46D7-42E9-855A-BE43980374C4}">
      <dgm:prSet phldrT="[Text]"/>
      <dgm:spPr/>
      <dgm:t>
        <a:bodyPr/>
        <a:lstStyle/>
        <a:p>
          <a:r>
            <a:rPr lang="en-US" dirty="0" smtClean="0"/>
            <a:t>Ensure others always escorted</a:t>
          </a:r>
          <a:endParaRPr lang="en-US" dirty="0"/>
        </a:p>
      </dgm:t>
    </dgm:pt>
    <dgm:pt modelId="{D07541EF-11BF-4563-84CC-B914C4A95EC8}" type="parTrans" cxnId="{BD01D382-8668-49B4-8EB2-97C24059281A}">
      <dgm:prSet/>
      <dgm:spPr/>
      <dgm:t>
        <a:bodyPr/>
        <a:lstStyle/>
        <a:p>
          <a:endParaRPr lang="en-US"/>
        </a:p>
      </dgm:t>
    </dgm:pt>
    <dgm:pt modelId="{AB221D0D-0C1C-4122-9D93-7EC480D139BF}" type="sibTrans" cxnId="{BD01D382-8668-49B4-8EB2-97C24059281A}">
      <dgm:prSet/>
      <dgm:spPr/>
      <dgm:t>
        <a:bodyPr/>
        <a:lstStyle/>
        <a:p>
          <a:endParaRPr lang="en-US"/>
        </a:p>
      </dgm:t>
    </dgm:pt>
    <dgm:pt modelId="{F05DD074-8434-471D-8B3C-68C7BE4B5159}">
      <dgm:prSet phldrT="[Text]"/>
      <dgm:spPr/>
      <dgm:t>
        <a:bodyPr/>
        <a:lstStyle/>
        <a:p>
          <a:r>
            <a:rPr lang="en-US" dirty="0" smtClean="0"/>
            <a:t>Mark potential evidence to prevent disturbing</a:t>
          </a:r>
          <a:endParaRPr lang="en-US" dirty="0"/>
        </a:p>
      </dgm:t>
    </dgm:pt>
    <dgm:pt modelId="{C1C41A56-0C37-47FC-9304-728CF01474E2}" type="parTrans" cxnId="{F8988521-4179-46E7-997B-198B47147604}">
      <dgm:prSet/>
      <dgm:spPr/>
      <dgm:t>
        <a:bodyPr/>
        <a:lstStyle/>
        <a:p>
          <a:endParaRPr lang="en-US"/>
        </a:p>
      </dgm:t>
    </dgm:pt>
    <dgm:pt modelId="{BCA0B715-E9C6-46AF-BC62-B4697C27BE68}" type="sibTrans" cxnId="{F8988521-4179-46E7-997B-198B47147604}">
      <dgm:prSet/>
      <dgm:spPr/>
      <dgm:t>
        <a:bodyPr/>
        <a:lstStyle/>
        <a:p>
          <a:endParaRPr lang="en-US"/>
        </a:p>
      </dgm:t>
    </dgm:pt>
    <dgm:pt modelId="{BBEAB664-9711-4CC0-8373-7D7B50D2B884}" type="pres">
      <dgm:prSet presAssocID="{8160EFC5-5C19-48F8-9BC8-E12297B1A3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9B300A3-B99B-4BCE-9B5F-D2A80A7DF402}" type="pres">
      <dgm:prSet presAssocID="{8160EFC5-5C19-48F8-9BC8-E12297B1A353}" presName="Name1" presStyleCnt="0"/>
      <dgm:spPr/>
    </dgm:pt>
    <dgm:pt modelId="{2713F5A3-30F3-4246-B304-4CF143D45003}" type="pres">
      <dgm:prSet presAssocID="{8160EFC5-5C19-48F8-9BC8-E12297B1A353}" presName="cycle" presStyleCnt="0"/>
      <dgm:spPr/>
    </dgm:pt>
    <dgm:pt modelId="{FF83DADB-FED7-4D9B-B238-70AB2A7C502C}" type="pres">
      <dgm:prSet presAssocID="{8160EFC5-5C19-48F8-9BC8-E12297B1A353}" presName="srcNode" presStyleLbl="node1" presStyleIdx="0" presStyleCnt="5"/>
      <dgm:spPr/>
    </dgm:pt>
    <dgm:pt modelId="{47FA9EF7-A1E3-4034-BD6C-5D538C1CF2F2}" type="pres">
      <dgm:prSet presAssocID="{8160EFC5-5C19-48F8-9BC8-E12297B1A353}" presName="conn" presStyleLbl="parChTrans1D2" presStyleIdx="0" presStyleCnt="1"/>
      <dgm:spPr/>
      <dgm:t>
        <a:bodyPr/>
        <a:lstStyle/>
        <a:p>
          <a:endParaRPr lang="en-US"/>
        </a:p>
      </dgm:t>
    </dgm:pt>
    <dgm:pt modelId="{4CAE8DF1-650F-488E-BCAD-B3342F0A1993}" type="pres">
      <dgm:prSet presAssocID="{8160EFC5-5C19-48F8-9BC8-E12297B1A353}" presName="extraNode" presStyleLbl="node1" presStyleIdx="0" presStyleCnt="5"/>
      <dgm:spPr/>
    </dgm:pt>
    <dgm:pt modelId="{23F208AE-B1B8-426C-87D5-5A87B9259BB9}" type="pres">
      <dgm:prSet presAssocID="{8160EFC5-5C19-48F8-9BC8-E12297B1A353}" presName="dstNode" presStyleLbl="node1" presStyleIdx="0" presStyleCnt="5"/>
      <dgm:spPr/>
    </dgm:pt>
    <dgm:pt modelId="{A016D5FB-0843-4549-8F3B-9DA4453994E2}" type="pres">
      <dgm:prSet presAssocID="{E406BF7D-D9D5-4F12-91C7-8B4730DD7B4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A626-1FC3-4416-B6E6-200DF24BCE5A}" type="pres">
      <dgm:prSet presAssocID="{E406BF7D-D9D5-4F12-91C7-8B4730DD7B49}" presName="accent_1" presStyleCnt="0"/>
      <dgm:spPr/>
    </dgm:pt>
    <dgm:pt modelId="{AD901EC8-B3F6-4095-A387-0BD474BFF82D}" type="pres">
      <dgm:prSet presAssocID="{E406BF7D-D9D5-4F12-91C7-8B4730DD7B49}" presName="accentRepeatNode" presStyleLbl="solidFgAcc1" presStyleIdx="0" presStyleCnt="5"/>
      <dgm:spPr/>
    </dgm:pt>
    <dgm:pt modelId="{4F5006E8-98C6-42DF-A51E-49561B32B41B}" type="pres">
      <dgm:prSet presAssocID="{1B329A98-B11C-4533-BCCD-01759A3AEE0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23E38-F75C-4165-B449-3CCAB1B53CD6}" type="pres">
      <dgm:prSet presAssocID="{1B329A98-B11C-4533-BCCD-01759A3AEE0A}" presName="accent_2" presStyleCnt="0"/>
      <dgm:spPr/>
    </dgm:pt>
    <dgm:pt modelId="{29D911EF-08E0-4D04-B169-150102C5ADFB}" type="pres">
      <dgm:prSet presAssocID="{1B329A98-B11C-4533-BCCD-01759A3AEE0A}" presName="accentRepeatNode" presStyleLbl="solidFgAcc1" presStyleIdx="1" presStyleCnt="5"/>
      <dgm:spPr/>
    </dgm:pt>
    <dgm:pt modelId="{0651B4B3-12E6-4DC0-85AE-B4735BCD9C72}" type="pres">
      <dgm:prSet presAssocID="{A2CD213D-6D54-4A97-8F1F-C80B1E85331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03642-FFF0-4B21-9FBB-C1B9D18CD05B}" type="pres">
      <dgm:prSet presAssocID="{A2CD213D-6D54-4A97-8F1F-C80B1E853313}" presName="accent_3" presStyleCnt="0"/>
      <dgm:spPr/>
    </dgm:pt>
    <dgm:pt modelId="{07AD5F39-EB44-4B43-9511-CB2EF1104232}" type="pres">
      <dgm:prSet presAssocID="{A2CD213D-6D54-4A97-8F1F-C80B1E853313}" presName="accentRepeatNode" presStyleLbl="solidFgAcc1" presStyleIdx="2" presStyleCnt="5"/>
      <dgm:spPr/>
    </dgm:pt>
    <dgm:pt modelId="{61F6279A-67FA-43F8-8EC1-5CF423620960}" type="pres">
      <dgm:prSet presAssocID="{95311518-46D7-42E9-855A-BE43980374C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2F1D9-C38C-44BE-B952-03FB945334A9}" type="pres">
      <dgm:prSet presAssocID="{95311518-46D7-42E9-855A-BE43980374C4}" presName="accent_4" presStyleCnt="0"/>
      <dgm:spPr/>
    </dgm:pt>
    <dgm:pt modelId="{3AB9E063-A9FD-46BE-8766-8CE8A1C6651F}" type="pres">
      <dgm:prSet presAssocID="{95311518-46D7-42E9-855A-BE43980374C4}" presName="accentRepeatNode" presStyleLbl="solidFgAcc1" presStyleIdx="3" presStyleCnt="5"/>
      <dgm:spPr/>
    </dgm:pt>
    <dgm:pt modelId="{16991C51-4499-418C-8340-388059C0FAF1}" type="pres">
      <dgm:prSet presAssocID="{F05DD074-8434-471D-8B3C-68C7BE4B515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6B450-38FF-48E8-92B8-63B9BA8B0CE2}" type="pres">
      <dgm:prSet presAssocID="{F05DD074-8434-471D-8B3C-68C7BE4B5159}" presName="accent_5" presStyleCnt="0"/>
      <dgm:spPr/>
    </dgm:pt>
    <dgm:pt modelId="{B807D668-A9DC-4058-9E49-48E65A7EFB81}" type="pres">
      <dgm:prSet presAssocID="{F05DD074-8434-471D-8B3C-68C7BE4B5159}" presName="accentRepeatNode" presStyleLbl="solidFgAcc1" presStyleIdx="4" presStyleCnt="5"/>
      <dgm:spPr/>
    </dgm:pt>
  </dgm:ptLst>
  <dgm:cxnLst>
    <dgm:cxn modelId="{3011851A-5550-4809-9696-D804C70A7DB2}" type="presOf" srcId="{1B329A98-B11C-4533-BCCD-01759A3AEE0A}" destId="{4F5006E8-98C6-42DF-A51E-49561B32B41B}" srcOrd="0" destOrd="0" presId="urn:microsoft.com/office/officeart/2008/layout/VerticalCurvedList"/>
    <dgm:cxn modelId="{4A540D47-F232-4737-93D2-831C7FDC7C76}" type="presOf" srcId="{8160EFC5-5C19-48F8-9BC8-E12297B1A353}" destId="{BBEAB664-9711-4CC0-8373-7D7B50D2B884}" srcOrd="0" destOrd="0" presId="urn:microsoft.com/office/officeart/2008/layout/VerticalCurvedList"/>
    <dgm:cxn modelId="{BD01D382-8668-49B4-8EB2-97C24059281A}" srcId="{8160EFC5-5C19-48F8-9BC8-E12297B1A353}" destId="{95311518-46D7-42E9-855A-BE43980374C4}" srcOrd="3" destOrd="0" parTransId="{D07541EF-11BF-4563-84CC-B914C4A95EC8}" sibTransId="{AB221D0D-0C1C-4122-9D93-7EC480D139BF}"/>
    <dgm:cxn modelId="{EDBCA770-1BF8-45A8-A69D-222F9DEA2713}" type="presOf" srcId="{124C08CB-4AEB-4618-AE11-CF3C5B4CC578}" destId="{47FA9EF7-A1E3-4034-BD6C-5D538C1CF2F2}" srcOrd="0" destOrd="0" presId="urn:microsoft.com/office/officeart/2008/layout/VerticalCurvedList"/>
    <dgm:cxn modelId="{3D741A2C-FF16-4178-B6A4-C31E46389B3E}" srcId="{8160EFC5-5C19-48F8-9BC8-E12297B1A353}" destId="{A2CD213D-6D54-4A97-8F1F-C80B1E853313}" srcOrd="2" destOrd="0" parTransId="{39711A0A-4FC7-42EB-B1A0-98C913B9D995}" sibTransId="{C687927D-5B71-4243-9465-E38FE9784517}"/>
    <dgm:cxn modelId="{57CE0699-FA97-4F95-8D93-2C7E7E1CE587}" type="presOf" srcId="{F05DD074-8434-471D-8B3C-68C7BE4B5159}" destId="{16991C51-4499-418C-8340-388059C0FAF1}" srcOrd="0" destOrd="0" presId="urn:microsoft.com/office/officeart/2008/layout/VerticalCurvedList"/>
    <dgm:cxn modelId="{9ADD84C4-3713-435E-BE3C-0983E302A321}" srcId="{8160EFC5-5C19-48F8-9BC8-E12297B1A353}" destId="{E406BF7D-D9D5-4F12-91C7-8B4730DD7B49}" srcOrd="0" destOrd="0" parTransId="{8A504C81-A628-47A9-82BA-26BB9B54BDFA}" sibTransId="{124C08CB-4AEB-4618-AE11-CF3C5B4CC578}"/>
    <dgm:cxn modelId="{5F9FC4E6-52DF-4036-8185-0F1A8A45EE30}" type="presOf" srcId="{A2CD213D-6D54-4A97-8F1F-C80B1E853313}" destId="{0651B4B3-12E6-4DC0-85AE-B4735BCD9C72}" srcOrd="0" destOrd="0" presId="urn:microsoft.com/office/officeart/2008/layout/VerticalCurvedList"/>
    <dgm:cxn modelId="{C8D0153B-AB7E-4960-9ACA-EE542799FF90}" type="presOf" srcId="{95311518-46D7-42E9-855A-BE43980374C4}" destId="{61F6279A-67FA-43F8-8EC1-5CF423620960}" srcOrd="0" destOrd="0" presId="urn:microsoft.com/office/officeart/2008/layout/VerticalCurvedList"/>
    <dgm:cxn modelId="{F8988521-4179-46E7-997B-198B47147604}" srcId="{8160EFC5-5C19-48F8-9BC8-E12297B1A353}" destId="{F05DD074-8434-471D-8B3C-68C7BE4B5159}" srcOrd="4" destOrd="0" parTransId="{C1C41A56-0C37-47FC-9304-728CF01474E2}" sibTransId="{BCA0B715-E9C6-46AF-BC62-B4697C27BE68}"/>
    <dgm:cxn modelId="{19DBA644-F721-4BA1-94F2-37E307866095}" srcId="{8160EFC5-5C19-48F8-9BC8-E12297B1A353}" destId="{1B329A98-B11C-4533-BCCD-01759A3AEE0A}" srcOrd="1" destOrd="0" parTransId="{655D37FA-EC47-44A7-B790-F060112A8557}" sibTransId="{E18E76F4-903E-4AD9-B0F0-DDEAADA3CF54}"/>
    <dgm:cxn modelId="{CFFFA087-A9E1-4A1C-9200-84A5AF90D7CA}" type="presOf" srcId="{E406BF7D-D9D5-4F12-91C7-8B4730DD7B49}" destId="{A016D5FB-0843-4549-8F3B-9DA4453994E2}" srcOrd="0" destOrd="0" presId="urn:microsoft.com/office/officeart/2008/layout/VerticalCurvedList"/>
    <dgm:cxn modelId="{C48F7C14-B6A2-4C9E-925F-7FB05ABFDF5F}" type="presParOf" srcId="{BBEAB664-9711-4CC0-8373-7D7B50D2B884}" destId="{F9B300A3-B99B-4BCE-9B5F-D2A80A7DF402}" srcOrd="0" destOrd="0" presId="urn:microsoft.com/office/officeart/2008/layout/VerticalCurvedList"/>
    <dgm:cxn modelId="{218191C7-A3E4-4432-ACA2-FB350867615C}" type="presParOf" srcId="{F9B300A3-B99B-4BCE-9B5F-D2A80A7DF402}" destId="{2713F5A3-30F3-4246-B304-4CF143D45003}" srcOrd="0" destOrd="0" presId="urn:microsoft.com/office/officeart/2008/layout/VerticalCurvedList"/>
    <dgm:cxn modelId="{F449C3D9-02DE-44BD-BE77-90FA3AE2563D}" type="presParOf" srcId="{2713F5A3-30F3-4246-B304-4CF143D45003}" destId="{FF83DADB-FED7-4D9B-B238-70AB2A7C502C}" srcOrd="0" destOrd="0" presId="urn:microsoft.com/office/officeart/2008/layout/VerticalCurvedList"/>
    <dgm:cxn modelId="{6F164D11-426B-4AE9-AD9F-1EFC445B53DA}" type="presParOf" srcId="{2713F5A3-30F3-4246-B304-4CF143D45003}" destId="{47FA9EF7-A1E3-4034-BD6C-5D538C1CF2F2}" srcOrd="1" destOrd="0" presId="urn:microsoft.com/office/officeart/2008/layout/VerticalCurvedList"/>
    <dgm:cxn modelId="{A14A9FB1-7C1D-446E-B4D7-A2A540005D7A}" type="presParOf" srcId="{2713F5A3-30F3-4246-B304-4CF143D45003}" destId="{4CAE8DF1-650F-488E-BCAD-B3342F0A1993}" srcOrd="2" destOrd="0" presId="urn:microsoft.com/office/officeart/2008/layout/VerticalCurvedList"/>
    <dgm:cxn modelId="{1C9D20EE-A918-427B-B256-B5126DA84C60}" type="presParOf" srcId="{2713F5A3-30F3-4246-B304-4CF143D45003}" destId="{23F208AE-B1B8-426C-87D5-5A87B9259BB9}" srcOrd="3" destOrd="0" presId="urn:microsoft.com/office/officeart/2008/layout/VerticalCurvedList"/>
    <dgm:cxn modelId="{196D31E0-EA44-411C-8EE2-33EC4037BCBA}" type="presParOf" srcId="{F9B300A3-B99B-4BCE-9B5F-D2A80A7DF402}" destId="{A016D5FB-0843-4549-8F3B-9DA4453994E2}" srcOrd="1" destOrd="0" presId="urn:microsoft.com/office/officeart/2008/layout/VerticalCurvedList"/>
    <dgm:cxn modelId="{767ACA9D-1C43-4D01-8231-3C631B7DD23C}" type="presParOf" srcId="{F9B300A3-B99B-4BCE-9B5F-D2A80A7DF402}" destId="{426EA626-1FC3-4416-B6E6-200DF24BCE5A}" srcOrd="2" destOrd="0" presId="urn:microsoft.com/office/officeart/2008/layout/VerticalCurvedList"/>
    <dgm:cxn modelId="{0623C0D1-B1BB-402B-9BC1-596F31631C85}" type="presParOf" srcId="{426EA626-1FC3-4416-B6E6-200DF24BCE5A}" destId="{AD901EC8-B3F6-4095-A387-0BD474BFF82D}" srcOrd="0" destOrd="0" presId="urn:microsoft.com/office/officeart/2008/layout/VerticalCurvedList"/>
    <dgm:cxn modelId="{A4F49F4E-5193-446F-870B-93B31AEE47C6}" type="presParOf" srcId="{F9B300A3-B99B-4BCE-9B5F-D2A80A7DF402}" destId="{4F5006E8-98C6-42DF-A51E-49561B32B41B}" srcOrd="3" destOrd="0" presId="urn:microsoft.com/office/officeart/2008/layout/VerticalCurvedList"/>
    <dgm:cxn modelId="{56F1C516-EC32-478A-B1F8-EB6059F027BE}" type="presParOf" srcId="{F9B300A3-B99B-4BCE-9B5F-D2A80A7DF402}" destId="{E4723E38-F75C-4165-B449-3CCAB1B53CD6}" srcOrd="4" destOrd="0" presId="urn:microsoft.com/office/officeart/2008/layout/VerticalCurvedList"/>
    <dgm:cxn modelId="{8D99BF67-24A4-4B32-B893-69099AF34446}" type="presParOf" srcId="{E4723E38-F75C-4165-B449-3CCAB1B53CD6}" destId="{29D911EF-08E0-4D04-B169-150102C5ADFB}" srcOrd="0" destOrd="0" presId="urn:microsoft.com/office/officeart/2008/layout/VerticalCurvedList"/>
    <dgm:cxn modelId="{C8795CE0-BFE3-4912-84B4-0B9FDFDFA520}" type="presParOf" srcId="{F9B300A3-B99B-4BCE-9B5F-D2A80A7DF402}" destId="{0651B4B3-12E6-4DC0-85AE-B4735BCD9C72}" srcOrd="5" destOrd="0" presId="urn:microsoft.com/office/officeart/2008/layout/VerticalCurvedList"/>
    <dgm:cxn modelId="{3E1C7686-2A17-42B1-89CC-B5CD2937FF9A}" type="presParOf" srcId="{F9B300A3-B99B-4BCE-9B5F-D2A80A7DF402}" destId="{D0A03642-FFF0-4B21-9FBB-C1B9D18CD05B}" srcOrd="6" destOrd="0" presId="urn:microsoft.com/office/officeart/2008/layout/VerticalCurvedList"/>
    <dgm:cxn modelId="{CAB92132-0C7B-4D83-87A2-DB72B72AEE63}" type="presParOf" srcId="{D0A03642-FFF0-4B21-9FBB-C1B9D18CD05B}" destId="{07AD5F39-EB44-4B43-9511-CB2EF1104232}" srcOrd="0" destOrd="0" presId="urn:microsoft.com/office/officeart/2008/layout/VerticalCurvedList"/>
    <dgm:cxn modelId="{D9BD7B08-07B8-4E69-A3CD-DA691E889E6E}" type="presParOf" srcId="{F9B300A3-B99B-4BCE-9B5F-D2A80A7DF402}" destId="{61F6279A-67FA-43F8-8EC1-5CF423620960}" srcOrd="7" destOrd="0" presId="urn:microsoft.com/office/officeart/2008/layout/VerticalCurvedList"/>
    <dgm:cxn modelId="{17F338B0-9BC1-4880-817D-F50768545EEE}" type="presParOf" srcId="{F9B300A3-B99B-4BCE-9B5F-D2A80A7DF402}" destId="{4AD2F1D9-C38C-44BE-B952-03FB945334A9}" srcOrd="8" destOrd="0" presId="urn:microsoft.com/office/officeart/2008/layout/VerticalCurvedList"/>
    <dgm:cxn modelId="{72CBFCDE-D521-4D69-A193-D4DAED8721B2}" type="presParOf" srcId="{4AD2F1D9-C38C-44BE-B952-03FB945334A9}" destId="{3AB9E063-A9FD-46BE-8766-8CE8A1C6651F}" srcOrd="0" destOrd="0" presId="urn:microsoft.com/office/officeart/2008/layout/VerticalCurvedList"/>
    <dgm:cxn modelId="{A6785B83-CC3F-4C0D-8444-1E4137D6A34A}" type="presParOf" srcId="{F9B300A3-B99B-4BCE-9B5F-D2A80A7DF402}" destId="{16991C51-4499-418C-8340-388059C0FAF1}" srcOrd="9" destOrd="0" presId="urn:microsoft.com/office/officeart/2008/layout/VerticalCurvedList"/>
    <dgm:cxn modelId="{379E4B86-C329-44F1-819D-C8ECE29334EB}" type="presParOf" srcId="{F9B300A3-B99B-4BCE-9B5F-D2A80A7DF402}" destId="{18E6B450-38FF-48E8-92B8-63B9BA8B0CE2}" srcOrd="10" destOrd="0" presId="urn:microsoft.com/office/officeart/2008/layout/VerticalCurvedList"/>
    <dgm:cxn modelId="{A90512A4-97A6-4870-8A0E-32D15369AA7D}" type="presParOf" srcId="{18E6B450-38FF-48E8-92B8-63B9BA8B0CE2}" destId="{B807D668-A9DC-4058-9E49-48E65A7EFB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2C4923-8D2B-40E0-9B3C-4DE98546624A}" type="doc">
      <dgm:prSet loTypeId="urn:microsoft.com/office/officeart/2005/8/layout/default#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E358A9-7A07-4429-8BE4-37B5AA22C8BB}">
      <dgm:prSet phldrT="[Text]"/>
      <dgm:spPr/>
      <dgm:t>
        <a:bodyPr/>
        <a:lstStyle/>
        <a:p>
          <a:r>
            <a:rPr lang="en-US" dirty="0" smtClean="0"/>
            <a:t>Keep evidence untouched, undisturbed</a:t>
          </a:r>
          <a:endParaRPr lang="en-US" dirty="0"/>
        </a:p>
      </dgm:t>
    </dgm:pt>
    <dgm:pt modelId="{F0DA6A48-C99D-4ADA-8995-1298F7609710}" type="parTrans" cxnId="{4E0BB636-3D36-4454-801B-C8019472E6CE}">
      <dgm:prSet/>
      <dgm:spPr/>
      <dgm:t>
        <a:bodyPr/>
        <a:lstStyle/>
        <a:p>
          <a:endParaRPr lang="en-US"/>
        </a:p>
      </dgm:t>
    </dgm:pt>
    <dgm:pt modelId="{F0F028EA-5CB7-4376-9867-5AF72BB952A8}" type="sibTrans" cxnId="{4E0BB636-3D36-4454-801B-C8019472E6CE}">
      <dgm:prSet/>
      <dgm:spPr/>
      <dgm:t>
        <a:bodyPr/>
        <a:lstStyle/>
        <a:p>
          <a:endParaRPr lang="en-US"/>
        </a:p>
      </dgm:t>
    </dgm:pt>
    <dgm:pt modelId="{86272316-9E2F-444A-B4D0-ABE7473A9EB9}">
      <dgm:prSet phldrT="[Text]"/>
      <dgm:spPr/>
      <dgm:t>
        <a:bodyPr/>
        <a:lstStyle/>
        <a:p>
          <a:r>
            <a:rPr lang="en-US" dirty="0" smtClean="0"/>
            <a:t>Do not gather or handle unless necessary to preserve</a:t>
          </a:r>
          <a:endParaRPr lang="en-US" dirty="0"/>
        </a:p>
      </dgm:t>
    </dgm:pt>
    <dgm:pt modelId="{31006F5D-01D0-4EEA-8FC1-35138BF21F74}" type="parTrans" cxnId="{FE018428-DDDF-4DD6-A110-9C875E5577C6}">
      <dgm:prSet/>
      <dgm:spPr/>
      <dgm:t>
        <a:bodyPr/>
        <a:lstStyle/>
        <a:p>
          <a:endParaRPr lang="en-US"/>
        </a:p>
      </dgm:t>
    </dgm:pt>
    <dgm:pt modelId="{9B3E795A-FFB7-41BA-8D87-734FB9541C0F}" type="sibTrans" cxnId="{FE018428-DDDF-4DD6-A110-9C875E5577C6}">
      <dgm:prSet/>
      <dgm:spPr/>
      <dgm:t>
        <a:bodyPr/>
        <a:lstStyle/>
        <a:p>
          <a:endParaRPr lang="en-US"/>
        </a:p>
      </dgm:t>
    </dgm:pt>
    <dgm:pt modelId="{765F4561-6D4E-4D8B-992D-3B6E23379481}">
      <dgm:prSet phldrT="[Text]"/>
      <dgm:spPr/>
      <dgm:t>
        <a:bodyPr/>
        <a:lstStyle/>
        <a:p>
          <a:r>
            <a:rPr lang="en-US" dirty="0" smtClean="0"/>
            <a:t>Document all actions </a:t>
          </a:r>
          <a:endParaRPr lang="en-US" dirty="0"/>
        </a:p>
      </dgm:t>
    </dgm:pt>
    <dgm:pt modelId="{8EA17BBE-6F01-4534-9EBB-3B8D95E1877E}" type="parTrans" cxnId="{1E3762C2-DEA5-44CB-853A-3F1ECB703FC2}">
      <dgm:prSet/>
      <dgm:spPr/>
      <dgm:t>
        <a:bodyPr/>
        <a:lstStyle/>
        <a:p>
          <a:endParaRPr lang="en-US"/>
        </a:p>
      </dgm:t>
    </dgm:pt>
    <dgm:pt modelId="{D4385C1C-6D9B-4CD2-B310-127BDEF55E48}" type="sibTrans" cxnId="{1E3762C2-DEA5-44CB-853A-3F1ECB703FC2}">
      <dgm:prSet/>
      <dgm:spPr/>
      <dgm:t>
        <a:bodyPr/>
        <a:lstStyle/>
        <a:p>
          <a:endParaRPr lang="en-US"/>
        </a:p>
      </dgm:t>
    </dgm:pt>
    <dgm:pt modelId="{EC89C1CF-35A3-4988-A066-91D091836877}">
      <dgm:prSet phldrT="[Text]"/>
      <dgm:spPr/>
      <dgm:t>
        <a:bodyPr/>
        <a:lstStyle/>
        <a:p>
          <a:r>
            <a:rPr lang="en-US" dirty="0" smtClean="0"/>
            <a:t>Follow department SOPs</a:t>
          </a:r>
          <a:endParaRPr lang="en-US" dirty="0"/>
        </a:p>
      </dgm:t>
    </dgm:pt>
    <dgm:pt modelId="{24CF855A-53CB-48D4-9010-7C10D2E993AA}" type="parTrans" cxnId="{C41D5165-6B58-4F9F-9508-01DA5B93F5E2}">
      <dgm:prSet/>
      <dgm:spPr/>
      <dgm:t>
        <a:bodyPr/>
        <a:lstStyle/>
        <a:p>
          <a:endParaRPr lang="en-US"/>
        </a:p>
      </dgm:t>
    </dgm:pt>
    <dgm:pt modelId="{37B58E76-800D-4520-85D4-BC950E204084}" type="sibTrans" cxnId="{C41D5165-6B58-4F9F-9508-01DA5B93F5E2}">
      <dgm:prSet/>
      <dgm:spPr/>
      <dgm:t>
        <a:bodyPr/>
        <a:lstStyle/>
        <a:p>
          <a:endParaRPr lang="en-US"/>
        </a:p>
      </dgm:t>
    </dgm:pt>
    <dgm:pt modelId="{5C5318F4-72D9-4AC7-96D4-17672AA8ADEA}" type="pres">
      <dgm:prSet presAssocID="{022C4923-8D2B-40E0-9B3C-4DE9854662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FC48B-DF19-4B25-8D80-6001A8B67675}" type="pres">
      <dgm:prSet presAssocID="{07E358A9-7A07-4429-8BE4-37B5AA22C8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4FF0-37D4-462A-8411-7BB18692B186}" type="pres">
      <dgm:prSet presAssocID="{F0F028EA-5CB7-4376-9867-5AF72BB952A8}" presName="sibTrans" presStyleCnt="0"/>
      <dgm:spPr/>
    </dgm:pt>
    <dgm:pt modelId="{2DF54A2E-B052-4B5D-A543-073552710965}" type="pres">
      <dgm:prSet presAssocID="{86272316-9E2F-444A-B4D0-ABE7473A9E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2102-2682-4601-961C-752F7C3C7897}" type="pres">
      <dgm:prSet presAssocID="{9B3E795A-FFB7-41BA-8D87-734FB9541C0F}" presName="sibTrans" presStyleCnt="0"/>
      <dgm:spPr/>
    </dgm:pt>
    <dgm:pt modelId="{04F9223C-05FB-4D0C-8673-D12B586260A1}" type="pres">
      <dgm:prSet presAssocID="{765F4561-6D4E-4D8B-992D-3B6E233794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A25B5-554D-402B-AAE1-4999B8427875}" type="pres">
      <dgm:prSet presAssocID="{D4385C1C-6D9B-4CD2-B310-127BDEF55E48}" presName="sibTrans" presStyleCnt="0"/>
      <dgm:spPr/>
    </dgm:pt>
    <dgm:pt modelId="{9ACEBD5C-9484-433E-B48B-4196EAA4A57E}" type="pres">
      <dgm:prSet presAssocID="{EC89C1CF-35A3-4988-A066-91D0918368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7C7E8-2E67-4A69-BCFC-C2F76E183886}" type="presOf" srcId="{07E358A9-7A07-4429-8BE4-37B5AA22C8BB}" destId="{854FC48B-DF19-4B25-8D80-6001A8B67675}" srcOrd="0" destOrd="0" presId="urn:microsoft.com/office/officeart/2005/8/layout/default#6"/>
    <dgm:cxn modelId="{A1310DEE-0F49-4107-BE5A-D6B19F9D40F6}" type="presOf" srcId="{765F4561-6D4E-4D8B-992D-3B6E23379481}" destId="{04F9223C-05FB-4D0C-8673-D12B586260A1}" srcOrd="0" destOrd="0" presId="urn:microsoft.com/office/officeart/2005/8/layout/default#6"/>
    <dgm:cxn modelId="{7CDCCFA9-DDF3-4AEE-9531-A65FB620658D}" type="presOf" srcId="{86272316-9E2F-444A-B4D0-ABE7473A9EB9}" destId="{2DF54A2E-B052-4B5D-A543-073552710965}" srcOrd="0" destOrd="0" presId="urn:microsoft.com/office/officeart/2005/8/layout/default#6"/>
    <dgm:cxn modelId="{A317B992-E002-43E3-806B-EB574BB39C40}" type="presOf" srcId="{022C4923-8D2B-40E0-9B3C-4DE98546624A}" destId="{5C5318F4-72D9-4AC7-96D4-17672AA8ADEA}" srcOrd="0" destOrd="0" presId="urn:microsoft.com/office/officeart/2005/8/layout/default#6"/>
    <dgm:cxn modelId="{FE018428-DDDF-4DD6-A110-9C875E5577C6}" srcId="{022C4923-8D2B-40E0-9B3C-4DE98546624A}" destId="{86272316-9E2F-444A-B4D0-ABE7473A9EB9}" srcOrd="1" destOrd="0" parTransId="{31006F5D-01D0-4EEA-8FC1-35138BF21F74}" sibTransId="{9B3E795A-FFB7-41BA-8D87-734FB9541C0F}"/>
    <dgm:cxn modelId="{C41D5165-6B58-4F9F-9508-01DA5B93F5E2}" srcId="{022C4923-8D2B-40E0-9B3C-4DE98546624A}" destId="{EC89C1CF-35A3-4988-A066-91D091836877}" srcOrd="3" destOrd="0" parTransId="{24CF855A-53CB-48D4-9010-7C10D2E993AA}" sibTransId="{37B58E76-800D-4520-85D4-BC950E204084}"/>
    <dgm:cxn modelId="{4E0BB636-3D36-4454-801B-C8019472E6CE}" srcId="{022C4923-8D2B-40E0-9B3C-4DE98546624A}" destId="{07E358A9-7A07-4429-8BE4-37B5AA22C8BB}" srcOrd="0" destOrd="0" parTransId="{F0DA6A48-C99D-4ADA-8995-1298F7609710}" sibTransId="{F0F028EA-5CB7-4376-9867-5AF72BB952A8}"/>
    <dgm:cxn modelId="{07EE0B32-0C82-4C44-A49D-6317DAE6E009}" type="presOf" srcId="{EC89C1CF-35A3-4988-A066-91D091836877}" destId="{9ACEBD5C-9484-433E-B48B-4196EAA4A57E}" srcOrd="0" destOrd="0" presId="urn:microsoft.com/office/officeart/2005/8/layout/default#6"/>
    <dgm:cxn modelId="{1E3762C2-DEA5-44CB-853A-3F1ECB703FC2}" srcId="{022C4923-8D2B-40E0-9B3C-4DE98546624A}" destId="{765F4561-6D4E-4D8B-992D-3B6E23379481}" srcOrd="2" destOrd="0" parTransId="{8EA17BBE-6F01-4534-9EBB-3B8D95E1877E}" sibTransId="{D4385C1C-6D9B-4CD2-B310-127BDEF55E48}"/>
    <dgm:cxn modelId="{39A20F4C-D270-42C4-AE2A-B582142FAF99}" type="presParOf" srcId="{5C5318F4-72D9-4AC7-96D4-17672AA8ADEA}" destId="{854FC48B-DF19-4B25-8D80-6001A8B67675}" srcOrd="0" destOrd="0" presId="urn:microsoft.com/office/officeart/2005/8/layout/default#6"/>
    <dgm:cxn modelId="{FD0F1EAB-AB74-40FA-9C00-7C2A9F07D447}" type="presParOf" srcId="{5C5318F4-72D9-4AC7-96D4-17672AA8ADEA}" destId="{52444FF0-37D4-462A-8411-7BB18692B186}" srcOrd="1" destOrd="0" presId="urn:microsoft.com/office/officeart/2005/8/layout/default#6"/>
    <dgm:cxn modelId="{06D11AD5-91AE-4B53-98A1-59A8F42A5419}" type="presParOf" srcId="{5C5318F4-72D9-4AC7-96D4-17672AA8ADEA}" destId="{2DF54A2E-B052-4B5D-A543-073552710965}" srcOrd="2" destOrd="0" presId="urn:microsoft.com/office/officeart/2005/8/layout/default#6"/>
    <dgm:cxn modelId="{489994E6-3552-43CE-8F56-69C0467DCB22}" type="presParOf" srcId="{5C5318F4-72D9-4AC7-96D4-17672AA8ADEA}" destId="{75D32102-2682-4601-961C-752F7C3C7897}" srcOrd="3" destOrd="0" presId="urn:microsoft.com/office/officeart/2005/8/layout/default#6"/>
    <dgm:cxn modelId="{B78C0B74-F203-4234-B5CB-32A5E72D3482}" type="presParOf" srcId="{5C5318F4-72D9-4AC7-96D4-17672AA8ADEA}" destId="{04F9223C-05FB-4D0C-8673-D12B586260A1}" srcOrd="4" destOrd="0" presId="urn:microsoft.com/office/officeart/2005/8/layout/default#6"/>
    <dgm:cxn modelId="{3F7F3050-243B-4AF9-9E6F-789232ED1841}" type="presParOf" srcId="{5C5318F4-72D9-4AC7-96D4-17672AA8ADEA}" destId="{4BFA25B5-554D-402B-AAE1-4999B8427875}" srcOrd="5" destOrd="0" presId="urn:microsoft.com/office/officeart/2005/8/layout/default#6"/>
    <dgm:cxn modelId="{30BC8D19-F48E-4DB2-8460-2360CBFC13E0}" type="presParOf" srcId="{5C5318F4-72D9-4AC7-96D4-17672AA8ADEA}" destId="{9ACEBD5C-9484-433E-B48B-4196EAA4A57E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A07BBA-06C1-4AB6-987B-35F11A61E039}" type="doc">
      <dgm:prSet loTypeId="urn:microsoft.com/office/officeart/2005/8/layout/default#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07A9171-3A0C-4945-9B9F-6FF4F7B2D469}">
      <dgm:prSet phldrT="[Text]"/>
      <dgm:spPr/>
      <dgm:t>
        <a:bodyPr/>
        <a:lstStyle/>
        <a:p>
          <a:r>
            <a:rPr lang="en-US" b="0" u="none" dirty="0" smtClean="0"/>
            <a:t>Avoid walking on, cross-contaminating, or destroying</a:t>
          </a:r>
          <a:endParaRPr lang="en-US" b="0" dirty="0"/>
        </a:p>
      </dgm:t>
    </dgm:pt>
    <dgm:pt modelId="{48AEAFAB-0025-472C-8046-F6EA81B194DF}" type="parTrans" cxnId="{91457A50-9217-46F0-9162-812406727CE6}">
      <dgm:prSet/>
      <dgm:spPr/>
      <dgm:t>
        <a:bodyPr/>
        <a:lstStyle/>
        <a:p>
          <a:endParaRPr lang="en-US"/>
        </a:p>
      </dgm:t>
    </dgm:pt>
    <dgm:pt modelId="{F2087739-DC64-48D0-9324-AA5613EB0A2F}" type="sibTrans" cxnId="{91457A50-9217-46F0-9162-812406727CE6}">
      <dgm:prSet/>
      <dgm:spPr/>
      <dgm:t>
        <a:bodyPr/>
        <a:lstStyle/>
        <a:p>
          <a:endParaRPr lang="en-US"/>
        </a:p>
      </dgm:t>
    </dgm:pt>
    <dgm:pt modelId="{E9C22A88-3B67-4A3C-BA80-9430EDC3ED7F}">
      <dgm:prSet/>
      <dgm:spPr/>
      <dgm:t>
        <a:bodyPr/>
        <a:lstStyle/>
        <a:p>
          <a:r>
            <a:rPr lang="en-US" b="0" u="none" dirty="0" smtClean="0"/>
            <a:t>Close dampers and other openings</a:t>
          </a:r>
          <a:endParaRPr lang="en-US" b="0" u="none" dirty="0"/>
        </a:p>
      </dgm:t>
    </dgm:pt>
    <dgm:pt modelId="{6536BE48-872B-427E-BF0C-758DA4C2CBA6}" type="parTrans" cxnId="{8F9A6983-E032-4B35-8580-4ACB37653032}">
      <dgm:prSet/>
      <dgm:spPr/>
      <dgm:t>
        <a:bodyPr/>
        <a:lstStyle/>
        <a:p>
          <a:endParaRPr lang="en-US"/>
        </a:p>
      </dgm:t>
    </dgm:pt>
    <dgm:pt modelId="{4898B779-EDBA-4B76-B8BB-16B3A7451EFF}" type="sibTrans" cxnId="{8F9A6983-E032-4B35-8580-4ACB37653032}">
      <dgm:prSet/>
      <dgm:spPr/>
      <dgm:t>
        <a:bodyPr/>
        <a:lstStyle/>
        <a:p>
          <a:endParaRPr lang="en-US"/>
        </a:p>
      </dgm:t>
    </dgm:pt>
    <dgm:pt modelId="{C652A790-C9EE-4C35-9A79-850D23D99ED3}">
      <dgm:prSet phldrT="[Text]"/>
      <dgm:spPr/>
      <dgm:t>
        <a:bodyPr/>
        <a:lstStyle/>
        <a:p>
          <a:r>
            <a:rPr lang="en-US" b="0" u="none" dirty="0" smtClean="0"/>
            <a:t>Avoid excessive water use</a:t>
          </a:r>
          <a:endParaRPr lang="en-US" b="0" dirty="0"/>
        </a:p>
      </dgm:t>
    </dgm:pt>
    <dgm:pt modelId="{5BF4A184-3B92-4BF5-B2E4-1226719035AD}" type="parTrans" cxnId="{4B7B5C6B-D1C4-4DD8-98E8-FBEF4C6F25D3}">
      <dgm:prSet/>
      <dgm:spPr/>
      <dgm:t>
        <a:bodyPr/>
        <a:lstStyle/>
        <a:p>
          <a:endParaRPr lang="en-US"/>
        </a:p>
      </dgm:t>
    </dgm:pt>
    <dgm:pt modelId="{45D0E8D5-CB74-4A29-BC7C-3F8988DE53D9}" type="sibTrans" cxnId="{4B7B5C6B-D1C4-4DD8-98E8-FBEF4C6F25D3}">
      <dgm:prSet/>
      <dgm:spPr/>
      <dgm:t>
        <a:bodyPr/>
        <a:lstStyle/>
        <a:p>
          <a:endParaRPr lang="en-US"/>
        </a:p>
      </dgm:t>
    </dgm:pt>
    <dgm:pt modelId="{761EFD45-2F2A-4C56-85E6-0EF376DB3705}">
      <dgm:prSet phldrT="[Text]"/>
      <dgm:spPr/>
      <dgm:t>
        <a:bodyPr/>
        <a:lstStyle/>
        <a:p>
          <a:r>
            <a:rPr lang="en-US" b="0" u="none" dirty="0" smtClean="0"/>
            <a:t>Protect footprints, tire marks</a:t>
          </a:r>
          <a:endParaRPr lang="en-US" b="0" dirty="0"/>
        </a:p>
      </dgm:t>
    </dgm:pt>
    <dgm:pt modelId="{0CA6539F-CCEA-4A65-8C64-F474C152D0EF}" type="parTrans" cxnId="{F9931774-BFDC-40BE-90BC-51C11F259147}">
      <dgm:prSet/>
      <dgm:spPr/>
      <dgm:t>
        <a:bodyPr/>
        <a:lstStyle/>
        <a:p>
          <a:endParaRPr lang="en-US"/>
        </a:p>
      </dgm:t>
    </dgm:pt>
    <dgm:pt modelId="{1E3D4276-525D-45BA-8F63-9098C8438645}" type="sibTrans" cxnId="{F9931774-BFDC-40BE-90BC-51C11F259147}">
      <dgm:prSet/>
      <dgm:spPr/>
      <dgm:t>
        <a:bodyPr/>
        <a:lstStyle/>
        <a:p>
          <a:endParaRPr lang="en-US"/>
        </a:p>
      </dgm:t>
    </dgm:pt>
    <dgm:pt modelId="{D4634F94-A098-41A0-B9CE-88875472D574}">
      <dgm:prSet/>
      <dgm:spPr/>
      <dgm:t>
        <a:bodyPr/>
        <a:lstStyle/>
        <a:p>
          <a:r>
            <a:rPr lang="en-US" b="0" u="none" dirty="0" smtClean="0"/>
            <a:t>Leave charred documents</a:t>
          </a:r>
          <a:endParaRPr lang="en-US" b="0" u="none" dirty="0"/>
        </a:p>
      </dgm:t>
    </dgm:pt>
    <dgm:pt modelId="{F96E48D5-CCEA-4AD3-8D6D-4164F89A2A56}" type="parTrans" cxnId="{2DBB7D5A-144D-42FD-84E9-2F3450B4AF3C}">
      <dgm:prSet/>
      <dgm:spPr/>
      <dgm:t>
        <a:bodyPr/>
        <a:lstStyle/>
        <a:p>
          <a:endParaRPr lang="en-US"/>
        </a:p>
      </dgm:t>
    </dgm:pt>
    <dgm:pt modelId="{6E02A33C-36C1-41EA-B9AE-41C05DF3AB76}" type="sibTrans" cxnId="{2DBB7D5A-144D-42FD-84E9-2F3450B4AF3C}">
      <dgm:prSet/>
      <dgm:spPr/>
      <dgm:t>
        <a:bodyPr/>
        <a:lstStyle/>
        <a:p>
          <a:endParaRPr lang="en-US"/>
        </a:p>
      </dgm:t>
    </dgm:pt>
    <dgm:pt modelId="{88DBA942-691F-46E0-99BE-8A8979C03036}">
      <dgm:prSet/>
      <dgm:spPr/>
      <dgm:t>
        <a:bodyPr/>
        <a:lstStyle/>
        <a:p>
          <a:r>
            <a:rPr lang="en-US" b="0" u="none" dirty="0" smtClean="0"/>
            <a:t>Protect documents from air flow</a:t>
          </a:r>
          <a:endParaRPr lang="en-US" b="0" u="none" dirty="0"/>
        </a:p>
      </dgm:t>
    </dgm:pt>
    <dgm:pt modelId="{D7784AC9-09EF-43C2-B1C7-4D2E5D391B07}" type="parTrans" cxnId="{E23F8ADD-FD4F-4A5A-8841-ED14E1A19265}">
      <dgm:prSet/>
      <dgm:spPr/>
      <dgm:t>
        <a:bodyPr/>
        <a:lstStyle/>
        <a:p>
          <a:endParaRPr lang="en-US"/>
        </a:p>
      </dgm:t>
    </dgm:pt>
    <dgm:pt modelId="{7074155A-71F5-4581-8359-E86161987B29}" type="sibTrans" cxnId="{E23F8ADD-FD4F-4A5A-8841-ED14E1A19265}">
      <dgm:prSet/>
      <dgm:spPr/>
      <dgm:t>
        <a:bodyPr/>
        <a:lstStyle/>
        <a:p>
          <a:endParaRPr lang="en-US"/>
        </a:p>
      </dgm:t>
    </dgm:pt>
    <dgm:pt modelId="{9F1FF89C-46F7-4485-9BA5-DEBD9F0477CF}" type="pres">
      <dgm:prSet presAssocID="{5CA07BBA-06C1-4AB6-987B-35F11A61E0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B34CD-DDD1-4320-B0AB-8A6EC64024B1}" type="pres">
      <dgm:prSet presAssocID="{D07A9171-3A0C-4945-9B9F-6FF4F7B2D4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36639-6D76-4BBE-BCBE-66B560295767}" type="pres">
      <dgm:prSet presAssocID="{F2087739-DC64-48D0-9324-AA5613EB0A2F}" presName="sibTrans" presStyleCnt="0"/>
      <dgm:spPr/>
    </dgm:pt>
    <dgm:pt modelId="{6E862875-3E54-4637-AD1A-58D9F71590B5}" type="pres">
      <dgm:prSet presAssocID="{C652A790-C9EE-4C35-9A79-850D23D99E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E7AA-E85C-461A-BB74-A5B65568B86A}" type="pres">
      <dgm:prSet presAssocID="{45D0E8D5-CB74-4A29-BC7C-3F8988DE53D9}" presName="sibTrans" presStyleCnt="0"/>
      <dgm:spPr/>
    </dgm:pt>
    <dgm:pt modelId="{D54D33BB-D384-4043-9EF5-F92B0AAE902C}" type="pres">
      <dgm:prSet presAssocID="{761EFD45-2F2A-4C56-85E6-0EF376DB37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3CEA0-EF8D-496E-8A12-5C7FE61FE984}" type="pres">
      <dgm:prSet presAssocID="{1E3D4276-525D-45BA-8F63-9098C8438645}" presName="sibTrans" presStyleCnt="0"/>
      <dgm:spPr/>
    </dgm:pt>
    <dgm:pt modelId="{3197C359-55FA-43D7-81BD-AE1AAA1C0211}" type="pres">
      <dgm:prSet presAssocID="{E9C22A88-3B67-4A3C-BA80-9430EDC3ED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CA7FE-D4AF-4933-AF4D-DFE40F93A561}" type="pres">
      <dgm:prSet presAssocID="{4898B779-EDBA-4B76-B8BB-16B3A7451EFF}" presName="sibTrans" presStyleCnt="0"/>
      <dgm:spPr/>
    </dgm:pt>
    <dgm:pt modelId="{275C2F5B-A732-47CC-9A1D-89CC05A29E0D}" type="pres">
      <dgm:prSet presAssocID="{D4634F94-A098-41A0-B9CE-88875472D5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BB95-C0E6-4535-8BED-81C259EF71AC}" type="pres">
      <dgm:prSet presAssocID="{6E02A33C-36C1-41EA-B9AE-41C05DF3AB76}" presName="sibTrans" presStyleCnt="0"/>
      <dgm:spPr/>
    </dgm:pt>
    <dgm:pt modelId="{43F9679C-4109-403F-8FEE-DC4C8FFEE4E2}" type="pres">
      <dgm:prSet presAssocID="{88DBA942-691F-46E0-99BE-8A8979C030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945FF-563E-4562-925C-060321978C21}" type="presOf" srcId="{D07A9171-3A0C-4945-9B9F-6FF4F7B2D469}" destId="{91AB34CD-DDD1-4320-B0AB-8A6EC64024B1}" srcOrd="0" destOrd="0" presId="urn:microsoft.com/office/officeart/2005/8/layout/default#7"/>
    <dgm:cxn modelId="{1B3D031B-7301-42F3-85A1-10D68160782C}" type="presOf" srcId="{761EFD45-2F2A-4C56-85E6-0EF376DB3705}" destId="{D54D33BB-D384-4043-9EF5-F92B0AAE902C}" srcOrd="0" destOrd="0" presId="urn:microsoft.com/office/officeart/2005/8/layout/default#7"/>
    <dgm:cxn modelId="{49D41B8C-FAEF-4E24-82F3-FE3DE01B178D}" type="presOf" srcId="{D4634F94-A098-41A0-B9CE-88875472D574}" destId="{275C2F5B-A732-47CC-9A1D-89CC05A29E0D}" srcOrd="0" destOrd="0" presId="urn:microsoft.com/office/officeart/2005/8/layout/default#7"/>
    <dgm:cxn modelId="{64B83632-A2B1-4BBC-9E80-4CF708F7A1B0}" type="presOf" srcId="{C652A790-C9EE-4C35-9A79-850D23D99ED3}" destId="{6E862875-3E54-4637-AD1A-58D9F71590B5}" srcOrd="0" destOrd="0" presId="urn:microsoft.com/office/officeart/2005/8/layout/default#7"/>
    <dgm:cxn modelId="{22FAA1F8-2A04-43B1-9574-C71124CDEC87}" type="presOf" srcId="{E9C22A88-3B67-4A3C-BA80-9430EDC3ED7F}" destId="{3197C359-55FA-43D7-81BD-AE1AAA1C0211}" srcOrd="0" destOrd="0" presId="urn:microsoft.com/office/officeart/2005/8/layout/default#7"/>
    <dgm:cxn modelId="{2DBB7D5A-144D-42FD-84E9-2F3450B4AF3C}" srcId="{5CA07BBA-06C1-4AB6-987B-35F11A61E039}" destId="{D4634F94-A098-41A0-B9CE-88875472D574}" srcOrd="4" destOrd="0" parTransId="{F96E48D5-CCEA-4AD3-8D6D-4164F89A2A56}" sibTransId="{6E02A33C-36C1-41EA-B9AE-41C05DF3AB76}"/>
    <dgm:cxn modelId="{E23F8ADD-FD4F-4A5A-8841-ED14E1A19265}" srcId="{5CA07BBA-06C1-4AB6-987B-35F11A61E039}" destId="{88DBA942-691F-46E0-99BE-8A8979C03036}" srcOrd="5" destOrd="0" parTransId="{D7784AC9-09EF-43C2-B1C7-4D2E5D391B07}" sibTransId="{7074155A-71F5-4581-8359-E86161987B29}"/>
    <dgm:cxn modelId="{91457A50-9217-46F0-9162-812406727CE6}" srcId="{5CA07BBA-06C1-4AB6-987B-35F11A61E039}" destId="{D07A9171-3A0C-4945-9B9F-6FF4F7B2D469}" srcOrd="0" destOrd="0" parTransId="{48AEAFAB-0025-472C-8046-F6EA81B194DF}" sibTransId="{F2087739-DC64-48D0-9324-AA5613EB0A2F}"/>
    <dgm:cxn modelId="{4B7B5C6B-D1C4-4DD8-98E8-FBEF4C6F25D3}" srcId="{5CA07BBA-06C1-4AB6-987B-35F11A61E039}" destId="{C652A790-C9EE-4C35-9A79-850D23D99ED3}" srcOrd="1" destOrd="0" parTransId="{5BF4A184-3B92-4BF5-B2E4-1226719035AD}" sibTransId="{45D0E8D5-CB74-4A29-BC7C-3F8988DE53D9}"/>
    <dgm:cxn modelId="{8F9A6983-E032-4B35-8580-4ACB37653032}" srcId="{5CA07BBA-06C1-4AB6-987B-35F11A61E039}" destId="{E9C22A88-3B67-4A3C-BA80-9430EDC3ED7F}" srcOrd="3" destOrd="0" parTransId="{6536BE48-872B-427E-BF0C-758DA4C2CBA6}" sibTransId="{4898B779-EDBA-4B76-B8BB-16B3A7451EFF}"/>
    <dgm:cxn modelId="{1E0DD0AB-2D53-44A9-8790-300323638CC3}" type="presOf" srcId="{88DBA942-691F-46E0-99BE-8A8979C03036}" destId="{43F9679C-4109-403F-8FEE-DC4C8FFEE4E2}" srcOrd="0" destOrd="0" presId="urn:microsoft.com/office/officeart/2005/8/layout/default#7"/>
    <dgm:cxn modelId="{BD6D98AE-127C-4610-A3FC-BC92B6DDABA0}" type="presOf" srcId="{5CA07BBA-06C1-4AB6-987B-35F11A61E039}" destId="{9F1FF89C-46F7-4485-9BA5-DEBD9F0477CF}" srcOrd="0" destOrd="0" presId="urn:microsoft.com/office/officeart/2005/8/layout/default#7"/>
    <dgm:cxn modelId="{F9931774-BFDC-40BE-90BC-51C11F259147}" srcId="{5CA07BBA-06C1-4AB6-987B-35F11A61E039}" destId="{761EFD45-2F2A-4C56-85E6-0EF376DB3705}" srcOrd="2" destOrd="0" parTransId="{0CA6539F-CCEA-4A65-8C64-F474C152D0EF}" sibTransId="{1E3D4276-525D-45BA-8F63-9098C8438645}"/>
    <dgm:cxn modelId="{1AD93CB4-581A-412E-A89B-8ECA55F8D773}" type="presParOf" srcId="{9F1FF89C-46F7-4485-9BA5-DEBD9F0477CF}" destId="{91AB34CD-DDD1-4320-B0AB-8A6EC64024B1}" srcOrd="0" destOrd="0" presId="urn:microsoft.com/office/officeart/2005/8/layout/default#7"/>
    <dgm:cxn modelId="{48BA7C80-3BFA-4A7B-8AD6-CF2EFA6C91AF}" type="presParOf" srcId="{9F1FF89C-46F7-4485-9BA5-DEBD9F0477CF}" destId="{87136639-6D76-4BBE-BCBE-66B560295767}" srcOrd="1" destOrd="0" presId="urn:microsoft.com/office/officeart/2005/8/layout/default#7"/>
    <dgm:cxn modelId="{D80FA48E-6F20-432A-A7F3-C187AD90817F}" type="presParOf" srcId="{9F1FF89C-46F7-4485-9BA5-DEBD9F0477CF}" destId="{6E862875-3E54-4637-AD1A-58D9F71590B5}" srcOrd="2" destOrd="0" presId="urn:microsoft.com/office/officeart/2005/8/layout/default#7"/>
    <dgm:cxn modelId="{6894D968-2479-4AE6-BD9F-F9AEEA05E1D7}" type="presParOf" srcId="{9F1FF89C-46F7-4485-9BA5-DEBD9F0477CF}" destId="{AC69E7AA-E85C-461A-BB74-A5B65568B86A}" srcOrd="3" destOrd="0" presId="urn:microsoft.com/office/officeart/2005/8/layout/default#7"/>
    <dgm:cxn modelId="{B2667147-6546-4EEB-B373-41A2EC3E7AF5}" type="presParOf" srcId="{9F1FF89C-46F7-4485-9BA5-DEBD9F0477CF}" destId="{D54D33BB-D384-4043-9EF5-F92B0AAE902C}" srcOrd="4" destOrd="0" presId="urn:microsoft.com/office/officeart/2005/8/layout/default#7"/>
    <dgm:cxn modelId="{B7450EFB-91F4-4165-9588-243473ED454A}" type="presParOf" srcId="{9F1FF89C-46F7-4485-9BA5-DEBD9F0477CF}" destId="{4B33CEA0-EF8D-496E-8A12-5C7FE61FE984}" srcOrd="5" destOrd="0" presId="urn:microsoft.com/office/officeart/2005/8/layout/default#7"/>
    <dgm:cxn modelId="{5875A20D-3DED-41CD-885B-02C80F2E9114}" type="presParOf" srcId="{9F1FF89C-46F7-4485-9BA5-DEBD9F0477CF}" destId="{3197C359-55FA-43D7-81BD-AE1AAA1C0211}" srcOrd="6" destOrd="0" presId="urn:microsoft.com/office/officeart/2005/8/layout/default#7"/>
    <dgm:cxn modelId="{3FDB1374-1D28-4B31-B408-10BDF18B3C0A}" type="presParOf" srcId="{9F1FF89C-46F7-4485-9BA5-DEBD9F0477CF}" destId="{6F5CA7FE-D4AF-4933-AF4D-DFE40F93A561}" srcOrd="7" destOrd="0" presId="urn:microsoft.com/office/officeart/2005/8/layout/default#7"/>
    <dgm:cxn modelId="{A2FBB2AF-46B9-4524-B368-92DB715395C9}" type="presParOf" srcId="{9F1FF89C-46F7-4485-9BA5-DEBD9F0477CF}" destId="{275C2F5B-A732-47CC-9A1D-89CC05A29E0D}" srcOrd="8" destOrd="0" presId="urn:microsoft.com/office/officeart/2005/8/layout/default#7"/>
    <dgm:cxn modelId="{CC2DD47C-633A-4AD5-B238-27CA33DFEE93}" type="presParOf" srcId="{9F1FF89C-46F7-4485-9BA5-DEBD9F0477CF}" destId="{75EDBB95-C0E6-4535-8BED-81C259EF71AC}" srcOrd="9" destOrd="0" presId="urn:microsoft.com/office/officeart/2005/8/layout/default#7"/>
    <dgm:cxn modelId="{DF3BCC96-17B2-40EF-B7A9-D740BEBB6A54}" type="presParOf" srcId="{9F1FF89C-46F7-4485-9BA5-DEBD9F0477CF}" destId="{43F9679C-4109-403F-8FEE-DC4C8FFEE4E2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A66BA3C-950E-4275-804A-B952B5893D2B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6541D8CC-7371-4288-8EE7-DB534FF2E7A3}">
      <dgm:prSet phldrT="[Text]"/>
      <dgm:spPr/>
      <dgm:t>
        <a:bodyPr/>
        <a:lstStyle/>
        <a:p>
          <a:r>
            <a:rPr lang="en-US" dirty="0" smtClean="0"/>
            <a:t>May destroy potential evidence</a:t>
          </a:r>
          <a:endParaRPr lang="en-US" dirty="0"/>
        </a:p>
      </dgm:t>
    </dgm:pt>
    <dgm:pt modelId="{B8377A76-F5DC-406F-879D-656A6685B135}" type="parTrans" cxnId="{408845B5-7BDE-477C-81E7-0BED870E22C8}">
      <dgm:prSet/>
      <dgm:spPr/>
      <dgm:t>
        <a:bodyPr/>
        <a:lstStyle/>
        <a:p>
          <a:endParaRPr lang="en-US"/>
        </a:p>
      </dgm:t>
    </dgm:pt>
    <dgm:pt modelId="{FB891D87-E9D9-4A93-90D2-21AAC9A83E77}" type="sibTrans" cxnId="{408845B5-7BDE-477C-81E7-0BED870E22C8}">
      <dgm:prSet/>
      <dgm:spPr/>
      <dgm:t>
        <a:bodyPr/>
        <a:lstStyle/>
        <a:p>
          <a:endParaRPr lang="en-US"/>
        </a:p>
      </dgm:t>
    </dgm:pt>
    <dgm:pt modelId="{A8E3D2F3-1A8B-4FEA-8500-CD7F33771BF0}">
      <dgm:prSet phldrT="[Text]"/>
      <dgm:spPr/>
      <dgm:t>
        <a:bodyPr/>
        <a:lstStyle/>
        <a:p>
          <a:r>
            <a:rPr lang="en-US" dirty="0" smtClean="0"/>
            <a:t>Delay until origin and cause determined</a:t>
          </a:r>
          <a:endParaRPr lang="en-US" dirty="0"/>
        </a:p>
      </dgm:t>
    </dgm:pt>
    <dgm:pt modelId="{FD94AB68-EB8D-42A1-99E2-2A1A89C626FE}" type="parTrans" cxnId="{4A2E2EEC-F15D-4BDF-A84B-175C5CDAA9E4}">
      <dgm:prSet/>
      <dgm:spPr/>
      <dgm:t>
        <a:bodyPr/>
        <a:lstStyle/>
        <a:p>
          <a:endParaRPr lang="en-US"/>
        </a:p>
      </dgm:t>
    </dgm:pt>
    <dgm:pt modelId="{6AEC1AEC-CEA9-47BE-A0EC-95869E639929}" type="sibTrans" cxnId="{4A2E2EEC-F15D-4BDF-A84B-175C5CDAA9E4}">
      <dgm:prSet/>
      <dgm:spPr/>
      <dgm:t>
        <a:bodyPr/>
        <a:lstStyle/>
        <a:p>
          <a:endParaRPr lang="en-US"/>
        </a:p>
      </dgm:t>
    </dgm:pt>
    <dgm:pt modelId="{1436D993-CB73-4D09-A129-21B42B0EC551}">
      <dgm:prSet phldrT="[Text]"/>
      <dgm:spPr/>
      <dgm:t>
        <a:bodyPr/>
        <a:lstStyle/>
        <a:p>
          <a:r>
            <a:rPr lang="en-US" dirty="0" smtClean="0"/>
            <a:t>Begin once critical evidence protected</a:t>
          </a:r>
          <a:endParaRPr lang="en-US" dirty="0"/>
        </a:p>
      </dgm:t>
    </dgm:pt>
    <dgm:pt modelId="{DC839B3F-0B75-4304-94F5-AB40902E8DAA}" type="parTrans" cxnId="{43925931-CA8F-4A3F-9E6B-33A57B037053}">
      <dgm:prSet/>
      <dgm:spPr/>
      <dgm:t>
        <a:bodyPr/>
        <a:lstStyle/>
        <a:p>
          <a:endParaRPr lang="en-US"/>
        </a:p>
      </dgm:t>
    </dgm:pt>
    <dgm:pt modelId="{71BE0EA4-7622-4DE3-A31E-E93A21069373}" type="sibTrans" cxnId="{43925931-CA8F-4A3F-9E6B-33A57B037053}">
      <dgm:prSet/>
      <dgm:spPr/>
      <dgm:t>
        <a:bodyPr/>
        <a:lstStyle/>
        <a:p>
          <a:endParaRPr lang="en-US"/>
        </a:p>
      </dgm:t>
    </dgm:pt>
    <dgm:pt modelId="{948793E2-6C2C-4D02-89D6-DDFEC126721E}" type="pres">
      <dgm:prSet presAssocID="{4A66BA3C-950E-4275-804A-B952B5893D2B}" presName="CompostProcess" presStyleCnt="0">
        <dgm:presLayoutVars>
          <dgm:dir/>
          <dgm:resizeHandles val="exact"/>
        </dgm:presLayoutVars>
      </dgm:prSet>
      <dgm:spPr/>
    </dgm:pt>
    <dgm:pt modelId="{3742EA19-31B6-4F74-84EB-5F47CC83D684}" type="pres">
      <dgm:prSet presAssocID="{4A66BA3C-950E-4275-804A-B952B5893D2B}" presName="arrow" presStyleLbl="bgShp" presStyleIdx="0" presStyleCnt="1"/>
      <dgm:spPr/>
    </dgm:pt>
    <dgm:pt modelId="{4FAA46CC-4D14-4332-B5FA-CFE30A38AD81}" type="pres">
      <dgm:prSet presAssocID="{4A66BA3C-950E-4275-804A-B952B5893D2B}" presName="linearProcess" presStyleCnt="0"/>
      <dgm:spPr/>
    </dgm:pt>
    <dgm:pt modelId="{C07E05FF-9518-492C-B07A-B56415831453}" type="pres">
      <dgm:prSet presAssocID="{6541D8CC-7371-4288-8EE7-DB534FF2E7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1379A-3BA1-42E2-AAAC-5958A9552220}" type="pres">
      <dgm:prSet presAssocID="{FB891D87-E9D9-4A93-90D2-21AAC9A83E77}" presName="sibTrans" presStyleCnt="0"/>
      <dgm:spPr/>
    </dgm:pt>
    <dgm:pt modelId="{3B8107A6-FB08-44E5-A779-E42E41189566}" type="pres">
      <dgm:prSet presAssocID="{A8E3D2F3-1A8B-4FEA-8500-CD7F33771B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5EFED-719B-41CE-A05A-0A6885C6F08A}" type="pres">
      <dgm:prSet presAssocID="{6AEC1AEC-CEA9-47BE-A0EC-95869E639929}" presName="sibTrans" presStyleCnt="0"/>
      <dgm:spPr/>
    </dgm:pt>
    <dgm:pt modelId="{7E6984B6-647C-4938-91D9-728B6D7DD3D1}" type="pres">
      <dgm:prSet presAssocID="{1436D993-CB73-4D09-A129-21B42B0EC55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28D5A-4566-442B-9FE1-7C38413CFB28}" type="presOf" srcId="{A8E3D2F3-1A8B-4FEA-8500-CD7F33771BF0}" destId="{3B8107A6-FB08-44E5-A779-E42E41189566}" srcOrd="0" destOrd="0" presId="urn:microsoft.com/office/officeart/2005/8/layout/hProcess9"/>
    <dgm:cxn modelId="{973EA0CE-A6F8-4473-A38A-156686F0BD0D}" type="presOf" srcId="{1436D993-CB73-4D09-A129-21B42B0EC551}" destId="{7E6984B6-647C-4938-91D9-728B6D7DD3D1}" srcOrd="0" destOrd="0" presId="urn:microsoft.com/office/officeart/2005/8/layout/hProcess9"/>
    <dgm:cxn modelId="{43925931-CA8F-4A3F-9E6B-33A57B037053}" srcId="{4A66BA3C-950E-4275-804A-B952B5893D2B}" destId="{1436D993-CB73-4D09-A129-21B42B0EC551}" srcOrd="2" destOrd="0" parTransId="{DC839B3F-0B75-4304-94F5-AB40902E8DAA}" sibTransId="{71BE0EA4-7622-4DE3-A31E-E93A21069373}"/>
    <dgm:cxn modelId="{C89DD886-3941-4E3C-A8FD-D57FBF25C843}" type="presOf" srcId="{6541D8CC-7371-4288-8EE7-DB534FF2E7A3}" destId="{C07E05FF-9518-492C-B07A-B56415831453}" srcOrd="0" destOrd="0" presId="urn:microsoft.com/office/officeart/2005/8/layout/hProcess9"/>
    <dgm:cxn modelId="{408845B5-7BDE-477C-81E7-0BED870E22C8}" srcId="{4A66BA3C-950E-4275-804A-B952B5893D2B}" destId="{6541D8CC-7371-4288-8EE7-DB534FF2E7A3}" srcOrd="0" destOrd="0" parTransId="{B8377A76-F5DC-406F-879D-656A6685B135}" sibTransId="{FB891D87-E9D9-4A93-90D2-21AAC9A83E77}"/>
    <dgm:cxn modelId="{4A2E2EEC-F15D-4BDF-A84B-175C5CDAA9E4}" srcId="{4A66BA3C-950E-4275-804A-B952B5893D2B}" destId="{A8E3D2F3-1A8B-4FEA-8500-CD7F33771BF0}" srcOrd="1" destOrd="0" parTransId="{FD94AB68-EB8D-42A1-99E2-2A1A89C626FE}" sibTransId="{6AEC1AEC-CEA9-47BE-A0EC-95869E639929}"/>
    <dgm:cxn modelId="{403AFEDD-7A5B-43AD-9F5D-4135C6703E47}" type="presOf" srcId="{4A66BA3C-950E-4275-804A-B952B5893D2B}" destId="{948793E2-6C2C-4D02-89D6-DDFEC126721E}" srcOrd="0" destOrd="0" presId="urn:microsoft.com/office/officeart/2005/8/layout/hProcess9"/>
    <dgm:cxn modelId="{CBEB3F86-12A1-4325-8DB0-A68AB9D43B13}" type="presParOf" srcId="{948793E2-6C2C-4D02-89D6-DDFEC126721E}" destId="{3742EA19-31B6-4F74-84EB-5F47CC83D684}" srcOrd="0" destOrd="0" presId="urn:microsoft.com/office/officeart/2005/8/layout/hProcess9"/>
    <dgm:cxn modelId="{21E324E3-2D4C-4137-9068-48464AE3F247}" type="presParOf" srcId="{948793E2-6C2C-4D02-89D6-DDFEC126721E}" destId="{4FAA46CC-4D14-4332-B5FA-CFE30A38AD81}" srcOrd="1" destOrd="0" presId="urn:microsoft.com/office/officeart/2005/8/layout/hProcess9"/>
    <dgm:cxn modelId="{7938A04E-05B4-48B1-8356-DA55159453BF}" type="presParOf" srcId="{4FAA46CC-4D14-4332-B5FA-CFE30A38AD81}" destId="{C07E05FF-9518-492C-B07A-B56415831453}" srcOrd="0" destOrd="0" presId="urn:microsoft.com/office/officeart/2005/8/layout/hProcess9"/>
    <dgm:cxn modelId="{FB0B6F16-5AE2-4D67-9F3C-E9678C7AECB7}" type="presParOf" srcId="{4FAA46CC-4D14-4332-B5FA-CFE30A38AD81}" destId="{1661379A-3BA1-42E2-AAAC-5958A9552220}" srcOrd="1" destOrd="0" presId="urn:microsoft.com/office/officeart/2005/8/layout/hProcess9"/>
    <dgm:cxn modelId="{6E4C1342-3CD3-408E-BD6E-1ACE0F671406}" type="presParOf" srcId="{4FAA46CC-4D14-4332-B5FA-CFE30A38AD81}" destId="{3B8107A6-FB08-44E5-A779-E42E41189566}" srcOrd="2" destOrd="0" presId="urn:microsoft.com/office/officeart/2005/8/layout/hProcess9"/>
    <dgm:cxn modelId="{EE1CFF45-F590-490C-B00B-5508087A0466}" type="presParOf" srcId="{4FAA46CC-4D14-4332-B5FA-CFE30A38AD81}" destId="{CB85EFED-719B-41CE-A05A-0A6885C6F08A}" srcOrd="3" destOrd="0" presId="urn:microsoft.com/office/officeart/2005/8/layout/hProcess9"/>
    <dgm:cxn modelId="{ACFCFDA4-C34D-49A5-AE41-D255A471268B}" type="presParOf" srcId="{4FAA46CC-4D14-4332-B5FA-CFE30A38AD81}" destId="{7E6984B6-647C-4938-91D9-728B6D7DD3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606AC7-148E-42F4-A456-66A529F5AFF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F860D2-FAD7-477B-8D72-40F97D4CBC94}">
      <dgm:prSet phldrT="[Text]"/>
      <dgm:spPr/>
      <dgm:t>
        <a:bodyPr/>
        <a:lstStyle/>
        <a:p>
          <a:r>
            <a:rPr lang="en-US" dirty="0" smtClean="0"/>
            <a:t>Contamination</a:t>
          </a:r>
          <a:endParaRPr lang="en-US" dirty="0"/>
        </a:p>
      </dgm:t>
    </dgm:pt>
    <dgm:pt modelId="{4016DD60-888E-43BD-BC8A-F9812C746BA3}" type="parTrans" cxnId="{6380F70B-6252-4EF3-86EE-460F470F60CE}">
      <dgm:prSet/>
      <dgm:spPr/>
      <dgm:t>
        <a:bodyPr/>
        <a:lstStyle/>
        <a:p>
          <a:endParaRPr lang="en-US"/>
        </a:p>
      </dgm:t>
    </dgm:pt>
    <dgm:pt modelId="{347FA69F-A866-4706-9AA8-743141567DAD}" type="sibTrans" cxnId="{6380F70B-6252-4EF3-86EE-460F470F60CE}">
      <dgm:prSet/>
      <dgm:spPr/>
      <dgm:t>
        <a:bodyPr/>
        <a:lstStyle/>
        <a:p>
          <a:endParaRPr lang="en-US"/>
        </a:p>
      </dgm:t>
    </dgm:pt>
    <dgm:pt modelId="{64694A5D-63C7-4AAF-A963-A1D0CBC01096}">
      <dgm:prSet phldrT="[Text]"/>
      <dgm:spPr/>
      <dgm:t>
        <a:bodyPr/>
        <a:lstStyle/>
        <a:p>
          <a:r>
            <a:rPr lang="en-US" dirty="0" smtClean="0"/>
            <a:t>Spoliation</a:t>
          </a:r>
          <a:endParaRPr lang="en-US" dirty="0"/>
        </a:p>
      </dgm:t>
    </dgm:pt>
    <dgm:pt modelId="{E1964B7E-DA55-43BD-A272-8234CCFC09EA}" type="parTrans" cxnId="{B3277129-9838-400B-936F-73752E275133}">
      <dgm:prSet/>
      <dgm:spPr/>
      <dgm:t>
        <a:bodyPr/>
        <a:lstStyle/>
        <a:p>
          <a:endParaRPr lang="en-US"/>
        </a:p>
      </dgm:t>
    </dgm:pt>
    <dgm:pt modelId="{24B11D19-3749-48A6-BB81-3337DE7CDC19}" type="sibTrans" cxnId="{B3277129-9838-400B-936F-73752E275133}">
      <dgm:prSet/>
      <dgm:spPr/>
      <dgm:t>
        <a:bodyPr/>
        <a:lstStyle/>
        <a:p>
          <a:endParaRPr lang="en-US"/>
        </a:p>
      </dgm:t>
    </dgm:pt>
    <dgm:pt modelId="{FEF3AE69-CDE3-4495-90A2-C0E9FB2743BF}" type="pres">
      <dgm:prSet presAssocID="{51606AC7-148E-42F4-A456-66A529F5AF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BAE43-BAEC-41E9-BB4C-C6CBD8295C84}" type="pres">
      <dgm:prSet presAssocID="{E3F860D2-FAD7-477B-8D72-40F97D4CBC94}" presName="composite" presStyleCnt="0"/>
      <dgm:spPr/>
    </dgm:pt>
    <dgm:pt modelId="{6D1ED01B-A8A3-41AD-82E8-DE2819F08FB1}" type="pres">
      <dgm:prSet presAssocID="{E3F860D2-FAD7-477B-8D72-40F97D4CBC94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l="-6000" r="-6000"/>
          </a:stretch>
        </a:blipFill>
      </dgm:spPr>
    </dgm:pt>
    <dgm:pt modelId="{91B076D1-0A3F-4C1B-AF3A-8E35DC302CF0}" type="pres">
      <dgm:prSet presAssocID="{E3F860D2-FAD7-477B-8D72-40F97D4CBC94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1A571-12AA-40B6-93E3-B98391BEEB69}" type="pres">
      <dgm:prSet presAssocID="{347FA69F-A866-4706-9AA8-743141567DAD}" presName="sibTrans" presStyleCnt="0"/>
      <dgm:spPr/>
    </dgm:pt>
    <dgm:pt modelId="{C6199970-0292-45AE-99BB-33A53E72E52D}" type="pres">
      <dgm:prSet presAssocID="{64694A5D-63C7-4AAF-A963-A1D0CBC01096}" presName="composite" presStyleCnt="0"/>
      <dgm:spPr/>
    </dgm:pt>
    <dgm:pt modelId="{AB2AA158-E64F-43C7-BA07-6E4FC9031670}" type="pres">
      <dgm:prSet presAssocID="{64694A5D-63C7-4AAF-A963-A1D0CBC01096}" presName="rect1" presStyleLbl="bgImgPlac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</dgm:pt>
    <dgm:pt modelId="{49FA0EC0-3FDF-42A6-A9B9-DCAB740E60BD}" type="pres">
      <dgm:prSet presAssocID="{64694A5D-63C7-4AAF-A963-A1D0CBC01096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77129-9838-400B-936F-73752E275133}" srcId="{51606AC7-148E-42F4-A456-66A529F5AFF7}" destId="{64694A5D-63C7-4AAF-A963-A1D0CBC01096}" srcOrd="1" destOrd="0" parTransId="{E1964B7E-DA55-43BD-A272-8234CCFC09EA}" sibTransId="{24B11D19-3749-48A6-BB81-3337DE7CDC19}"/>
    <dgm:cxn modelId="{64395F12-2C55-4671-99A8-69ED1E9F5144}" type="presOf" srcId="{64694A5D-63C7-4AAF-A963-A1D0CBC01096}" destId="{49FA0EC0-3FDF-42A6-A9B9-DCAB740E60BD}" srcOrd="0" destOrd="0" presId="urn:microsoft.com/office/officeart/2008/layout/BendingPictureCaptionList"/>
    <dgm:cxn modelId="{6380F70B-6252-4EF3-86EE-460F470F60CE}" srcId="{51606AC7-148E-42F4-A456-66A529F5AFF7}" destId="{E3F860D2-FAD7-477B-8D72-40F97D4CBC94}" srcOrd="0" destOrd="0" parTransId="{4016DD60-888E-43BD-BC8A-F9812C746BA3}" sibTransId="{347FA69F-A866-4706-9AA8-743141567DAD}"/>
    <dgm:cxn modelId="{AE7AA7B0-59A5-4803-8975-9233AF416A69}" type="presOf" srcId="{E3F860D2-FAD7-477B-8D72-40F97D4CBC94}" destId="{91B076D1-0A3F-4C1B-AF3A-8E35DC302CF0}" srcOrd="0" destOrd="0" presId="urn:microsoft.com/office/officeart/2008/layout/BendingPictureCaptionList"/>
    <dgm:cxn modelId="{ECFC1F19-4408-4FD4-8E96-C5FFBE99506B}" type="presOf" srcId="{51606AC7-148E-42F4-A456-66A529F5AFF7}" destId="{FEF3AE69-CDE3-4495-90A2-C0E9FB2743BF}" srcOrd="0" destOrd="0" presId="urn:microsoft.com/office/officeart/2008/layout/BendingPictureCaptionList"/>
    <dgm:cxn modelId="{6AFE9F10-3F40-431A-8997-AC12D266E210}" type="presParOf" srcId="{FEF3AE69-CDE3-4495-90A2-C0E9FB2743BF}" destId="{BDABAE43-BAEC-41E9-BB4C-C6CBD8295C84}" srcOrd="0" destOrd="0" presId="urn:microsoft.com/office/officeart/2008/layout/BendingPictureCaptionList"/>
    <dgm:cxn modelId="{C0D3FB20-5978-4764-AFAC-15D11A890D3A}" type="presParOf" srcId="{BDABAE43-BAEC-41E9-BB4C-C6CBD8295C84}" destId="{6D1ED01B-A8A3-41AD-82E8-DE2819F08FB1}" srcOrd="0" destOrd="0" presId="urn:microsoft.com/office/officeart/2008/layout/BendingPictureCaptionList"/>
    <dgm:cxn modelId="{C6177A83-3A59-487C-9D49-E5B67785EF78}" type="presParOf" srcId="{BDABAE43-BAEC-41E9-BB4C-C6CBD8295C84}" destId="{91B076D1-0A3F-4C1B-AF3A-8E35DC302CF0}" srcOrd="1" destOrd="0" presId="urn:microsoft.com/office/officeart/2008/layout/BendingPictureCaptionList"/>
    <dgm:cxn modelId="{9B406B55-D217-4FD6-97D7-4F7CFBA1087C}" type="presParOf" srcId="{FEF3AE69-CDE3-4495-90A2-C0E9FB2743BF}" destId="{4731A571-12AA-40B6-93E3-B98391BEEB69}" srcOrd="1" destOrd="0" presId="urn:microsoft.com/office/officeart/2008/layout/BendingPictureCaptionList"/>
    <dgm:cxn modelId="{01BC3CF9-350C-4B46-8082-D2139C5B66A0}" type="presParOf" srcId="{FEF3AE69-CDE3-4495-90A2-C0E9FB2743BF}" destId="{C6199970-0292-45AE-99BB-33A53E72E52D}" srcOrd="2" destOrd="0" presId="urn:microsoft.com/office/officeart/2008/layout/BendingPictureCaptionList"/>
    <dgm:cxn modelId="{34A91C82-7FD3-4A00-92C4-42C3BC9EC4D9}" type="presParOf" srcId="{C6199970-0292-45AE-99BB-33A53E72E52D}" destId="{AB2AA158-E64F-43C7-BA07-6E4FC9031670}" srcOrd="0" destOrd="0" presId="urn:microsoft.com/office/officeart/2008/layout/BendingPictureCaptionList"/>
    <dgm:cxn modelId="{650C4AA1-485B-435F-8A3E-6FD505D5FDA3}" type="presParOf" srcId="{C6199970-0292-45AE-99BB-33A53E72E52D}" destId="{49FA0EC0-3FDF-42A6-A9B9-DCAB740E60B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CE5A76-F988-403A-A525-B27763BB61E7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472CAE8-0138-48B7-A759-FEBC013834B8}">
      <dgm:prSet phldrT="[Text]"/>
      <dgm:spPr/>
      <dgm:t>
        <a:bodyPr/>
        <a:lstStyle/>
        <a:p>
          <a:r>
            <a:rPr lang="en-US" dirty="0" smtClean="0"/>
            <a:t>After investigation complete</a:t>
          </a:r>
          <a:endParaRPr lang="en-US" dirty="0"/>
        </a:p>
      </dgm:t>
    </dgm:pt>
    <dgm:pt modelId="{C746B375-D2C7-4F50-9367-B5BFEA18BE50}" type="parTrans" cxnId="{D7DD5D43-8ADF-424A-A9F0-8778788B7980}">
      <dgm:prSet/>
      <dgm:spPr/>
      <dgm:t>
        <a:bodyPr/>
        <a:lstStyle/>
        <a:p>
          <a:endParaRPr lang="en-US"/>
        </a:p>
      </dgm:t>
    </dgm:pt>
    <dgm:pt modelId="{B0E69B18-A77E-47BA-ABCA-7A7753B22EA1}" type="sibTrans" cxnId="{D7DD5D43-8ADF-424A-A9F0-8778788B7980}">
      <dgm:prSet/>
      <dgm:spPr/>
      <dgm:t>
        <a:bodyPr/>
        <a:lstStyle/>
        <a:p>
          <a:endParaRPr lang="en-US"/>
        </a:p>
      </dgm:t>
    </dgm:pt>
    <dgm:pt modelId="{5F4F1E86-D329-4291-92ED-E88F1B648152}">
      <dgm:prSet phldrT="[Text]"/>
      <dgm:spPr/>
      <dgm:t>
        <a:bodyPr/>
        <a:lstStyle/>
        <a:p>
          <a:r>
            <a:rPr lang="en-US" dirty="0" smtClean="0"/>
            <a:t>Debris removal</a:t>
          </a:r>
          <a:endParaRPr lang="en-US" dirty="0"/>
        </a:p>
      </dgm:t>
    </dgm:pt>
    <dgm:pt modelId="{D45D873E-53D4-4E42-944B-C3F370824B73}" type="parTrans" cxnId="{96C3661D-CEE7-4F11-9181-8B7A7AE8AAE2}">
      <dgm:prSet/>
      <dgm:spPr/>
      <dgm:t>
        <a:bodyPr/>
        <a:lstStyle/>
        <a:p>
          <a:endParaRPr lang="en-US"/>
        </a:p>
      </dgm:t>
    </dgm:pt>
    <dgm:pt modelId="{78D1E680-E41A-4F14-8589-64DE1DD1FA6F}" type="sibTrans" cxnId="{96C3661D-CEE7-4F11-9181-8B7A7AE8AAE2}">
      <dgm:prSet/>
      <dgm:spPr/>
      <dgm:t>
        <a:bodyPr/>
        <a:lstStyle/>
        <a:p>
          <a:endParaRPr lang="en-US"/>
        </a:p>
      </dgm:t>
    </dgm:pt>
    <dgm:pt modelId="{6191FD97-BA33-4C2D-BD80-3E0DA4C088ED}">
      <dgm:prSet phldrT="[Text]"/>
      <dgm:spPr/>
      <dgm:t>
        <a:bodyPr/>
        <a:lstStyle/>
        <a:p>
          <a:r>
            <a:rPr lang="en-US" dirty="0" smtClean="0"/>
            <a:t>Secure structure, turn over to occupant</a:t>
          </a:r>
          <a:endParaRPr lang="en-US" dirty="0"/>
        </a:p>
      </dgm:t>
    </dgm:pt>
    <dgm:pt modelId="{F1B0C157-7012-438D-8E65-BC3EC20C4CA2}" type="parTrans" cxnId="{D42ED0F9-0773-4499-8F4E-E0FAB210168F}">
      <dgm:prSet/>
      <dgm:spPr/>
      <dgm:t>
        <a:bodyPr/>
        <a:lstStyle/>
        <a:p>
          <a:endParaRPr lang="en-US"/>
        </a:p>
      </dgm:t>
    </dgm:pt>
    <dgm:pt modelId="{8088703F-ADD3-4DE7-B5BA-08E7D94FAB83}" type="sibTrans" cxnId="{D42ED0F9-0773-4499-8F4E-E0FAB210168F}">
      <dgm:prSet/>
      <dgm:spPr/>
      <dgm:t>
        <a:bodyPr/>
        <a:lstStyle/>
        <a:p>
          <a:endParaRPr lang="en-US"/>
        </a:p>
      </dgm:t>
    </dgm:pt>
    <dgm:pt modelId="{DAB64B92-481F-42F5-ABD1-B0EF4093DA5E}">
      <dgm:prSet phldrT="[Text]"/>
      <dgm:spPr/>
      <dgm:t>
        <a:bodyPr/>
        <a:lstStyle/>
        <a:p>
          <a:r>
            <a:rPr lang="en-US" dirty="0" smtClean="0"/>
            <a:t>Perform according to local SOPs</a:t>
          </a:r>
          <a:endParaRPr lang="en-US" dirty="0"/>
        </a:p>
      </dgm:t>
    </dgm:pt>
    <dgm:pt modelId="{B56EF472-9410-4F25-B98A-AF169A43F4C0}" type="parTrans" cxnId="{2F217032-864E-40B1-B007-9B6ED5C398D5}">
      <dgm:prSet/>
      <dgm:spPr/>
      <dgm:t>
        <a:bodyPr/>
        <a:lstStyle/>
        <a:p>
          <a:endParaRPr lang="en-US"/>
        </a:p>
      </dgm:t>
    </dgm:pt>
    <dgm:pt modelId="{1C639279-509F-40B6-A09C-8321FB91CA7C}" type="sibTrans" cxnId="{2F217032-864E-40B1-B007-9B6ED5C398D5}">
      <dgm:prSet/>
      <dgm:spPr/>
      <dgm:t>
        <a:bodyPr/>
        <a:lstStyle/>
        <a:p>
          <a:endParaRPr lang="en-US"/>
        </a:p>
      </dgm:t>
    </dgm:pt>
    <dgm:pt modelId="{76575909-6553-4E74-A4A4-D5901130E1CC}">
      <dgm:prSet phldrT="[Text]"/>
      <dgm:spPr/>
      <dgm:t>
        <a:bodyPr/>
        <a:lstStyle/>
        <a:p>
          <a:r>
            <a:rPr lang="en-US" dirty="0" smtClean="0"/>
            <a:t>Follow local protocol</a:t>
          </a:r>
          <a:endParaRPr lang="en-US" dirty="0"/>
        </a:p>
      </dgm:t>
    </dgm:pt>
    <dgm:pt modelId="{425BA292-1C8C-4540-A0D2-60A2EC983E03}" type="parTrans" cxnId="{A50F2DC8-8A6F-43F8-9D05-32B2705FE42A}">
      <dgm:prSet/>
      <dgm:spPr/>
      <dgm:t>
        <a:bodyPr/>
        <a:lstStyle/>
        <a:p>
          <a:endParaRPr lang="en-US"/>
        </a:p>
      </dgm:t>
    </dgm:pt>
    <dgm:pt modelId="{935E8F63-E338-4243-9818-02117ED22086}" type="sibTrans" cxnId="{A50F2DC8-8A6F-43F8-9D05-32B2705FE42A}">
      <dgm:prSet/>
      <dgm:spPr/>
      <dgm:t>
        <a:bodyPr/>
        <a:lstStyle/>
        <a:p>
          <a:endParaRPr lang="en-US"/>
        </a:p>
      </dgm:t>
    </dgm:pt>
    <dgm:pt modelId="{E2BBF833-4CB7-45FB-A7B1-0BF32AF23C69}">
      <dgm:prSet phldrT="[Text]"/>
      <dgm:spPr/>
      <dgm:t>
        <a:bodyPr/>
        <a:lstStyle/>
        <a:p>
          <a:r>
            <a:rPr lang="en-US" dirty="0" smtClean="0"/>
            <a:t>May be last activity</a:t>
          </a:r>
          <a:endParaRPr lang="en-US" dirty="0"/>
        </a:p>
      </dgm:t>
    </dgm:pt>
    <dgm:pt modelId="{5C503819-F187-4F71-AF95-D23D46F25698}" type="parTrans" cxnId="{0C6117A8-B836-4692-AB7C-23B59F710A75}">
      <dgm:prSet/>
      <dgm:spPr/>
      <dgm:t>
        <a:bodyPr/>
        <a:lstStyle/>
        <a:p>
          <a:endParaRPr lang="en-US"/>
        </a:p>
      </dgm:t>
    </dgm:pt>
    <dgm:pt modelId="{CC2F00E6-7AE8-4BFD-9E95-423E2E8BE6FA}" type="sibTrans" cxnId="{0C6117A8-B836-4692-AB7C-23B59F710A75}">
      <dgm:prSet/>
      <dgm:spPr/>
      <dgm:t>
        <a:bodyPr/>
        <a:lstStyle/>
        <a:p>
          <a:endParaRPr lang="en-US"/>
        </a:p>
      </dgm:t>
    </dgm:pt>
    <dgm:pt modelId="{D78BB533-FB88-4E09-BB77-2370ADC5F047}">
      <dgm:prSet phldrT="[Text]"/>
      <dgm:spPr/>
      <dgm:t>
        <a:bodyPr/>
        <a:lstStyle/>
        <a:p>
          <a:r>
            <a:rPr lang="en-US" dirty="0" smtClean="0"/>
            <a:t>Prevent rekindle</a:t>
          </a:r>
          <a:endParaRPr lang="en-US" dirty="0"/>
        </a:p>
      </dgm:t>
    </dgm:pt>
    <dgm:pt modelId="{6B34582C-4C30-4D17-A2CB-9CBA35B50A48}" type="parTrans" cxnId="{642BE0E8-43B4-490F-B910-FF26CFBDD115}">
      <dgm:prSet/>
      <dgm:spPr/>
      <dgm:t>
        <a:bodyPr/>
        <a:lstStyle/>
        <a:p>
          <a:endParaRPr lang="en-US"/>
        </a:p>
      </dgm:t>
    </dgm:pt>
    <dgm:pt modelId="{622EEF5C-014D-4B05-9BD9-9C59E23044F9}" type="sibTrans" cxnId="{642BE0E8-43B4-490F-B910-FF26CFBDD115}">
      <dgm:prSet/>
      <dgm:spPr/>
      <dgm:t>
        <a:bodyPr/>
        <a:lstStyle/>
        <a:p>
          <a:endParaRPr lang="en-US"/>
        </a:p>
      </dgm:t>
    </dgm:pt>
    <dgm:pt modelId="{0DA973F8-5484-4813-912B-5BCFFF1471D4}">
      <dgm:prSet phldrT="[Text]"/>
      <dgm:spPr/>
      <dgm:t>
        <a:bodyPr/>
        <a:lstStyle/>
        <a:p>
          <a:r>
            <a:rPr lang="en-US" dirty="0" smtClean="0"/>
            <a:t>Separate unburned</a:t>
          </a:r>
          <a:endParaRPr lang="en-US" dirty="0"/>
        </a:p>
      </dgm:t>
    </dgm:pt>
    <dgm:pt modelId="{E999B900-D421-4AC9-8CE1-75ED123F5695}" type="parTrans" cxnId="{3BE6E696-17BE-4F58-B5F6-EBF44FBADEBF}">
      <dgm:prSet/>
      <dgm:spPr/>
      <dgm:t>
        <a:bodyPr/>
        <a:lstStyle/>
        <a:p>
          <a:endParaRPr lang="en-US"/>
        </a:p>
      </dgm:t>
    </dgm:pt>
    <dgm:pt modelId="{742E4D3A-5888-40C5-B95B-0F7BEA938942}" type="sibTrans" cxnId="{3BE6E696-17BE-4F58-B5F6-EBF44FBADEBF}">
      <dgm:prSet/>
      <dgm:spPr/>
      <dgm:t>
        <a:bodyPr/>
        <a:lstStyle/>
        <a:p>
          <a:endParaRPr lang="en-US"/>
        </a:p>
      </dgm:t>
    </dgm:pt>
    <dgm:pt modelId="{9124A8E5-0BEE-4287-A0EC-3C771647CB7C}">
      <dgm:prSet phldrT="[Text]"/>
      <dgm:spPr/>
      <dgm:t>
        <a:bodyPr/>
        <a:lstStyle/>
        <a:p>
          <a:r>
            <a:rPr lang="en-US" dirty="0" smtClean="0"/>
            <a:t>Dump debris where not visible if possible</a:t>
          </a:r>
          <a:endParaRPr lang="en-US" dirty="0"/>
        </a:p>
      </dgm:t>
    </dgm:pt>
    <dgm:pt modelId="{18BEC2CA-278E-4743-96C4-FE39C268B971}" type="parTrans" cxnId="{68184228-CF27-4E47-A10D-908B3E19CA9C}">
      <dgm:prSet/>
      <dgm:spPr/>
      <dgm:t>
        <a:bodyPr/>
        <a:lstStyle/>
        <a:p>
          <a:endParaRPr lang="en-US"/>
        </a:p>
      </dgm:t>
    </dgm:pt>
    <dgm:pt modelId="{E90D3366-090C-4B46-A565-D742657C77C8}" type="sibTrans" cxnId="{68184228-CF27-4E47-A10D-908B3E19CA9C}">
      <dgm:prSet/>
      <dgm:spPr/>
      <dgm:t>
        <a:bodyPr/>
        <a:lstStyle/>
        <a:p>
          <a:endParaRPr lang="en-US"/>
        </a:p>
      </dgm:t>
    </dgm:pt>
    <dgm:pt modelId="{5D78C314-89FA-48BE-BFC1-9A7FB9984D8F}" type="pres">
      <dgm:prSet presAssocID="{3DCE5A76-F988-403A-A525-B27763BB61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9B854-2573-44C7-95B8-DB635077A7E2}" type="pres">
      <dgm:prSet presAssocID="{F472CAE8-0138-48B7-A759-FEBC013834B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71666-4AE6-4EB5-AD54-66CD5C6F22B1}" type="pres">
      <dgm:prSet presAssocID="{5F4F1E86-D329-4291-92ED-E88F1B64815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30E07-FDFF-4E77-8143-37061FC3EA70}" type="presOf" srcId="{D78BB533-FB88-4E09-BB77-2370ADC5F047}" destId="{DD471666-4AE6-4EB5-AD54-66CD5C6F22B1}" srcOrd="0" destOrd="3" presId="urn:microsoft.com/office/officeart/2005/8/layout/arrow5"/>
    <dgm:cxn modelId="{D0B66F00-5F73-429B-84BC-3D207491A3EE}" type="presOf" srcId="{9124A8E5-0BEE-4287-A0EC-3C771647CB7C}" destId="{DD471666-4AE6-4EB5-AD54-66CD5C6F22B1}" srcOrd="0" destOrd="5" presId="urn:microsoft.com/office/officeart/2005/8/layout/arrow5"/>
    <dgm:cxn modelId="{7AEB1A08-ED9E-434B-A031-CDC85823FDEE}" type="presOf" srcId="{0DA973F8-5484-4813-912B-5BCFFF1471D4}" destId="{DD471666-4AE6-4EB5-AD54-66CD5C6F22B1}" srcOrd="0" destOrd="4" presId="urn:microsoft.com/office/officeart/2005/8/layout/arrow5"/>
    <dgm:cxn modelId="{96C3661D-CEE7-4F11-9181-8B7A7AE8AAE2}" srcId="{3DCE5A76-F988-403A-A525-B27763BB61E7}" destId="{5F4F1E86-D329-4291-92ED-E88F1B648152}" srcOrd="1" destOrd="0" parTransId="{D45D873E-53D4-4E42-944B-C3F370824B73}" sibTransId="{78D1E680-E41A-4F14-8589-64DE1DD1FA6F}"/>
    <dgm:cxn modelId="{3BE6E696-17BE-4F58-B5F6-EBF44FBADEBF}" srcId="{76575909-6553-4E74-A4A4-D5901130E1CC}" destId="{0DA973F8-5484-4813-912B-5BCFFF1471D4}" srcOrd="2" destOrd="0" parTransId="{E999B900-D421-4AC9-8CE1-75ED123F5695}" sibTransId="{742E4D3A-5888-40C5-B95B-0F7BEA938942}"/>
    <dgm:cxn modelId="{7366BBFA-0521-4164-8639-998C2029067F}" type="presOf" srcId="{6191FD97-BA33-4C2D-BD80-3E0DA4C088ED}" destId="{0FF9B854-2573-44C7-95B8-DB635077A7E2}" srcOrd="0" destOrd="1" presId="urn:microsoft.com/office/officeart/2005/8/layout/arrow5"/>
    <dgm:cxn modelId="{A50F2DC8-8A6F-43F8-9D05-32B2705FE42A}" srcId="{5F4F1E86-D329-4291-92ED-E88F1B648152}" destId="{76575909-6553-4E74-A4A4-D5901130E1CC}" srcOrd="0" destOrd="0" parTransId="{425BA292-1C8C-4540-A0D2-60A2EC983E03}" sibTransId="{935E8F63-E338-4243-9818-02117ED22086}"/>
    <dgm:cxn modelId="{2F217032-864E-40B1-B007-9B6ED5C398D5}" srcId="{F472CAE8-0138-48B7-A759-FEBC013834B8}" destId="{DAB64B92-481F-42F5-ABD1-B0EF4093DA5E}" srcOrd="1" destOrd="0" parTransId="{B56EF472-9410-4F25-B98A-AF169A43F4C0}" sibTransId="{1C639279-509F-40B6-A09C-8321FB91CA7C}"/>
    <dgm:cxn modelId="{642BE0E8-43B4-490F-B910-FF26CFBDD115}" srcId="{76575909-6553-4E74-A4A4-D5901130E1CC}" destId="{D78BB533-FB88-4E09-BB77-2370ADC5F047}" srcOrd="1" destOrd="0" parTransId="{6B34582C-4C30-4D17-A2CB-9CBA35B50A48}" sibTransId="{622EEF5C-014D-4B05-9BD9-9C59E23044F9}"/>
    <dgm:cxn modelId="{CD93137C-BCBD-497F-B5BF-4DF4352783C1}" type="presOf" srcId="{76575909-6553-4E74-A4A4-D5901130E1CC}" destId="{DD471666-4AE6-4EB5-AD54-66CD5C6F22B1}" srcOrd="0" destOrd="1" presId="urn:microsoft.com/office/officeart/2005/8/layout/arrow5"/>
    <dgm:cxn modelId="{E5EDFF57-AEA8-4E29-8CC0-E4A1CF6809D7}" type="presOf" srcId="{3DCE5A76-F988-403A-A525-B27763BB61E7}" destId="{5D78C314-89FA-48BE-BFC1-9A7FB9984D8F}" srcOrd="0" destOrd="0" presId="urn:microsoft.com/office/officeart/2005/8/layout/arrow5"/>
    <dgm:cxn modelId="{0C6117A8-B836-4692-AB7C-23B59F710A75}" srcId="{76575909-6553-4E74-A4A4-D5901130E1CC}" destId="{E2BBF833-4CB7-45FB-A7B1-0BF32AF23C69}" srcOrd="0" destOrd="0" parTransId="{5C503819-F187-4F71-AF95-D23D46F25698}" sibTransId="{CC2F00E6-7AE8-4BFD-9E95-423E2E8BE6FA}"/>
    <dgm:cxn modelId="{70A47E59-CA19-414A-AF1D-411E4BA90C4C}" type="presOf" srcId="{DAB64B92-481F-42F5-ABD1-B0EF4093DA5E}" destId="{0FF9B854-2573-44C7-95B8-DB635077A7E2}" srcOrd="0" destOrd="2" presId="urn:microsoft.com/office/officeart/2005/8/layout/arrow5"/>
    <dgm:cxn modelId="{68184228-CF27-4E47-A10D-908B3E19CA9C}" srcId="{76575909-6553-4E74-A4A4-D5901130E1CC}" destId="{9124A8E5-0BEE-4287-A0EC-3C771647CB7C}" srcOrd="3" destOrd="0" parTransId="{18BEC2CA-278E-4743-96C4-FE39C268B971}" sibTransId="{E90D3366-090C-4B46-A565-D742657C77C8}"/>
    <dgm:cxn modelId="{D7DD5D43-8ADF-424A-A9F0-8778788B7980}" srcId="{3DCE5A76-F988-403A-A525-B27763BB61E7}" destId="{F472CAE8-0138-48B7-A759-FEBC013834B8}" srcOrd="0" destOrd="0" parTransId="{C746B375-D2C7-4F50-9367-B5BFEA18BE50}" sibTransId="{B0E69B18-A77E-47BA-ABCA-7A7753B22EA1}"/>
    <dgm:cxn modelId="{CABAA119-D41D-4384-BAD6-2C17F4BDF3C8}" type="presOf" srcId="{F472CAE8-0138-48B7-A759-FEBC013834B8}" destId="{0FF9B854-2573-44C7-95B8-DB635077A7E2}" srcOrd="0" destOrd="0" presId="urn:microsoft.com/office/officeart/2005/8/layout/arrow5"/>
    <dgm:cxn modelId="{AB11E4F3-6BB7-4168-9AB3-DADEC834AF4E}" type="presOf" srcId="{E2BBF833-4CB7-45FB-A7B1-0BF32AF23C69}" destId="{DD471666-4AE6-4EB5-AD54-66CD5C6F22B1}" srcOrd="0" destOrd="2" presId="urn:microsoft.com/office/officeart/2005/8/layout/arrow5"/>
    <dgm:cxn modelId="{B85EA0FB-BEE4-404E-85F9-F974D3DBAFA6}" type="presOf" srcId="{5F4F1E86-D329-4291-92ED-E88F1B648152}" destId="{DD471666-4AE6-4EB5-AD54-66CD5C6F22B1}" srcOrd="0" destOrd="0" presId="urn:microsoft.com/office/officeart/2005/8/layout/arrow5"/>
    <dgm:cxn modelId="{D42ED0F9-0773-4499-8F4E-E0FAB210168F}" srcId="{F472CAE8-0138-48B7-A759-FEBC013834B8}" destId="{6191FD97-BA33-4C2D-BD80-3E0DA4C088ED}" srcOrd="0" destOrd="0" parTransId="{F1B0C157-7012-438D-8E65-BC3EC20C4CA2}" sibTransId="{8088703F-ADD3-4DE7-B5BA-08E7D94FAB83}"/>
    <dgm:cxn modelId="{5BD26B2A-87C9-4347-9B58-68727C667CAC}" type="presParOf" srcId="{5D78C314-89FA-48BE-BFC1-9A7FB9984D8F}" destId="{0FF9B854-2573-44C7-95B8-DB635077A7E2}" srcOrd="0" destOrd="0" presId="urn:microsoft.com/office/officeart/2005/8/layout/arrow5"/>
    <dgm:cxn modelId="{DC1EF107-21F6-409D-9CE5-47D74E309DB9}" type="presParOf" srcId="{5D78C314-89FA-48BE-BFC1-9A7FB9984D8F}" destId="{DD471666-4AE6-4EB5-AD54-66CD5C6F22B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72C2B-33FC-4E76-9DB4-F70AFCFAC5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AF2204-571F-4219-A2D9-074DB6E7CC9A}">
      <dgm:prSet phldrT="[Text]"/>
      <dgm:spPr/>
      <dgm:t>
        <a:bodyPr/>
        <a:lstStyle/>
        <a:p>
          <a:r>
            <a:rPr lang="en-US" b="0" u="none" dirty="0" smtClean="0"/>
            <a:t>Lightning, natural</a:t>
          </a:r>
          <a:endParaRPr lang="en-US" b="0" dirty="0"/>
        </a:p>
      </dgm:t>
    </dgm:pt>
    <dgm:pt modelId="{4A26524F-3641-4022-8AFD-BCC29768A5B9}" type="parTrans" cxnId="{A0A25813-FC7E-434D-8F07-E588959D69B6}">
      <dgm:prSet/>
      <dgm:spPr/>
      <dgm:t>
        <a:bodyPr/>
        <a:lstStyle/>
        <a:p>
          <a:endParaRPr lang="en-US"/>
        </a:p>
      </dgm:t>
    </dgm:pt>
    <dgm:pt modelId="{0A97D95C-80DD-4093-81B8-20483B31985B}" type="sibTrans" cxnId="{A0A25813-FC7E-434D-8F07-E588959D69B6}">
      <dgm:prSet/>
      <dgm:spPr/>
      <dgm:t>
        <a:bodyPr/>
        <a:lstStyle/>
        <a:p>
          <a:endParaRPr lang="en-US" dirty="0"/>
        </a:p>
      </dgm:t>
    </dgm:pt>
    <dgm:pt modelId="{6620FB98-B3CF-42B9-AA1D-50ABCB457F3B}">
      <dgm:prSet/>
      <dgm:spPr/>
      <dgm:t>
        <a:bodyPr/>
        <a:lstStyle/>
        <a:p>
          <a:r>
            <a:rPr lang="en-US" b="0" u="none" dirty="0" smtClean="0"/>
            <a:t>Heating equipment</a:t>
          </a:r>
          <a:endParaRPr lang="en-US" b="0" u="none" dirty="0"/>
        </a:p>
      </dgm:t>
    </dgm:pt>
    <dgm:pt modelId="{C23F4EB0-0A33-45BC-8749-15D19DF72C9B}" type="parTrans" cxnId="{32DFEAA1-9BF0-45BC-A6BC-44C5E18B2A78}">
      <dgm:prSet/>
      <dgm:spPr/>
      <dgm:t>
        <a:bodyPr/>
        <a:lstStyle/>
        <a:p>
          <a:endParaRPr lang="en-US"/>
        </a:p>
      </dgm:t>
    </dgm:pt>
    <dgm:pt modelId="{0636FA14-5029-4A3A-BD39-2A34AC21A261}" type="sibTrans" cxnId="{32DFEAA1-9BF0-45BC-A6BC-44C5E18B2A78}">
      <dgm:prSet/>
      <dgm:spPr/>
      <dgm:t>
        <a:bodyPr/>
        <a:lstStyle/>
        <a:p>
          <a:endParaRPr lang="en-US"/>
        </a:p>
      </dgm:t>
    </dgm:pt>
    <dgm:pt modelId="{C4572E41-AD3A-4549-AD71-B9A0EB64F9D6}">
      <dgm:prSet/>
      <dgm:spPr/>
      <dgm:t>
        <a:bodyPr/>
        <a:lstStyle/>
        <a:p>
          <a:r>
            <a:rPr lang="en-US" b="0" u="none" dirty="0" smtClean="0"/>
            <a:t>Cooking equipment</a:t>
          </a:r>
          <a:endParaRPr lang="en-US" b="0" u="none" dirty="0"/>
        </a:p>
      </dgm:t>
    </dgm:pt>
    <dgm:pt modelId="{07E1FAAE-5959-454D-B3D1-B4C8EB67D35B}" type="parTrans" cxnId="{34F533F4-6B5F-4787-93D0-F607E6858DFA}">
      <dgm:prSet/>
      <dgm:spPr/>
      <dgm:t>
        <a:bodyPr/>
        <a:lstStyle/>
        <a:p>
          <a:endParaRPr lang="en-US"/>
        </a:p>
      </dgm:t>
    </dgm:pt>
    <dgm:pt modelId="{E9A0366E-4A39-40EA-94B5-9DB255CE1824}" type="sibTrans" cxnId="{34F533F4-6B5F-4787-93D0-F607E6858DFA}">
      <dgm:prSet/>
      <dgm:spPr/>
      <dgm:t>
        <a:bodyPr/>
        <a:lstStyle/>
        <a:p>
          <a:endParaRPr lang="en-US"/>
        </a:p>
      </dgm:t>
    </dgm:pt>
    <dgm:pt modelId="{90659A88-0B73-4D01-9F44-25770EE33207}">
      <dgm:prSet/>
      <dgm:spPr/>
      <dgm:t>
        <a:bodyPr/>
        <a:lstStyle/>
        <a:p>
          <a:r>
            <a:rPr lang="en-US" b="0" u="none" dirty="0" smtClean="0"/>
            <a:t>Electrical or lighting equipment</a:t>
          </a:r>
          <a:endParaRPr lang="en-US" b="0" u="none" dirty="0"/>
        </a:p>
      </dgm:t>
    </dgm:pt>
    <dgm:pt modelId="{07E03696-FD38-46F3-8F67-84504B297657}" type="parTrans" cxnId="{7AB359C7-9189-48B8-9857-CDD15AE9BFAB}">
      <dgm:prSet/>
      <dgm:spPr/>
      <dgm:t>
        <a:bodyPr/>
        <a:lstStyle/>
        <a:p>
          <a:endParaRPr lang="en-US"/>
        </a:p>
      </dgm:t>
    </dgm:pt>
    <dgm:pt modelId="{DEBF7A5B-936A-46A4-8D3E-3B965C57CE42}" type="sibTrans" cxnId="{7AB359C7-9189-48B8-9857-CDD15AE9BFAB}">
      <dgm:prSet/>
      <dgm:spPr/>
      <dgm:t>
        <a:bodyPr/>
        <a:lstStyle/>
        <a:p>
          <a:endParaRPr lang="en-US"/>
        </a:p>
      </dgm:t>
    </dgm:pt>
    <dgm:pt modelId="{D4A9A067-ED6E-4042-95FE-72540CC9026C}" type="pres">
      <dgm:prSet presAssocID="{50872C2B-33FC-4E76-9DB4-F70AFCFAC5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D41717E-3E6A-4EB3-8BCB-D3940F452435}" type="pres">
      <dgm:prSet presAssocID="{50872C2B-33FC-4E76-9DB4-F70AFCFAC595}" presName="Name1" presStyleCnt="0"/>
      <dgm:spPr/>
    </dgm:pt>
    <dgm:pt modelId="{A1DC8EB7-90B6-4401-9E28-883683AEF1A1}" type="pres">
      <dgm:prSet presAssocID="{50872C2B-33FC-4E76-9DB4-F70AFCFAC595}" presName="cycle" presStyleCnt="0"/>
      <dgm:spPr/>
    </dgm:pt>
    <dgm:pt modelId="{BB3FE696-FD83-4C5E-B2F8-BAEBCB75EE75}" type="pres">
      <dgm:prSet presAssocID="{50872C2B-33FC-4E76-9DB4-F70AFCFAC595}" presName="srcNode" presStyleLbl="node1" presStyleIdx="0" presStyleCnt="4"/>
      <dgm:spPr/>
    </dgm:pt>
    <dgm:pt modelId="{B0F66F6A-8CA8-4620-8E7D-88DA0A633006}" type="pres">
      <dgm:prSet presAssocID="{50872C2B-33FC-4E76-9DB4-F70AFCFAC595}" presName="conn" presStyleLbl="parChTrans1D2" presStyleIdx="0" presStyleCnt="1"/>
      <dgm:spPr/>
      <dgm:t>
        <a:bodyPr/>
        <a:lstStyle/>
        <a:p>
          <a:endParaRPr lang="en-US"/>
        </a:p>
      </dgm:t>
    </dgm:pt>
    <dgm:pt modelId="{728880C2-AA1F-4FC5-B65F-EE654A39640F}" type="pres">
      <dgm:prSet presAssocID="{50872C2B-33FC-4E76-9DB4-F70AFCFAC595}" presName="extraNode" presStyleLbl="node1" presStyleIdx="0" presStyleCnt="4"/>
      <dgm:spPr/>
    </dgm:pt>
    <dgm:pt modelId="{67BE6EAA-E82E-4143-8F81-5E483DD6A8A1}" type="pres">
      <dgm:prSet presAssocID="{50872C2B-33FC-4E76-9DB4-F70AFCFAC595}" presName="dstNode" presStyleLbl="node1" presStyleIdx="0" presStyleCnt="4"/>
      <dgm:spPr/>
    </dgm:pt>
    <dgm:pt modelId="{58EF88E3-DA4A-49D9-90B4-238540AF72EA}" type="pres">
      <dgm:prSet presAssocID="{B7AF2204-571F-4219-A2D9-074DB6E7CC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5F7DB-E896-47BB-91A9-6324D95E344C}" type="pres">
      <dgm:prSet presAssocID="{B7AF2204-571F-4219-A2D9-074DB6E7CC9A}" presName="accent_1" presStyleCnt="0"/>
      <dgm:spPr/>
    </dgm:pt>
    <dgm:pt modelId="{0A29D1C2-C883-4ECE-A1F5-4534D4D07931}" type="pres">
      <dgm:prSet presAssocID="{B7AF2204-571F-4219-A2D9-074DB6E7CC9A}" presName="accentRepeatNode" presStyleLbl="solidFgAcc1" presStyleIdx="0" presStyleCnt="4"/>
      <dgm:spPr/>
    </dgm:pt>
    <dgm:pt modelId="{0A31350E-438C-4A5A-B914-F7A3CB67E6C7}" type="pres">
      <dgm:prSet presAssocID="{6620FB98-B3CF-42B9-AA1D-50ABCB457F3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7CB2F-BFCB-4C7E-9189-25EBE31A69A2}" type="pres">
      <dgm:prSet presAssocID="{6620FB98-B3CF-42B9-AA1D-50ABCB457F3B}" presName="accent_2" presStyleCnt="0"/>
      <dgm:spPr/>
    </dgm:pt>
    <dgm:pt modelId="{E5198E13-2743-493F-972C-C76A8C1475AB}" type="pres">
      <dgm:prSet presAssocID="{6620FB98-B3CF-42B9-AA1D-50ABCB457F3B}" presName="accentRepeatNode" presStyleLbl="solidFgAcc1" presStyleIdx="1" presStyleCnt="4"/>
      <dgm:spPr/>
    </dgm:pt>
    <dgm:pt modelId="{B3289E59-2BAD-439F-B62B-5124603936E7}" type="pres">
      <dgm:prSet presAssocID="{C4572E41-AD3A-4549-AD71-B9A0EB64F9D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60D49-6544-45DF-BFA4-91EAF5079A90}" type="pres">
      <dgm:prSet presAssocID="{C4572E41-AD3A-4549-AD71-B9A0EB64F9D6}" presName="accent_3" presStyleCnt="0"/>
      <dgm:spPr/>
    </dgm:pt>
    <dgm:pt modelId="{8D362032-4E2A-446C-9A1B-3634E02CEECE}" type="pres">
      <dgm:prSet presAssocID="{C4572E41-AD3A-4549-AD71-B9A0EB64F9D6}" presName="accentRepeatNode" presStyleLbl="solidFgAcc1" presStyleIdx="2" presStyleCnt="4"/>
      <dgm:spPr/>
    </dgm:pt>
    <dgm:pt modelId="{F80EB751-4653-40BF-86EB-675F3EC19EAB}" type="pres">
      <dgm:prSet presAssocID="{90659A88-0B73-4D01-9F44-25770EE332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2AF1F-725D-4D9F-BAB6-E975126D2705}" type="pres">
      <dgm:prSet presAssocID="{90659A88-0B73-4D01-9F44-25770EE33207}" presName="accent_4" presStyleCnt="0"/>
      <dgm:spPr/>
    </dgm:pt>
    <dgm:pt modelId="{53A9B367-00D8-414A-A7EF-207B3E4448FE}" type="pres">
      <dgm:prSet presAssocID="{90659A88-0B73-4D01-9F44-25770EE33207}" presName="accentRepeatNode" presStyleLbl="solidFgAcc1" presStyleIdx="3" presStyleCnt="4"/>
      <dgm:spPr/>
    </dgm:pt>
  </dgm:ptLst>
  <dgm:cxnLst>
    <dgm:cxn modelId="{87CE68A7-E30D-4C95-A17D-AB11F9B39B26}" type="presOf" srcId="{0A97D95C-80DD-4093-81B8-20483B31985B}" destId="{B0F66F6A-8CA8-4620-8E7D-88DA0A633006}" srcOrd="0" destOrd="0" presId="urn:microsoft.com/office/officeart/2008/layout/VerticalCurvedList"/>
    <dgm:cxn modelId="{439C09ED-C454-40B4-AF4A-480843336875}" type="presOf" srcId="{6620FB98-B3CF-42B9-AA1D-50ABCB457F3B}" destId="{0A31350E-438C-4A5A-B914-F7A3CB67E6C7}" srcOrd="0" destOrd="0" presId="urn:microsoft.com/office/officeart/2008/layout/VerticalCurvedList"/>
    <dgm:cxn modelId="{EEFBCDA0-8136-4F8B-9C4D-9CCEB5175401}" type="presOf" srcId="{B7AF2204-571F-4219-A2D9-074DB6E7CC9A}" destId="{58EF88E3-DA4A-49D9-90B4-238540AF72EA}" srcOrd="0" destOrd="0" presId="urn:microsoft.com/office/officeart/2008/layout/VerticalCurvedList"/>
    <dgm:cxn modelId="{32DFEAA1-9BF0-45BC-A6BC-44C5E18B2A78}" srcId="{50872C2B-33FC-4E76-9DB4-F70AFCFAC595}" destId="{6620FB98-B3CF-42B9-AA1D-50ABCB457F3B}" srcOrd="1" destOrd="0" parTransId="{C23F4EB0-0A33-45BC-8749-15D19DF72C9B}" sibTransId="{0636FA14-5029-4A3A-BD39-2A34AC21A261}"/>
    <dgm:cxn modelId="{34F533F4-6B5F-4787-93D0-F607E6858DFA}" srcId="{50872C2B-33FC-4E76-9DB4-F70AFCFAC595}" destId="{C4572E41-AD3A-4549-AD71-B9A0EB64F9D6}" srcOrd="2" destOrd="0" parTransId="{07E1FAAE-5959-454D-B3D1-B4C8EB67D35B}" sibTransId="{E9A0366E-4A39-40EA-94B5-9DB255CE1824}"/>
    <dgm:cxn modelId="{7AB359C7-9189-48B8-9857-CDD15AE9BFAB}" srcId="{50872C2B-33FC-4E76-9DB4-F70AFCFAC595}" destId="{90659A88-0B73-4D01-9F44-25770EE33207}" srcOrd="3" destOrd="0" parTransId="{07E03696-FD38-46F3-8F67-84504B297657}" sibTransId="{DEBF7A5B-936A-46A4-8D3E-3B965C57CE42}"/>
    <dgm:cxn modelId="{366DD1B2-C0A4-4DD1-AC87-32CA2C88FDF3}" type="presOf" srcId="{90659A88-0B73-4D01-9F44-25770EE33207}" destId="{F80EB751-4653-40BF-86EB-675F3EC19EAB}" srcOrd="0" destOrd="0" presId="urn:microsoft.com/office/officeart/2008/layout/VerticalCurvedList"/>
    <dgm:cxn modelId="{A0A25813-FC7E-434D-8F07-E588959D69B6}" srcId="{50872C2B-33FC-4E76-9DB4-F70AFCFAC595}" destId="{B7AF2204-571F-4219-A2D9-074DB6E7CC9A}" srcOrd="0" destOrd="0" parTransId="{4A26524F-3641-4022-8AFD-BCC29768A5B9}" sibTransId="{0A97D95C-80DD-4093-81B8-20483B31985B}"/>
    <dgm:cxn modelId="{0F89B8E4-1361-422F-A579-84BD3B05405F}" type="presOf" srcId="{C4572E41-AD3A-4549-AD71-B9A0EB64F9D6}" destId="{B3289E59-2BAD-439F-B62B-5124603936E7}" srcOrd="0" destOrd="0" presId="urn:microsoft.com/office/officeart/2008/layout/VerticalCurvedList"/>
    <dgm:cxn modelId="{970B1AB4-AA11-4B7B-AB2F-EC87801E8A20}" type="presOf" srcId="{50872C2B-33FC-4E76-9DB4-F70AFCFAC595}" destId="{D4A9A067-ED6E-4042-95FE-72540CC9026C}" srcOrd="0" destOrd="0" presId="urn:microsoft.com/office/officeart/2008/layout/VerticalCurvedList"/>
    <dgm:cxn modelId="{DA1A1B9A-3716-41D0-A84D-99099F3A5B5F}" type="presParOf" srcId="{D4A9A067-ED6E-4042-95FE-72540CC9026C}" destId="{3D41717E-3E6A-4EB3-8BCB-D3940F452435}" srcOrd="0" destOrd="0" presId="urn:microsoft.com/office/officeart/2008/layout/VerticalCurvedList"/>
    <dgm:cxn modelId="{A2A7D3B1-B1E3-42B4-9AE2-82FC77A2E9C3}" type="presParOf" srcId="{3D41717E-3E6A-4EB3-8BCB-D3940F452435}" destId="{A1DC8EB7-90B6-4401-9E28-883683AEF1A1}" srcOrd="0" destOrd="0" presId="urn:microsoft.com/office/officeart/2008/layout/VerticalCurvedList"/>
    <dgm:cxn modelId="{52F71153-A395-43AA-A1C8-9E1D5BBDD02D}" type="presParOf" srcId="{A1DC8EB7-90B6-4401-9E28-883683AEF1A1}" destId="{BB3FE696-FD83-4C5E-B2F8-BAEBCB75EE75}" srcOrd="0" destOrd="0" presId="urn:microsoft.com/office/officeart/2008/layout/VerticalCurvedList"/>
    <dgm:cxn modelId="{9CBB6559-9635-4E6A-8652-D8E2A79E208A}" type="presParOf" srcId="{A1DC8EB7-90B6-4401-9E28-883683AEF1A1}" destId="{B0F66F6A-8CA8-4620-8E7D-88DA0A633006}" srcOrd="1" destOrd="0" presId="urn:microsoft.com/office/officeart/2008/layout/VerticalCurvedList"/>
    <dgm:cxn modelId="{4054CBDD-E7EA-4D54-A913-E48D827752DF}" type="presParOf" srcId="{A1DC8EB7-90B6-4401-9E28-883683AEF1A1}" destId="{728880C2-AA1F-4FC5-B65F-EE654A39640F}" srcOrd="2" destOrd="0" presId="urn:microsoft.com/office/officeart/2008/layout/VerticalCurvedList"/>
    <dgm:cxn modelId="{D2A6B419-3198-4277-BEBE-F589B92BDF76}" type="presParOf" srcId="{A1DC8EB7-90B6-4401-9E28-883683AEF1A1}" destId="{67BE6EAA-E82E-4143-8F81-5E483DD6A8A1}" srcOrd="3" destOrd="0" presId="urn:microsoft.com/office/officeart/2008/layout/VerticalCurvedList"/>
    <dgm:cxn modelId="{21970D7A-05A0-423E-903C-D60D5BFB6477}" type="presParOf" srcId="{3D41717E-3E6A-4EB3-8BCB-D3940F452435}" destId="{58EF88E3-DA4A-49D9-90B4-238540AF72EA}" srcOrd="1" destOrd="0" presId="urn:microsoft.com/office/officeart/2008/layout/VerticalCurvedList"/>
    <dgm:cxn modelId="{F048FBF7-2ED9-4238-9450-5672F4DAC253}" type="presParOf" srcId="{3D41717E-3E6A-4EB3-8BCB-D3940F452435}" destId="{AC15F7DB-E896-47BB-91A9-6324D95E344C}" srcOrd="2" destOrd="0" presId="urn:microsoft.com/office/officeart/2008/layout/VerticalCurvedList"/>
    <dgm:cxn modelId="{F0D499DE-13C5-4F43-8B3D-E5827A3392D2}" type="presParOf" srcId="{AC15F7DB-E896-47BB-91A9-6324D95E344C}" destId="{0A29D1C2-C883-4ECE-A1F5-4534D4D07931}" srcOrd="0" destOrd="0" presId="urn:microsoft.com/office/officeart/2008/layout/VerticalCurvedList"/>
    <dgm:cxn modelId="{08E641F9-5F6E-4D17-922B-65D411B703FF}" type="presParOf" srcId="{3D41717E-3E6A-4EB3-8BCB-D3940F452435}" destId="{0A31350E-438C-4A5A-B914-F7A3CB67E6C7}" srcOrd="3" destOrd="0" presId="urn:microsoft.com/office/officeart/2008/layout/VerticalCurvedList"/>
    <dgm:cxn modelId="{30072640-B79F-4F51-86A2-36F7582D3E72}" type="presParOf" srcId="{3D41717E-3E6A-4EB3-8BCB-D3940F452435}" destId="{1BF7CB2F-BFCB-4C7E-9189-25EBE31A69A2}" srcOrd="4" destOrd="0" presId="urn:microsoft.com/office/officeart/2008/layout/VerticalCurvedList"/>
    <dgm:cxn modelId="{8CB83E65-AD1B-4BCF-85BD-EE1592304E2F}" type="presParOf" srcId="{1BF7CB2F-BFCB-4C7E-9189-25EBE31A69A2}" destId="{E5198E13-2743-493F-972C-C76A8C1475AB}" srcOrd="0" destOrd="0" presId="urn:microsoft.com/office/officeart/2008/layout/VerticalCurvedList"/>
    <dgm:cxn modelId="{D40D0B51-2B6B-4029-932E-F3973D72CE2D}" type="presParOf" srcId="{3D41717E-3E6A-4EB3-8BCB-D3940F452435}" destId="{B3289E59-2BAD-439F-B62B-5124603936E7}" srcOrd="5" destOrd="0" presId="urn:microsoft.com/office/officeart/2008/layout/VerticalCurvedList"/>
    <dgm:cxn modelId="{07A3D670-8CA6-4659-B8B8-4109142E236F}" type="presParOf" srcId="{3D41717E-3E6A-4EB3-8BCB-D3940F452435}" destId="{CD560D49-6544-45DF-BFA4-91EAF5079A90}" srcOrd="6" destOrd="0" presId="urn:microsoft.com/office/officeart/2008/layout/VerticalCurvedList"/>
    <dgm:cxn modelId="{6902A3C3-5CA7-4E90-8FBC-CBC88DFFC741}" type="presParOf" srcId="{CD560D49-6544-45DF-BFA4-91EAF5079A90}" destId="{8D362032-4E2A-446C-9A1B-3634E02CEECE}" srcOrd="0" destOrd="0" presId="urn:microsoft.com/office/officeart/2008/layout/VerticalCurvedList"/>
    <dgm:cxn modelId="{7C2E7CEB-766E-4B4E-BACE-8A97D4798C64}" type="presParOf" srcId="{3D41717E-3E6A-4EB3-8BCB-D3940F452435}" destId="{F80EB751-4653-40BF-86EB-675F3EC19EAB}" srcOrd="7" destOrd="0" presId="urn:microsoft.com/office/officeart/2008/layout/VerticalCurvedList"/>
    <dgm:cxn modelId="{0DF4C1C0-9617-4A14-91FF-A90E598523EF}" type="presParOf" srcId="{3D41717E-3E6A-4EB3-8BCB-D3940F452435}" destId="{1FE2AF1F-725D-4D9F-BAB6-E975126D2705}" srcOrd="8" destOrd="0" presId="urn:microsoft.com/office/officeart/2008/layout/VerticalCurvedList"/>
    <dgm:cxn modelId="{CB04719C-C6D6-4EAA-83CF-26B1B0E6193D}" type="presParOf" srcId="{1FE2AF1F-725D-4D9F-BAB6-E975126D2705}" destId="{53A9B367-00D8-414A-A7EF-207B3E4448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72C2B-33FC-4E76-9DB4-F70AFCFAC5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AF2204-571F-4219-A2D9-074DB6E7CC9A}">
      <dgm:prSet phldrT="[Text]"/>
      <dgm:spPr/>
      <dgm:t>
        <a:bodyPr/>
        <a:lstStyle/>
        <a:p>
          <a:r>
            <a:rPr lang="en-US" b="0" u="none" dirty="0" smtClean="0"/>
            <a:t>Heating, ventilating, and air-conditioning (HVAC) appliances</a:t>
          </a:r>
          <a:endParaRPr lang="en-US" b="0" dirty="0"/>
        </a:p>
      </dgm:t>
    </dgm:pt>
    <dgm:pt modelId="{4A26524F-3641-4022-8AFD-BCC29768A5B9}" type="parTrans" cxnId="{A0A25813-FC7E-434D-8F07-E588959D69B6}">
      <dgm:prSet/>
      <dgm:spPr/>
      <dgm:t>
        <a:bodyPr/>
        <a:lstStyle/>
        <a:p>
          <a:endParaRPr lang="en-US"/>
        </a:p>
      </dgm:t>
    </dgm:pt>
    <dgm:pt modelId="{0A97D95C-80DD-4093-81B8-20483B31985B}" type="sibTrans" cxnId="{A0A25813-FC7E-434D-8F07-E588959D69B6}">
      <dgm:prSet/>
      <dgm:spPr/>
      <dgm:t>
        <a:bodyPr/>
        <a:lstStyle/>
        <a:p>
          <a:endParaRPr lang="en-US" dirty="0"/>
        </a:p>
      </dgm:t>
    </dgm:pt>
    <dgm:pt modelId="{8B5F6629-18B8-4161-9268-21873D69C44A}">
      <dgm:prSet/>
      <dgm:spPr/>
      <dgm:t>
        <a:bodyPr/>
        <a:lstStyle/>
        <a:p>
          <a:r>
            <a:rPr lang="en-US" b="0" u="none" dirty="0" smtClean="0"/>
            <a:t>Other equipment</a:t>
          </a:r>
          <a:endParaRPr lang="en-US" b="0" u="none" dirty="0"/>
        </a:p>
      </dgm:t>
    </dgm:pt>
    <dgm:pt modelId="{1C76D5D2-6D2E-4D19-BF46-97E565514688}" type="parTrans" cxnId="{94439E3C-0725-48CC-B9D9-57DB7E1ACDF0}">
      <dgm:prSet/>
      <dgm:spPr/>
      <dgm:t>
        <a:bodyPr/>
        <a:lstStyle/>
        <a:p>
          <a:endParaRPr lang="en-US"/>
        </a:p>
      </dgm:t>
    </dgm:pt>
    <dgm:pt modelId="{2A016D74-FB85-421C-A399-F83324233E7E}" type="sibTrans" cxnId="{94439E3C-0725-48CC-B9D9-57DB7E1ACDF0}">
      <dgm:prSet/>
      <dgm:spPr/>
      <dgm:t>
        <a:bodyPr/>
        <a:lstStyle/>
        <a:p>
          <a:endParaRPr lang="en-US"/>
        </a:p>
      </dgm:t>
    </dgm:pt>
    <dgm:pt modelId="{74230830-6E7C-429C-9F3F-D7D45E3ED217}">
      <dgm:prSet/>
      <dgm:spPr/>
      <dgm:t>
        <a:bodyPr/>
        <a:lstStyle/>
        <a:p>
          <a:r>
            <a:rPr lang="en-US" b="0" u="none" dirty="0" smtClean="0"/>
            <a:t>Exposure</a:t>
          </a:r>
          <a:endParaRPr lang="en-US" b="0" u="none" dirty="0"/>
        </a:p>
      </dgm:t>
    </dgm:pt>
    <dgm:pt modelId="{6D40E7A9-CD0A-4B4E-8631-FA735E2DF163}" type="parTrans" cxnId="{67B9B274-7662-4B80-803D-630AD4B28034}">
      <dgm:prSet/>
      <dgm:spPr/>
      <dgm:t>
        <a:bodyPr/>
        <a:lstStyle/>
        <a:p>
          <a:endParaRPr lang="en-US"/>
        </a:p>
      </dgm:t>
    </dgm:pt>
    <dgm:pt modelId="{7099460C-9D57-4946-8988-59739874A059}" type="sibTrans" cxnId="{67B9B274-7662-4B80-803D-630AD4B28034}">
      <dgm:prSet/>
      <dgm:spPr/>
      <dgm:t>
        <a:bodyPr/>
        <a:lstStyle/>
        <a:p>
          <a:endParaRPr lang="en-US"/>
        </a:p>
      </dgm:t>
    </dgm:pt>
    <dgm:pt modelId="{7658D0F5-AFC2-4702-8239-BAF226BDE6CA}">
      <dgm:prSet/>
      <dgm:spPr/>
      <dgm:t>
        <a:bodyPr/>
        <a:lstStyle/>
        <a:p>
          <a:r>
            <a:rPr lang="en-US" b="0" u="none" dirty="0" smtClean="0"/>
            <a:t>Children playing with matches, lighters, or other ignition sources</a:t>
          </a:r>
          <a:endParaRPr lang="en-US" b="0" u="none" dirty="0"/>
        </a:p>
      </dgm:t>
    </dgm:pt>
    <dgm:pt modelId="{FC0C34A4-B0D7-4ADD-98C8-8651790204C3}" type="parTrans" cxnId="{973DFEBB-87EB-40AD-A9D5-F1340929B151}">
      <dgm:prSet/>
      <dgm:spPr/>
      <dgm:t>
        <a:bodyPr/>
        <a:lstStyle/>
        <a:p>
          <a:endParaRPr lang="en-US"/>
        </a:p>
      </dgm:t>
    </dgm:pt>
    <dgm:pt modelId="{8FBEFDFA-6189-4DE5-A4AF-B63C475BCCAE}" type="sibTrans" cxnId="{973DFEBB-87EB-40AD-A9D5-F1340929B151}">
      <dgm:prSet/>
      <dgm:spPr/>
      <dgm:t>
        <a:bodyPr/>
        <a:lstStyle/>
        <a:p>
          <a:endParaRPr lang="en-US"/>
        </a:p>
      </dgm:t>
    </dgm:pt>
    <dgm:pt modelId="{D4A9A067-ED6E-4042-95FE-72540CC9026C}" type="pres">
      <dgm:prSet presAssocID="{50872C2B-33FC-4E76-9DB4-F70AFCFAC5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D41717E-3E6A-4EB3-8BCB-D3940F452435}" type="pres">
      <dgm:prSet presAssocID="{50872C2B-33FC-4E76-9DB4-F70AFCFAC595}" presName="Name1" presStyleCnt="0"/>
      <dgm:spPr/>
    </dgm:pt>
    <dgm:pt modelId="{A1DC8EB7-90B6-4401-9E28-883683AEF1A1}" type="pres">
      <dgm:prSet presAssocID="{50872C2B-33FC-4E76-9DB4-F70AFCFAC595}" presName="cycle" presStyleCnt="0"/>
      <dgm:spPr/>
    </dgm:pt>
    <dgm:pt modelId="{BB3FE696-FD83-4C5E-B2F8-BAEBCB75EE75}" type="pres">
      <dgm:prSet presAssocID="{50872C2B-33FC-4E76-9DB4-F70AFCFAC595}" presName="srcNode" presStyleLbl="node1" presStyleIdx="0" presStyleCnt="4"/>
      <dgm:spPr/>
    </dgm:pt>
    <dgm:pt modelId="{B0F66F6A-8CA8-4620-8E7D-88DA0A633006}" type="pres">
      <dgm:prSet presAssocID="{50872C2B-33FC-4E76-9DB4-F70AFCFAC595}" presName="conn" presStyleLbl="parChTrans1D2" presStyleIdx="0" presStyleCnt="1"/>
      <dgm:spPr/>
      <dgm:t>
        <a:bodyPr/>
        <a:lstStyle/>
        <a:p>
          <a:endParaRPr lang="en-US"/>
        </a:p>
      </dgm:t>
    </dgm:pt>
    <dgm:pt modelId="{728880C2-AA1F-4FC5-B65F-EE654A39640F}" type="pres">
      <dgm:prSet presAssocID="{50872C2B-33FC-4E76-9DB4-F70AFCFAC595}" presName="extraNode" presStyleLbl="node1" presStyleIdx="0" presStyleCnt="4"/>
      <dgm:spPr/>
    </dgm:pt>
    <dgm:pt modelId="{67BE6EAA-E82E-4143-8F81-5E483DD6A8A1}" type="pres">
      <dgm:prSet presAssocID="{50872C2B-33FC-4E76-9DB4-F70AFCFAC595}" presName="dstNode" presStyleLbl="node1" presStyleIdx="0" presStyleCnt="4"/>
      <dgm:spPr/>
    </dgm:pt>
    <dgm:pt modelId="{58EF88E3-DA4A-49D9-90B4-238540AF72EA}" type="pres">
      <dgm:prSet presAssocID="{B7AF2204-571F-4219-A2D9-074DB6E7CC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5F7DB-E896-47BB-91A9-6324D95E344C}" type="pres">
      <dgm:prSet presAssocID="{B7AF2204-571F-4219-A2D9-074DB6E7CC9A}" presName="accent_1" presStyleCnt="0"/>
      <dgm:spPr/>
    </dgm:pt>
    <dgm:pt modelId="{0A29D1C2-C883-4ECE-A1F5-4534D4D07931}" type="pres">
      <dgm:prSet presAssocID="{B7AF2204-571F-4219-A2D9-074DB6E7CC9A}" presName="accentRepeatNode" presStyleLbl="solidFgAcc1" presStyleIdx="0" presStyleCnt="4"/>
      <dgm:spPr/>
    </dgm:pt>
    <dgm:pt modelId="{DA4DD667-EEBB-4E41-A7EF-AC3C457274E9}" type="pres">
      <dgm:prSet presAssocID="{8B5F6629-18B8-4161-9268-21873D69C44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0EA44-2332-48D0-9D5F-84549D7E13F5}" type="pres">
      <dgm:prSet presAssocID="{8B5F6629-18B8-4161-9268-21873D69C44A}" presName="accent_2" presStyleCnt="0"/>
      <dgm:spPr/>
    </dgm:pt>
    <dgm:pt modelId="{B2A9016F-9BF2-4FBC-BCC3-E348DF1A6A43}" type="pres">
      <dgm:prSet presAssocID="{8B5F6629-18B8-4161-9268-21873D69C44A}" presName="accentRepeatNode" presStyleLbl="solidFgAcc1" presStyleIdx="1" presStyleCnt="4"/>
      <dgm:spPr/>
    </dgm:pt>
    <dgm:pt modelId="{FDBDA4F1-4456-438E-A775-14C330494717}" type="pres">
      <dgm:prSet presAssocID="{74230830-6E7C-429C-9F3F-D7D45E3ED21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DDE89-78B7-4B5F-B515-E5970886388F}" type="pres">
      <dgm:prSet presAssocID="{74230830-6E7C-429C-9F3F-D7D45E3ED217}" presName="accent_3" presStyleCnt="0"/>
      <dgm:spPr/>
    </dgm:pt>
    <dgm:pt modelId="{F9C01FF5-956B-4463-868E-5FA24D2388FC}" type="pres">
      <dgm:prSet presAssocID="{74230830-6E7C-429C-9F3F-D7D45E3ED217}" presName="accentRepeatNode" presStyleLbl="solidFgAcc1" presStyleIdx="2" presStyleCnt="4"/>
      <dgm:spPr/>
    </dgm:pt>
    <dgm:pt modelId="{2CCB055F-1CC1-4471-B637-28F0D1180346}" type="pres">
      <dgm:prSet presAssocID="{7658D0F5-AFC2-4702-8239-BAF226BDE6C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6236-0282-4394-AA4B-7AC4F53031C3}" type="pres">
      <dgm:prSet presAssocID="{7658D0F5-AFC2-4702-8239-BAF226BDE6CA}" presName="accent_4" presStyleCnt="0"/>
      <dgm:spPr/>
    </dgm:pt>
    <dgm:pt modelId="{A03E5DCE-26A2-4784-BBA6-12DC0E522AE2}" type="pres">
      <dgm:prSet presAssocID="{7658D0F5-AFC2-4702-8239-BAF226BDE6CA}" presName="accentRepeatNode" presStyleLbl="solidFgAcc1" presStyleIdx="3" presStyleCnt="4"/>
      <dgm:spPr/>
    </dgm:pt>
  </dgm:ptLst>
  <dgm:cxnLst>
    <dgm:cxn modelId="{7A051158-B10A-4EFD-9126-CBACF56BA39C}" type="presOf" srcId="{0A97D95C-80DD-4093-81B8-20483B31985B}" destId="{B0F66F6A-8CA8-4620-8E7D-88DA0A633006}" srcOrd="0" destOrd="0" presId="urn:microsoft.com/office/officeart/2008/layout/VerticalCurvedList"/>
    <dgm:cxn modelId="{985C875B-4DC5-49DB-9C4F-8773369391D3}" type="presOf" srcId="{7658D0F5-AFC2-4702-8239-BAF226BDE6CA}" destId="{2CCB055F-1CC1-4471-B637-28F0D1180346}" srcOrd="0" destOrd="0" presId="urn:microsoft.com/office/officeart/2008/layout/VerticalCurvedList"/>
    <dgm:cxn modelId="{973DFEBB-87EB-40AD-A9D5-F1340929B151}" srcId="{50872C2B-33FC-4E76-9DB4-F70AFCFAC595}" destId="{7658D0F5-AFC2-4702-8239-BAF226BDE6CA}" srcOrd="3" destOrd="0" parTransId="{FC0C34A4-B0D7-4ADD-98C8-8651790204C3}" sibTransId="{8FBEFDFA-6189-4DE5-A4AF-B63C475BCCAE}"/>
    <dgm:cxn modelId="{67B9B274-7662-4B80-803D-630AD4B28034}" srcId="{50872C2B-33FC-4E76-9DB4-F70AFCFAC595}" destId="{74230830-6E7C-429C-9F3F-D7D45E3ED217}" srcOrd="2" destOrd="0" parTransId="{6D40E7A9-CD0A-4B4E-8631-FA735E2DF163}" sibTransId="{7099460C-9D57-4946-8988-59739874A059}"/>
    <dgm:cxn modelId="{A0A25813-FC7E-434D-8F07-E588959D69B6}" srcId="{50872C2B-33FC-4E76-9DB4-F70AFCFAC595}" destId="{B7AF2204-571F-4219-A2D9-074DB6E7CC9A}" srcOrd="0" destOrd="0" parTransId="{4A26524F-3641-4022-8AFD-BCC29768A5B9}" sibTransId="{0A97D95C-80DD-4093-81B8-20483B31985B}"/>
    <dgm:cxn modelId="{79992473-7464-4BE6-A110-3CC7BDB12BFC}" type="presOf" srcId="{8B5F6629-18B8-4161-9268-21873D69C44A}" destId="{DA4DD667-EEBB-4E41-A7EF-AC3C457274E9}" srcOrd="0" destOrd="0" presId="urn:microsoft.com/office/officeart/2008/layout/VerticalCurvedList"/>
    <dgm:cxn modelId="{94439E3C-0725-48CC-B9D9-57DB7E1ACDF0}" srcId="{50872C2B-33FC-4E76-9DB4-F70AFCFAC595}" destId="{8B5F6629-18B8-4161-9268-21873D69C44A}" srcOrd="1" destOrd="0" parTransId="{1C76D5D2-6D2E-4D19-BF46-97E565514688}" sibTransId="{2A016D74-FB85-421C-A399-F83324233E7E}"/>
    <dgm:cxn modelId="{385E327C-B964-462A-9AC9-8BC972AFF717}" type="presOf" srcId="{B7AF2204-571F-4219-A2D9-074DB6E7CC9A}" destId="{58EF88E3-DA4A-49D9-90B4-238540AF72EA}" srcOrd="0" destOrd="0" presId="urn:microsoft.com/office/officeart/2008/layout/VerticalCurvedList"/>
    <dgm:cxn modelId="{CF78E8AD-DDD0-4ABF-8422-BD8C4781AD11}" type="presOf" srcId="{50872C2B-33FC-4E76-9DB4-F70AFCFAC595}" destId="{D4A9A067-ED6E-4042-95FE-72540CC9026C}" srcOrd="0" destOrd="0" presId="urn:microsoft.com/office/officeart/2008/layout/VerticalCurvedList"/>
    <dgm:cxn modelId="{7686E630-395F-43C0-B3E1-F30826631004}" type="presOf" srcId="{74230830-6E7C-429C-9F3F-D7D45E3ED217}" destId="{FDBDA4F1-4456-438E-A775-14C330494717}" srcOrd="0" destOrd="0" presId="urn:microsoft.com/office/officeart/2008/layout/VerticalCurvedList"/>
    <dgm:cxn modelId="{CDC8B89C-709B-46CF-97DB-39FEEEF3EECD}" type="presParOf" srcId="{D4A9A067-ED6E-4042-95FE-72540CC9026C}" destId="{3D41717E-3E6A-4EB3-8BCB-D3940F452435}" srcOrd="0" destOrd="0" presId="urn:microsoft.com/office/officeart/2008/layout/VerticalCurvedList"/>
    <dgm:cxn modelId="{5DA9BE8D-6E85-4147-960E-CE9746530860}" type="presParOf" srcId="{3D41717E-3E6A-4EB3-8BCB-D3940F452435}" destId="{A1DC8EB7-90B6-4401-9E28-883683AEF1A1}" srcOrd="0" destOrd="0" presId="urn:microsoft.com/office/officeart/2008/layout/VerticalCurvedList"/>
    <dgm:cxn modelId="{4C97927F-BE46-452C-B65B-E1989D829611}" type="presParOf" srcId="{A1DC8EB7-90B6-4401-9E28-883683AEF1A1}" destId="{BB3FE696-FD83-4C5E-B2F8-BAEBCB75EE75}" srcOrd="0" destOrd="0" presId="urn:microsoft.com/office/officeart/2008/layout/VerticalCurvedList"/>
    <dgm:cxn modelId="{01B43CF2-82ED-4D4D-ACDD-D04AFC67D0CB}" type="presParOf" srcId="{A1DC8EB7-90B6-4401-9E28-883683AEF1A1}" destId="{B0F66F6A-8CA8-4620-8E7D-88DA0A633006}" srcOrd="1" destOrd="0" presId="urn:microsoft.com/office/officeart/2008/layout/VerticalCurvedList"/>
    <dgm:cxn modelId="{4EC2BF04-A44B-4014-83E8-E2BA4D8974EE}" type="presParOf" srcId="{A1DC8EB7-90B6-4401-9E28-883683AEF1A1}" destId="{728880C2-AA1F-4FC5-B65F-EE654A39640F}" srcOrd="2" destOrd="0" presId="urn:microsoft.com/office/officeart/2008/layout/VerticalCurvedList"/>
    <dgm:cxn modelId="{4570E574-225F-4A4D-8149-8AA31B017150}" type="presParOf" srcId="{A1DC8EB7-90B6-4401-9E28-883683AEF1A1}" destId="{67BE6EAA-E82E-4143-8F81-5E483DD6A8A1}" srcOrd="3" destOrd="0" presId="urn:microsoft.com/office/officeart/2008/layout/VerticalCurvedList"/>
    <dgm:cxn modelId="{2B2B2B25-C47E-4FB6-B63D-81B25DF5B441}" type="presParOf" srcId="{3D41717E-3E6A-4EB3-8BCB-D3940F452435}" destId="{58EF88E3-DA4A-49D9-90B4-238540AF72EA}" srcOrd="1" destOrd="0" presId="urn:microsoft.com/office/officeart/2008/layout/VerticalCurvedList"/>
    <dgm:cxn modelId="{CC3736F6-3C8F-4EFD-BB91-699F85621F91}" type="presParOf" srcId="{3D41717E-3E6A-4EB3-8BCB-D3940F452435}" destId="{AC15F7DB-E896-47BB-91A9-6324D95E344C}" srcOrd="2" destOrd="0" presId="urn:microsoft.com/office/officeart/2008/layout/VerticalCurvedList"/>
    <dgm:cxn modelId="{DFDDE7D2-5BAF-46F1-877A-6BFFEA473B9A}" type="presParOf" srcId="{AC15F7DB-E896-47BB-91A9-6324D95E344C}" destId="{0A29D1C2-C883-4ECE-A1F5-4534D4D07931}" srcOrd="0" destOrd="0" presId="urn:microsoft.com/office/officeart/2008/layout/VerticalCurvedList"/>
    <dgm:cxn modelId="{13DD1FAA-886B-4142-B3E4-FEB5B3CD5D6E}" type="presParOf" srcId="{3D41717E-3E6A-4EB3-8BCB-D3940F452435}" destId="{DA4DD667-EEBB-4E41-A7EF-AC3C457274E9}" srcOrd="3" destOrd="0" presId="urn:microsoft.com/office/officeart/2008/layout/VerticalCurvedList"/>
    <dgm:cxn modelId="{4904E94B-B3C9-4F54-9E53-A90DEA3E0A1B}" type="presParOf" srcId="{3D41717E-3E6A-4EB3-8BCB-D3940F452435}" destId="{91D0EA44-2332-48D0-9D5F-84549D7E13F5}" srcOrd="4" destOrd="0" presId="urn:microsoft.com/office/officeart/2008/layout/VerticalCurvedList"/>
    <dgm:cxn modelId="{D4427081-4576-4C50-B95D-198000A1A1DD}" type="presParOf" srcId="{91D0EA44-2332-48D0-9D5F-84549D7E13F5}" destId="{B2A9016F-9BF2-4FBC-BCC3-E348DF1A6A43}" srcOrd="0" destOrd="0" presId="urn:microsoft.com/office/officeart/2008/layout/VerticalCurvedList"/>
    <dgm:cxn modelId="{1E8076CD-4AFD-4516-ACE0-1CED52CE0E7D}" type="presParOf" srcId="{3D41717E-3E6A-4EB3-8BCB-D3940F452435}" destId="{FDBDA4F1-4456-438E-A775-14C330494717}" srcOrd="5" destOrd="0" presId="urn:microsoft.com/office/officeart/2008/layout/VerticalCurvedList"/>
    <dgm:cxn modelId="{629EE173-6717-42F4-8A88-41030ED4F726}" type="presParOf" srcId="{3D41717E-3E6A-4EB3-8BCB-D3940F452435}" destId="{DD4DDE89-78B7-4B5F-B515-E5970886388F}" srcOrd="6" destOrd="0" presId="urn:microsoft.com/office/officeart/2008/layout/VerticalCurvedList"/>
    <dgm:cxn modelId="{186FBCBF-F593-41DA-8B74-F268EA6DE26F}" type="presParOf" srcId="{DD4DDE89-78B7-4B5F-B515-E5970886388F}" destId="{F9C01FF5-956B-4463-868E-5FA24D2388FC}" srcOrd="0" destOrd="0" presId="urn:microsoft.com/office/officeart/2008/layout/VerticalCurvedList"/>
    <dgm:cxn modelId="{89FA5A5B-32DE-458B-944D-76C993562D3A}" type="presParOf" srcId="{3D41717E-3E6A-4EB3-8BCB-D3940F452435}" destId="{2CCB055F-1CC1-4471-B637-28F0D1180346}" srcOrd="7" destOrd="0" presId="urn:microsoft.com/office/officeart/2008/layout/VerticalCurvedList"/>
    <dgm:cxn modelId="{6EB0914D-73D4-4BFF-8813-EDA07CB427A2}" type="presParOf" srcId="{3D41717E-3E6A-4EB3-8BCB-D3940F452435}" destId="{EE876236-0282-4394-AA4B-7AC4F53031C3}" srcOrd="8" destOrd="0" presId="urn:microsoft.com/office/officeart/2008/layout/VerticalCurvedList"/>
    <dgm:cxn modelId="{380C3908-2E9A-465F-AFAC-01E4B95D795F}" type="presParOf" srcId="{EE876236-0282-4394-AA4B-7AC4F53031C3}" destId="{A03E5DCE-26A2-4784-BBA6-12DC0E522A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BCA53-892C-4FC2-82C7-F0B407854F7A}" type="doc">
      <dgm:prSet loTypeId="urn:microsoft.com/office/officeart/2008/layout/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9296D71-0E10-43CA-878F-B79A808CA03B}">
      <dgm:prSet phldrT="[Text]"/>
      <dgm:spPr/>
      <dgm:t>
        <a:bodyPr/>
        <a:lstStyle/>
        <a:p>
          <a:r>
            <a:rPr lang="en-US" dirty="0" smtClean="0"/>
            <a:t>Accidental</a:t>
          </a:r>
          <a:endParaRPr lang="en-US" dirty="0"/>
        </a:p>
      </dgm:t>
    </dgm:pt>
    <dgm:pt modelId="{5FDBA0BD-3476-47CB-BAC6-C90A05CD2923}" type="parTrans" cxnId="{C98602E0-7D65-41C7-995F-E799F078479F}">
      <dgm:prSet/>
      <dgm:spPr/>
      <dgm:t>
        <a:bodyPr/>
        <a:lstStyle/>
        <a:p>
          <a:endParaRPr lang="en-US"/>
        </a:p>
      </dgm:t>
    </dgm:pt>
    <dgm:pt modelId="{1F760D2B-D5A2-4993-AAB8-DC95555F52CE}" type="sibTrans" cxnId="{C98602E0-7D65-41C7-995F-E799F078479F}">
      <dgm:prSet/>
      <dgm:spPr/>
      <dgm:t>
        <a:bodyPr/>
        <a:lstStyle/>
        <a:p>
          <a:endParaRPr lang="en-US"/>
        </a:p>
      </dgm:t>
    </dgm:pt>
    <dgm:pt modelId="{7A0E99EE-E60A-43F2-BC89-4399CDD0F4B6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B359426E-A9D8-4609-B5EB-0FEB1F527822}" type="parTrans" cxnId="{797843D3-C6F9-454C-8FED-2645CD1D87D7}">
      <dgm:prSet/>
      <dgm:spPr/>
      <dgm:t>
        <a:bodyPr/>
        <a:lstStyle/>
        <a:p>
          <a:endParaRPr lang="en-US"/>
        </a:p>
      </dgm:t>
    </dgm:pt>
    <dgm:pt modelId="{5EACC70D-0BE6-4FF7-A626-D76775F1427A}" type="sibTrans" cxnId="{797843D3-C6F9-454C-8FED-2645CD1D87D7}">
      <dgm:prSet/>
      <dgm:spPr/>
      <dgm:t>
        <a:bodyPr/>
        <a:lstStyle/>
        <a:p>
          <a:endParaRPr lang="en-US"/>
        </a:p>
      </dgm:t>
    </dgm:pt>
    <dgm:pt modelId="{582CC322-2020-4F35-A643-73D4111A9521}">
      <dgm:prSet phldrT="[Text]"/>
      <dgm:spPr/>
      <dgm:t>
        <a:bodyPr/>
        <a:lstStyle/>
        <a:p>
          <a:r>
            <a:rPr lang="en-US" dirty="0" smtClean="0"/>
            <a:t>Incendiary</a:t>
          </a:r>
          <a:endParaRPr lang="en-US" dirty="0"/>
        </a:p>
      </dgm:t>
    </dgm:pt>
    <dgm:pt modelId="{C2F2E527-9A98-40C6-B90A-42CFA11FB28C}" type="parTrans" cxnId="{B569C2B4-8060-4DD6-901D-594AC1633C05}">
      <dgm:prSet/>
      <dgm:spPr/>
      <dgm:t>
        <a:bodyPr/>
        <a:lstStyle/>
        <a:p>
          <a:endParaRPr lang="en-US"/>
        </a:p>
      </dgm:t>
    </dgm:pt>
    <dgm:pt modelId="{03422F99-C1EF-410E-A623-3497A003DCF1}" type="sibTrans" cxnId="{B569C2B4-8060-4DD6-901D-594AC1633C05}">
      <dgm:prSet/>
      <dgm:spPr/>
      <dgm:t>
        <a:bodyPr/>
        <a:lstStyle/>
        <a:p>
          <a:endParaRPr lang="en-US"/>
        </a:p>
      </dgm:t>
    </dgm:pt>
    <dgm:pt modelId="{7BFEE916-773D-48B3-AC6B-220E55AA1CDE}">
      <dgm:prSet phldrT="[Text]"/>
      <dgm:spPr/>
      <dgm:t>
        <a:bodyPr/>
        <a:lstStyle/>
        <a:p>
          <a:r>
            <a:rPr lang="en-US" dirty="0" smtClean="0"/>
            <a:t>Undetermined</a:t>
          </a:r>
          <a:endParaRPr lang="en-US" dirty="0"/>
        </a:p>
      </dgm:t>
    </dgm:pt>
    <dgm:pt modelId="{660F32C4-9107-40BC-9573-6A71D05BCB08}" type="parTrans" cxnId="{382D2F1B-2232-4243-974D-5EE2EF11338E}">
      <dgm:prSet/>
      <dgm:spPr/>
      <dgm:t>
        <a:bodyPr/>
        <a:lstStyle/>
        <a:p>
          <a:endParaRPr lang="en-US"/>
        </a:p>
      </dgm:t>
    </dgm:pt>
    <dgm:pt modelId="{6BB5E161-DFE9-4AAB-8CF6-5F42746685FC}" type="sibTrans" cxnId="{382D2F1B-2232-4243-974D-5EE2EF11338E}">
      <dgm:prSet/>
      <dgm:spPr/>
      <dgm:t>
        <a:bodyPr/>
        <a:lstStyle/>
        <a:p>
          <a:endParaRPr lang="en-US"/>
        </a:p>
      </dgm:t>
    </dgm:pt>
    <dgm:pt modelId="{FEB2520B-B5B5-4626-BED0-373145C55BCB}" type="pres">
      <dgm:prSet presAssocID="{77ABCA53-892C-4FC2-82C7-F0B407854F7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707F4-D972-44E1-B654-DF2FB3AA8A11}" type="pres">
      <dgm:prSet presAssocID="{29296D71-0E10-43CA-878F-B79A808CA03B}" presName="composite" presStyleCnt="0"/>
      <dgm:spPr/>
    </dgm:pt>
    <dgm:pt modelId="{09AC4EE4-3197-4A2D-AA09-DB6AA3AA8B37}" type="pres">
      <dgm:prSet presAssocID="{29296D71-0E10-43CA-878F-B79A808CA03B}" presName="Image" presStyleLbl="alignNod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</dgm:pt>
    <dgm:pt modelId="{9C61E5EA-400B-4EE2-9C9B-675F9D46C496}" type="pres">
      <dgm:prSet presAssocID="{29296D71-0E10-43CA-878F-B79A808CA03B}" presName="Accent" presStyleLbl="parChTrans1D1" presStyleIdx="0" presStyleCnt="4"/>
      <dgm:spPr/>
    </dgm:pt>
    <dgm:pt modelId="{6264FA8C-28CC-4690-B452-1A97BC270CF4}" type="pres">
      <dgm:prSet presAssocID="{29296D71-0E10-43CA-878F-B79A808CA03B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4EC1-C5EF-4A9E-836E-271D2FF8EB9E}" type="pres">
      <dgm:prSet presAssocID="{1F760D2B-D5A2-4993-AAB8-DC95555F52CE}" presName="sibTrans" presStyleCnt="0"/>
      <dgm:spPr/>
    </dgm:pt>
    <dgm:pt modelId="{1C804D07-B996-4E95-8F7E-D8B66F337EC7}" type="pres">
      <dgm:prSet presAssocID="{7A0E99EE-E60A-43F2-BC89-4399CDD0F4B6}" presName="composite" presStyleCnt="0"/>
      <dgm:spPr/>
    </dgm:pt>
    <dgm:pt modelId="{7CA2A015-5327-4B0B-9CA9-BE512E4D9976}" type="pres">
      <dgm:prSet presAssocID="{7A0E99EE-E60A-43F2-BC89-4399CDD0F4B6}" presName="Image" presStyleLbl="align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t="-15000" b="-15000"/>
          </a:stretch>
        </a:blipFill>
      </dgm:spPr>
    </dgm:pt>
    <dgm:pt modelId="{188FBF36-FFEA-4CAD-8421-7D892CF64E17}" type="pres">
      <dgm:prSet presAssocID="{7A0E99EE-E60A-43F2-BC89-4399CDD0F4B6}" presName="Accent" presStyleLbl="parChTrans1D1" presStyleIdx="1" presStyleCnt="4"/>
      <dgm:spPr/>
    </dgm:pt>
    <dgm:pt modelId="{D37EC62C-0F6C-4523-BE6C-96573F68F42F}" type="pres">
      <dgm:prSet presAssocID="{7A0E99EE-E60A-43F2-BC89-4399CDD0F4B6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03CDE-C970-48DD-A1A7-C99D7BB94F08}" type="pres">
      <dgm:prSet presAssocID="{5EACC70D-0BE6-4FF7-A626-D76775F1427A}" presName="sibTrans" presStyleCnt="0"/>
      <dgm:spPr/>
    </dgm:pt>
    <dgm:pt modelId="{96D11CAA-38F3-49E0-BF6F-DA042807C0F4}" type="pres">
      <dgm:prSet presAssocID="{582CC322-2020-4F35-A643-73D4111A9521}" presName="composite" presStyleCnt="0"/>
      <dgm:spPr/>
    </dgm:pt>
    <dgm:pt modelId="{F65D9C12-B02B-4CBB-99AF-70C30BDA1222}" type="pres">
      <dgm:prSet presAssocID="{582CC322-2020-4F35-A643-73D4111A9521}" presName="Image" presStyleLbl="alignNod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t="-16000" b="-16000"/>
          </a:stretch>
        </a:blipFill>
      </dgm:spPr>
    </dgm:pt>
    <dgm:pt modelId="{C717634B-B978-4202-95CF-A788134B7794}" type="pres">
      <dgm:prSet presAssocID="{582CC322-2020-4F35-A643-73D4111A9521}" presName="Accent" presStyleLbl="parChTrans1D1" presStyleIdx="2" presStyleCnt="4"/>
      <dgm:spPr/>
    </dgm:pt>
    <dgm:pt modelId="{195AF2F9-7722-4923-9A26-06149546235E}" type="pres">
      <dgm:prSet presAssocID="{582CC322-2020-4F35-A643-73D4111A9521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4BEC3-0673-432F-BF28-7F02F08ED2ED}" type="pres">
      <dgm:prSet presAssocID="{03422F99-C1EF-410E-A623-3497A003DCF1}" presName="sibTrans" presStyleCnt="0"/>
      <dgm:spPr/>
    </dgm:pt>
    <dgm:pt modelId="{878BFF85-8524-4228-9584-B1673CF96710}" type="pres">
      <dgm:prSet presAssocID="{7BFEE916-773D-48B3-AC6B-220E55AA1CDE}" presName="composite" presStyleCnt="0"/>
      <dgm:spPr/>
    </dgm:pt>
    <dgm:pt modelId="{016C8120-4C48-45F4-8018-2279972964FB}" type="pres">
      <dgm:prSet presAssocID="{7BFEE916-773D-48B3-AC6B-220E55AA1CDE}" presName="Image" presStyleLbl="alignNod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/>
          </a:stretch>
        </a:blipFill>
      </dgm:spPr>
    </dgm:pt>
    <dgm:pt modelId="{BF625ACE-9EFD-4B57-9F83-955D844735CC}" type="pres">
      <dgm:prSet presAssocID="{7BFEE916-773D-48B3-AC6B-220E55AA1CDE}" presName="Accent" presStyleLbl="parChTrans1D1" presStyleIdx="3" presStyleCnt="4"/>
      <dgm:spPr/>
    </dgm:pt>
    <dgm:pt modelId="{140EA7CA-B314-4064-8FA0-122D22D115DE}" type="pres">
      <dgm:prSet presAssocID="{7BFEE916-773D-48B3-AC6B-220E55AA1CDE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D2F1B-2232-4243-974D-5EE2EF11338E}" srcId="{77ABCA53-892C-4FC2-82C7-F0B407854F7A}" destId="{7BFEE916-773D-48B3-AC6B-220E55AA1CDE}" srcOrd="3" destOrd="0" parTransId="{660F32C4-9107-40BC-9573-6A71D05BCB08}" sibTransId="{6BB5E161-DFE9-4AAB-8CF6-5F42746685FC}"/>
    <dgm:cxn modelId="{55125DBA-1801-4D7C-A8C1-66453B68029A}" type="presOf" srcId="{29296D71-0E10-43CA-878F-B79A808CA03B}" destId="{6264FA8C-28CC-4690-B452-1A97BC270CF4}" srcOrd="0" destOrd="0" presId="urn:microsoft.com/office/officeart/2008/layout/PictureLineup"/>
    <dgm:cxn modelId="{B569C2B4-8060-4DD6-901D-594AC1633C05}" srcId="{77ABCA53-892C-4FC2-82C7-F0B407854F7A}" destId="{582CC322-2020-4F35-A643-73D4111A9521}" srcOrd="2" destOrd="0" parTransId="{C2F2E527-9A98-40C6-B90A-42CFA11FB28C}" sibTransId="{03422F99-C1EF-410E-A623-3497A003DCF1}"/>
    <dgm:cxn modelId="{E9890D3D-5A5E-4ADB-B7E6-A39297B823F4}" type="presOf" srcId="{77ABCA53-892C-4FC2-82C7-F0B407854F7A}" destId="{FEB2520B-B5B5-4626-BED0-373145C55BCB}" srcOrd="0" destOrd="0" presId="urn:microsoft.com/office/officeart/2008/layout/PictureLineup"/>
    <dgm:cxn modelId="{D84C09CF-778B-4CB9-829F-B685D45017F9}" type="presOf" srcId="{7A0E99EE-E60A-43F2-BC89-4399CDD0F4B6}" destId="{D37EC62C-0F6C-4523-BE6C-96573F68F42F}" srcOrd="0" destOrd="0" presId="urn:microsoft.com/office/officeart/2008/layout/PictureLineup"/>
    <dgm:cxn modelId="{3345E1FD-AE9A-4574-BE59-8912AE0BC4FB}" type="presOf" srcId="{582CC322-2020-4F35-A643-73D4111A9521}" destId="{195AF2F9-7722-4923-9A26-06149546235E}" srcOrd="0" destOrd="0" presId="urn:microsoft.com/office/officeart/2008/layout/PictureLineup"/>
    <dgm:cxn modelId="{0CF16D97-52EE-476D-9EB6-D1E1798C03FF}" type="presOf" srcId="{7BFEE916-773D-48B3-AC6B-220E55AA1CDE}" destId="{140EA7CA-B314-4064-8FA0-122D22D115DE}" srcOrd="0" destOrd="0" presId="urn:microsoft.com/office/officeart/2008/layout/PictureLineup"/>
    <dgm:cxn modelId="{797843D3-C6F9-454C-8FED-2645CD1D87D7}" srcId="{77ABCA53-892C-4FC2-82C7-F0B407854F7A}" destId="{7A0E99EE-E60A-43F2-BC89-4399CDD0F4B6}" srcOrd="1" destOrd="0" parTransId="{B359426E-A9D8-4609-B5EB-0FEB1F527822}" sibTransId="{5EACC70D-0BE6-4FF7-A626-D76775F1427A}"/>
    <dgm:cxn modelId="{C98602E0-7D65-41C7-995F-E799F078479F}" srcId="{77ABCA53-892C-4FC2-82C7-F0B407854F7A}" destId="{29296D71-0E10-43CA-878F-B79A808CA03B}" srcOrd="0" destOrd="0" parTransId="{5FDBA0BD-3476-47CB-BAC6-C90A05CD2923}" sibTransId="{1F760D2B-D5A2-4993-AAB8-DC95555F52CE}"/>
    <dgm:cxn modelId="{AB314A96-77BE-434F-BD6B-29E371647400}" type="presParOf" srcId="{FEB2520B-B5B5-4626-BED0-373145C55BCB}" destId="{09C707F4-D972-44E1-B654-DF2FB3AA8A11}" srcOrd="0" destOrd="0" presId="urn:microsoft.com/office/officeart/2008/layout/PictureLineup"/>
    <dgm:cxn modelId="{815F21E5-1B07-426E-AA13-4E0E529C3D19}" type="presParOf" srcId="{09C707F4-D972-44E1-B654-DF2FB3AA8A11}" destId="{09AC4EE4-3197-4A2D-AA09-DB6AA3AA8B37}" srcOrd="0" destOrd="0" presId="urn:microsoft.com/office/officeart/2008/layout/PictureLineup"/>
    <dgm:cxn modelId="{97A97C34-8E87-4E7D-B0E1-5916ABFEA514}" type="presParOf" srcId="{09C707F4-D972-44E1-B654-DF2FB3AA8A11}" destId="{9C61E5EA-400B-4EE2-9C9B-675F9D46C496}" srcOrd="1" destOrd="0" presId="urn:microsoft.com/office/officeart/2008/layout/PictureLineup"/>
    <dgm:cxn modelId="{7AD75492-BCF8-4B38-B2BD-88D4D80EB627}" type="presParOf" srcId="{09C707F4-D972-44E1-B654-DF2FB3AA8A11}" destId="{6264FA8C-28CC-4690-B452-1A97BC270CF4}" srcOrd="2" destOrd="0" presId="urn:microsoft.com/office/officeart/2008/layout/PictureLineup"/>
    <dgm:cxn modelId="{B9EDDAB3-92DF-4F99-9B00-D1CA35238892}" type="presParOf" srcId="{FEB2520B-B5B5-4626-BED0-373145C55BCB}" destId="{E11D4EC1-C5EF-4A9E-836E-271D2FF8EB9E}" srcOrd="1" destOrd="0" presId="urn:microsoft.com/office/officeart/2008/layout/PictureLineup"/>
    <dgm:cxn modelId="{0AFE9F2F-30C8-46E8-900B-AD0BFC90AE0E}" type="presParOf" srcId="{FEB2520B-B5B5-4626-BED0-373145C55BCB}" destId="{1C804D07-B996-4E95-8F7E-D8B66F337EC7}" srcOrd="2" destOrd="0" presId="urn:microsoft.com/office/officeart/2008/layout/PictureLineup"/>
    <dgm:cxn modelId="{12BE8497-68DB-489D-BF5C-89D83963508B}" type="presParOf" srcId="{1C804D07-B996-4E95-8F7E-D8B66F337EC7}" destId="{7CA2A015-5327-4B0B-9CA9-BE512E4D9976}" srcOrd="0" destOrd="0" presId="urn:microsoft.com/office/officeart/2008/layout/PictureLineup"/>
    <dgm:cxn modelId="{FE5C9B1E-42F1-4008-A1E8-F7CB3A69A0AF}" type="presParOf" srcId="{1C804D07-B996-4E95-8F7E-D8B66F337EC7}" destId="{188FBF36-FFEA-4CAD-8421-7D892CF64E17}" srcOrd="1" destOrd="0" presId="urn:microsoft.com/office/officeart/2008/layout/PictureLineup"/>
    <dgm:cxn modelId="{EDCB4C01-B668-4B3C-881C-5968D58062DF}" type="presParOf" srcId="{1C804D07-B996-4E95-8F7E-D8B66F337EC7}" destId="{D37EC62C-0F6C-4523-BE6C-96573F68F42F}" srcOrd="2" destOrd="0" presId="urn:microsoft.com/office/officeart/2008/layout/PictureLineup"/>
    <dgm:cxn modelId="{A60D3C11-8442-4902-ACAB-DF7D71506F1D}" type="presParOf" srcId="{FEB2520B-B5B5-4626-BED0-373145C55BCB}" destId="{04903CDE-C970-48DD-A1A7-C99D7BB94F08}" srcOrd="3" destOrd="0" presId="urn:microsoft.com/office/officeart/2008/layout/PictureLineup"/>
    <dgm:cxn modelId="{93AA24E4-EC1E-4269-8778-9A851CD2E276}" type="presParOf" srcId="{FEB2520B-B5B5-4626-BED0-373145C55BCB}" destId="{96D11CAA-38F3-49E0-BF6F-DA042807C0F4}" srcOrd="4" destOrd="0" presId="urn:microsoft.com/office/officeart/2008/layout/PictureLineup"/>
    <dgm:cxn modelId="{1FF638F2-9D2B-466D-BED8-1264AE656193}" type="presParOf" srcId="{96D11CAA-38F3-49E0-BF6F-DA042807C0F4}" destId="{F65D9C12-B02B-4CBB-99AF-70C30BDA1222}" srcOrd="0" destOrd="0" presId="urn:microsoft.com/office/officeart/2008/layout/PictureLineup"/>
    <dgm:cxn modelId="{AC67AD01-C654-45FA-B41F-6AC0F12B7970}" type="presParOf" srcId="{96D11CAA-38F3-49E0-BF6F-DA042807C0F4}" destId="{C717634B-B978-4202-95CF-A788134B7794}" srcOrd="1" destOrd="0" presId="urn:microsoft.com/office/officeart/2008/layout/PictureLineup"/>
    <dgm:cxn modelId="{E2F5155C-5E3A-4D5F-B87E-EAB93C5E56AF}" type="presParOf" srcId="{96D11CAA-38F3-49E0-BF6F-DA042807C0F4}" destId="{195AF2F9-7722-4923-9A26-06149546235E}" srcOrd="2" destOrd="0" presId="urn:microsoft.com/office/officeart/2008/layout/PictureLineup"/>
    <dgm:cxn modelId="{E71FA68A-F76A-48BA-888C-B474C21F3F31}" type="presParOf" srcId="{FEB2520B-B5B5-4626-BED0-373145C55BCB}" destId="{53C4BEC3-0673-432F-BF28-7F02F08ED2ED}" srcOrd="5" destOrd="0" presId="urn:microsoft.com/office/officeart/2008/layout/PictureLineup"/>
    <dgm:cxn modelId="{4FD18F2B-31C0-4357-AD86-B9CF7B652231}" type="presParOf" srcId="{FEB2520B-B5B5-4626-BED0-373145C55BCB}" destId="{878BFF85-8524-4228-9584-B1673CF96710}" srcOrd="6" destOrd="0" presId="urn:microsoft.com/office/officeart/2008/layout/PictureLineup"/>
    <dgm:cxn modelId="{C8088134-3ABB-4B2E-8C6D-BB8F8DEAF492}" type="presParOf" srcId="{878BFF85-8524-4228-9584-B1673CF96710}" destId="{016C8120-4C48-45F4-8018-2279972964FB}" srcOrd="0" destOrd="0" presId="urn:microsoft.com/office/officeart/2008/layout/PictureLineup"/>
    <dgm:cxn modelId="{5EC93D4F-7D96-419F-9A73-CCE42390B86C}" type="presParOf" srcId="{878BFF85-8524-4228-9584-B1673CF96710}" destId="{BF625ACE-9EFD-4B57-9F83-955D844735CC}" srcOrd="1" destOrd="0" presId="urn:microsoft.com/office/officeart/2008/layout/PictureLineup"/>
    <dgm:cxn modelId="{ACD180F0-CE7F-4265-A9A7-1633FE0B1971}" type="presParOf" srcId="{878BFF85-8524-4228-9584-B1673CF96710}" destId="{140EA7CA-B314-4064-8FA0-122D22D115DE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26B4E1-5D3F-499F-8DA4-3E43AD140485}" type="doc">
      <dgm:prSet loTypeId="urn:microsoft.com/office/officeart/2005/8/layout/arrow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D2B464-E73D-4FE7-9479-4F8D0C427221}">
      <dgm:prSet phldrT="[Text]"/>
      <dgm:spPr/>
      <dgm:t>
        <a:bodyPr/>
        <a:lstStyle/>
        <a:p>
          <a:r>
            <a:rPr lang="en-US" dirty="0" smtClean="0"/>
            <a:t>Eliminate some causes</a:t>
          </a:r>
          <a:endParaRPr lang="en-US" dirty="0"/>
        </a:p>
      </dgm:t>
    </dgm:pt>
    <dgm:pt modelId="{CEF9BEDE-A6B9-427E-B5A7-8C6F9CE07CBC}" type="parTrans" cxnId="{611BCC19-2D92-4FAD-B1BA-E8019FAA5B0D}">
      <dgm:prSet/>
      <dgm:spPr/>
      <dgm:t>
        <a:bodyPr/>
        <a:lstStyle/>
        <a:p>
          <a:endParaRPr lang="en-US"/>
        </a:p>
      </dgm:t>
    </dgm:pt>
    <dgm:pt modelId="{73E468E2-2B62-408A-8DC5-F9EC1BF725A8}" type="sibTrans" cxnId="{611BCC19-2D92-4FAD-B1BA-E8019FAA5B0D}">
      <dgm:prSet/>
      <dgm:spPr/>
      <dgm:t>
        <a:bodyPr/>
        <a:lstStyle/>
        <a:p>
          <a:endParaRPr lang="en-US"/>
        </a:p>
      </dgm:t>
    </dgm:pt>
    <dgm:pt modelId="{4B509C90-97FD-4CB9-AFFD-EE53374A6F69}">
      <dgm:prSet phldrT="[Text]"/>
      <dgm:spPr/>
      <dgm:t>
        <a:bodyPr/>
        <a:lstStyle/>
        <a:p>
          <a:r>
            <a:rPr lang="en-US" dirty="0" smtClean="0"/>
            <a:t>Focus on other causes</a:t>
          </a:r>
          <a:endParaRPr lang="en-US" dirty="0"/>
        </a:p>
      </dgm:t>
    </dgm:pt>
    <dgm:pt modelId="{978B8B93-6AA6-4AB9-9217-1623661AA316}" type="parTrans" cxnId="{9DBBBDF5-7F5C-42EF-8164-643AD8E93A62}">
      <dgm:prSet/>
      <dgm:spPr/>
      <dgm:t>
        <a:bodyPr/>
        <a:lstStyle/>
        <a:p>
          <a:endParaRPr lang="en-US"/>
        </a:p>
      </dgm:t>
    </dgm:pt>
    <dgm:pt modelId="{382670BA-47C7-48B4-A4EC-DBA1CC8194F7}" type="sibTrans" cxnId="{9DBBBDF5-7F5C-42EF-8164-643AD8E93A62}">
      <dgm:prSet/>
      <dgm:spPr/>
      <dgm:t>
        <a:bodyPr/>
        <a:lstStyle/>
        <a:p>
          <a:endParaRPr lang="en-US"/>
        </a:p>
      </dgm:t>
    </dgm:pt>
    <dgm:pt modelId="{B9AC1038-BA95-4B09-B99D-36BC783433D1}" type="pres">
      <dgm:prSet presAssocID="{3F26B4E1-5D3F-499F-8DA4-3E43AD1404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0EB9A-C9EE-400D-BBFB-5943E17A6CDF}" type="pres">
      <dgm:prSet presAssocID="{3F26B4E1-5D3F-499F-8DA4-3E43AD140485}" presName="ribbon" presStyleLbl="node1" presStyleIdx="0" presStyleCnt="1"/>
      <dgm:spPr/>
    </dgm:pt>
    <dgm:pt modelId="{9907C3D7-5A04-4C00-B060-EFE08B1FF151}" type="pres">
      <dgm:prSet presAssocID="{3F26B4E1-5D3F-499F-8DA4-3E43AD14048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1BC9F-22E8-4988-AF7C-86403DFBF394}" type="pres">
      <dgm:prSet presAssocID="{3F26B4E1-5D3F-499F-8DA4-3E43AD14048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59E7B-D422-4A12-B468-2A9DC809D35B}" type="presOf" srcId="{4B509C90-97FD-4CB9-AFFD-EE53374A6F69}" destId="{8971BC9F-22E8-4988-AF7C-86403DFBF394}" srcOrd="0" destOrd="0" presId="urn:microsoft.com/office/officeart/2005/8/layout/arrow6"/>
    <dgm:cxn modelId="{89CB3246-E3D5-4434-9B36-4DA516C73E26}" type="presOf" srcId="{3F26B4E1-5D3F-499F-8DA4-3E43AD140485}" destId="{B9AC1038-BA95-4B09-B99D-36BC783433D1}" srcOrd="0" destOrd="0" presId="urn:microsoft.com/office/officeart/2005/8/layout/arrow6"/>
    <dgm:cxn modelId="{611BCC19-2D92-4FAD-B1BA-E8019FAA5B0D}" srcId="{3F26B4E1-5D3F-499F-8DA4-3E43AD140485}" destId="{FCD2B464-E73D-4FE7-9479-4F8D0C427221}" srcOrd="0" destOrd="0" parTransId="{CEF9BEDE-A6B9-427E-B5A7-8C6F9CE07CBC}" sibTransId="{73E468E2-2B62-408A-8DC5-F9EC1BF725A8}"/>
    <dgm:cxn modelId="{9DBBBDF5-7F5C-42EF-8164-643AD8E93A62}" srcId="{3F26B4E1-5D3F-499F-8DA4-3E43AD140485}" destId="{4B509C90-97FD-4CB9-AFFD-EE53374A6F69}" srcOrd="1" destOrd="0" parTransId="{978B8B93-6AA6-4AB9-9217-1623661AA316}" sibTransId="{382670BA-47C7-48B4-A4EC-DBA1CC8194F7}"/>
    <dgm:cxn modelId="{F496ACFB-B1FC-49BA-A5DE-25E918A041E0}" type="presOf" srcId="{FCD2B464-E73D-4FE7-9479-4F8D0C427221}" destId="{9907C3D7-5A04-4C00-B060-EFE08B1FF151}" srcOrd="0" destOrd="0" presId="urn:microsoft.com/office/officeart/2005/8/layout/arrow6"/>
    <dgm:cxn modelId="{BBD1B206-8F5D-4A7F-AD2F-7704F27DD237}" type="presParOf" srcId="{B9AC1038-BA95-4B09-B99D-36BC783433D1}" destId="{88A0EB9A-C9EE-400D-BBFB-5943E17A6CDF}" srcOrd="0" destOrd="0" presId="urn:microsoft.com/office/officeart/2005/8/layout/arrow6"/>
    <dgm:cxn modelId="{780FB67E-F2CC-47FD-A4D9-5B5CB40128C2}" type="presParOf" srcId="{B9AC1038-BA95-4B09-B99D-36BC783433D1}" destId="{9907C3D7-5A04-4C00-B060-EFE08B1FF151}" srcOrd="1" destOrd="0" presId="urn:microsoft.com/office/officeart/2005/8/layout/arrow6"/>
    <dgm:cxn modelId="{16696C7E-14DE-441E-8C90-58D4FF9FA859}" type="presParOf" srcId="{B9AC1038-BA95-4B09-B99D-36BC783433D1}" destId="{8971BC9F-22E8-4988-AF7C-86403DFBF39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400C6D-FE79-4D34-8FAB-C2D97B668BB1}" type="doc">
      <dgm:prSet loTypeId="urn:microsoft.com/office/officeart/2005/8/layout/process3" loCatId="process" qsTypeId="urn:microsoft.com/office/officeart/2005/8/quickstyle/simple1" qsCatId="simple" csTypeId="urn:microsoft.com/office/officeart/2005/8/colors/accent2_3" csCatId="accent2" phldr="1"/>
      <dgm:spPr/>
    </dgm:pt>
    <dgm:pt modelId="{CCCE2B07-7F1E-43BB-A543-2267899F28C8}">
      <dgm:prSet phldrT="[Text]"/>
      <dgm:spPr/>
      <dgm:t>
        <a:bodyPr/>
        <a:lstStyle/>
        <a:p>
          <a:r>
            <a:rPr lang="en-US" dirty="0" smtClean="0"/>
            <a:t>Gather based on</a:t>
          </a:r>
          <a:endParaRPr lang="en-US" dirty="0"/>
        </a:p>
      </dgm:t>
    </dgm:pt>
    <dgm:pt modelId="{F4F79ABA-6465-4A2F-80DC-49F17FB70C7E}" type="parTrans" cxnId="{1440C605-C11D-4A1D-80F9-85802E80D9C2}">
      <dgm:prSet/>
      <dgm:spPr/>
      <dgm:t>
        <a:bodyPr/>
        <a:lstStyle/>
        <a:p>
          <a:endParaRPr lang="en-US"/>
        </a:p>
      </dgm:t>
    </dgm:pt>
    <dgm:pt modelId="{8ECC5039-9515-4FA5-8905-068C578B417C}" type="sibTrans" cxnId="{1440C605-C11D-4A1D-80F9-85802E80D9C2}">
      <dgm:prSet/>
      <dgm:spPr/>
      <dgm:t>
        <a:bodyPr/>
        <a:lstStyle/>
        <a:p>
          <a:endParaRPr lang="en-US"/>
        </a:p>
      </dgm:t>
    </dgm:pt>
    <dgm:pt modelId="{CDAC5718-9867-4D2B-908E-7816CFD7607C}">
      <dgm:prSet phldrT="[Text]"/>
      <dgm:spPr/>
      <dgm:t>
        <a:bodyPr/>
        <a:lstStyle/>
        <a:p>
          <a:r>
            <a:rPr lang="en-US" dirty="0" smtClean="0"/>
            <a:t>Different personnel may perform formal investigation</a:t>
          </a:r>
          <a:endParaRPr lang="en-US" dirty="0"/>
        </a:p>
      </dgm:t>
    </dgm:pt>
    <dgm:pt modelId="{6C90D050-2378-4F42-BEAA-63ECED3FD735}" type="parTrans" cxnId="{8A92D575-FBB1-4928-975E-6D44A12D5B96}">
      <dgm:prSet/>
      <dgm:spPr/>
      <dgm:t>
        <a:bodyPr/>
        <a:lstStyle/>
        <a:p>
          <a:endParaRPr lang="en-US"/>
        </a:p>
      </dgm:t>
    </dgm:pt>
    <dgm:pt modelId="{22978778-844D-4A54-90C0-33D7459FCDCC}" type="sibTrans" cxnId="{8A92D575-FBB1-4928-975E-6D44A12D5B96}">
      <dgm:prSet/>
      <dgm:spPr/>
      <dgm:t>
        <a:bodyPr/>
        <a:lstStyle/>
        <a:p>
          <a:endParaRPr lang="en-US"/>
        </a:p>
      </dgm:t>
    </dgm:pt>
    <dgm:pt modelId="{959F6F77-BFFB-4D48-BC3F-06891551625E}">
      <dgm:prSet phldrT="[Text]"/>
      <dgm:spPr/>
      <dgm:t>
        <a:bodyPr/>
        <a:lstStyle/>
        <a:p>
          <a:r>
            <a:rPr lang="en-US" dirty="0" smtClean="0"/>
            <a:t>Observations</a:t>
          </a:r>
          <a:endParaRPr lang="en-US" dirty="0"/>
        </a:p>
      </dgm:t>
    </dgm:pt>
    <dgm:pt modelId="{44D76F66-918C-497F-9B7D-E75DE7F70595}" type="parTrans" cxnId="{0492DAB7-0A0D-4D5D-ABB0-569A42FEA59A}">
      <dgm:prSet/>
      <dgm:spPr/>
      <dgm:t>
        <a:bodyPr/>
        <a:lstStyle/>
        <a:p>
          <a:endParaRPr lang="en-US"/>
        </a:p>
      </dgm:t>
    </dgm:pt>
    <dgm:pt modelId="{236CEF91-8072-462A-B92D-9A6EA4AC3608}" type="sibTrans" cxnId="{0492DAB7-0A0D-4D5D-ABB0-569A42FEA59A}">
      <dgm:prSet/>
      <dgm:spPr/>
      <dgm:t>
        <a:bodyPr/>
        <a:lstStyle/>
        <a:p>
          <a:endParaRPr lang="en-US"/>
        </a:p>
      </dgm:t>
    </dgm:pt>
    <dgm:pt modelId="{5A7DDDB6-9A17-4BFD-BCC0-8379739C5671}">
      <dgm:prSet phldrT="[Text]"/>
      <dgm:spPr/>
      <dgm:t>
        <a:bodyPr/>
        <a:lstStyle/>
        <a:p>
          <a:r>
            <a:rPr lang="en-US" dirty="0" smtClean="0"/>
            <a:t>Local or state fire investigators</a:t>
          </a:r>
          <a:endParaRPr lang="en-US" dirty="0"/>
        </a:p>
      </dgm:t>
    </dgm:pt>
    <dgm:pt modelId="{70470EBC-6412-47AA-9C83-6C66A7A5E3E0}" type="parTrans" cxnId="{A35A57DA-C392-42B3-8F13-0FC37A037287}">
      <dgm:prSet/>
      <dgm:spPr/>
      <dgm:t>
        <a:bodyPr/>
        <a:lstStyle/>
        <a:p>
          <a:endParaRPr lang="en-US"/>
        </a:p>
      </dgm:t>
    </dgm:pt>
    <dgm:pt modelId="{51934EB6-53AF-45E9-A01B-125F9972814E}" type="sibTrans" cxnId="{A35A57DA-C392-42B3-8F13-0FC37A037287}">
      <dgm:prSet/>
      <dgm:spPr/>
      <dgm:t>
        <a:bodyPr/>
        <a:lstStyle/>
        <a:p>
          <a:endParaRPr lang="en-US"/>
        </a:p>
      </dgm:t>
    </dgm:pt>
    <dgm:pt modelId="{EA549BBB-6016-4BA7-AA75-E6C08F17C8D9}">
      <dgm:prSet phldrT="[Text]"/>
      <dgm:spPr/>
      <dgm:t>
        <a:bodyPr/>
        <a:lstStyle/>
        <a:p>
          <a:r>
            <a:rPr lang="en-US" dirty="0" smtClean="0"/>
            <a:t>Law enforcement officials</a:t>
          </a:r>
          <a:endParaRPr lang="en-US" dirty="0"/>
        </a:p>
      </dgm:t>
    </dgm:pt>
    <dgm:pt modelId="{00CC8B7B-3D52-4764-8D24-C85B893D10FF}" type="parTrans" cxnId="{89F1EF3A-835B-458A-9F68-9A22089D8622}">
      <dgm:prSet/>
      <dgm:spPr/>
      <dgm:t>
        <a:bodyPr/>
        <a:lstStyle/>
        <a:p>
          <a:endParaRPr lang="en-US"/>
        </a:p>
      </dgm:t>
    </dgm:pt>
    <dgm:pt modelId="{9C30FBBD-E75F-4757-B593-7B19CF60EF89}" type="sibTrans" cxnId="{89F1EF3A-835B-458A-9F68-9A22089D8622}">
      <dgm:prSet/>
      <dgm:spPr/>
      <dgm:t>
        <a:bodyPr/>
        <a:lstStyle/>
        <a:p>
          <a:endParaRPr lang="en-US"/>
        </a:p>
      </dgm:t>
    </dgm:pt>
    <dgm:pt modelId="{883D3A96-9073-4EEF-8F4C-10454C7B9A02}" type="pres">
      <dgm:prSet presAssocID="{64400C6D-FE79-4D34-8FAB-C2D97B668BB1}" presName="linearFlow" presStyleCnt="0">
        <dgm:presLayoutVars>
          <dgm:dir/>
          <dgm:animLvl val="lvl"/>
          <dgm:resizeHandles val="exact"/>
        </dgm:presLayoutVars>
      </dgm:prSet>
      <dgm:spPr/>
    </dgm:pt>
    <dgm:pt modelId="{E5F8FCB2-4C7E-469A-9F90-14F4AFB867F9}" type="pres">
      <dgm:prSet presAssocID="{CCCE2B07-7F1E-43BB-A543-2267899F28C8}" presName="composite" presStyleCnt="0"/>
      <dgm:spPr/>
    </dgm:pt>
    <dgm:pt modelId="{92468050-7377-4A16-94E2-C0F828584693}" type="pres">
      <dgm:prSet presAssocID="{CCCE2B07-7F1E-43BB-A543-2267899F28C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2B02F-614A-4CFF-8CD5-0DC6995AE197}" type="pres">
      <dgm:prSet presAssocID="{CCCE2B07-7F1E-43BB-A543-2267899F28C8}" presName="parSh" presStyleLbl="node1" presStyleIdx="0" presStyleCnt="2"/>
      <dgm:spPr/>
      <dgm:t>
        <a:bodyPr/>
        <a:lstStyle/>
        <a:p>
          <a:endParaRPr lang="en-US"/>
        </a:p>
      </dgm:t>
    </dgm:pt>
    <dgm:pt modelId="{977664B1-35AF-4538-BA0B-BAEEB3AB31B8}" type="pres">
      <dgm:prSet presAssocID="{CCCE2B07-7F1E-43BB-A543-2267899F28C8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32567-4E67-4D6C-90F4-73B4ED786CF7}" type="pres">
      <dgm:prSet presAssocID="{8ECC5039-9515-4FA5-8905-068C578B417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C8BE8B4-01BD-4BC2-8C09-4AFD0F33C644}" type="pres">
      <dgm:prSet presAssocID="{8ECC5039-9515-4FA5-8905-068C578B417C}" presName="connTx" presStyleLbl="sibTrans2D1" presStyleIdx="0" presStyleCnt="1"/>
      <dgm:spPr/>
      <dgm:t>
        <a:bodyPr/>
        <a:lstStyle/>
        <a:p>
          <a:endParaRPr lang="en-US"/>
        </a:p>
      </dgm:t>
    </dgm:pt>
    <dgm:pt modelId="{D55489AB-F110-4D01-AAEF-CF2B94BAD1CA}" type="pres">
      <dgm:prSet presAssocID="{CDAC5718-9867-4D2B-908E-7816CFD7607C}" presName="composite" presStyleCnt="0"/>
      <dgm:spPr/>
    </dgm:pt>
    <dgm:pt modelId="{B07D2D39-9BCC-4398-AC8B-84B6E24FCAB6}" type="pres">
      <dgm:prSet presAssocID="{CDAC5718-9867-4D2B-908E-7816CFD7607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31866-5F2A-4E0B-B3E1-D88262D5D216}" type="pres">
      <dgm:prSet presAssocID="{CDAC5718-9867-4D2B-908E-7816CFD7607C}" presName="parSh" presStyleLbl="node1" presStyleIdx="1" presStyleCnt="2"/>
      <dgm:spPr/>
      <dgm:t>
        <a:bodyPr/>
        <a:lstStyle/>
        <a:p>
          <a:endParaRPr lang="en-US"/>
        </a:p>
      </dgm:t>
    </dgm:pt>
    <dgm:pt modelId="{6542DFC0-A4C3-4DE2-B351-E23D160D9AF4}" type="pres">
      <dgm:prSet presAssocID="{CDAC5718-9867-4D2B-908E-7816CFD7607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76E8C-6ACE-490E-98F4-5D08DF4B760C}" type="presOf" srcId="{5A7DDDB6-9A17-4BFD-BCC0-8379739C5671}" destId="{6542DFC0-A4C3-4DE2-B351-E23D160D9AF4}" srcOrd="0" destOrd="0" presId="urn:microsoft.com/office/officeart/2005/8/layout/process3"/>
    <dgm:cxn modelId="{A35A57DA-C392-42B3-8F13-0FC37A037287}" srcId="{CDAC5718-9867-4D2B-908E-7816CFD7607C}" destId="{5A7DDDB6-9A17-4BFD-BCC0-8379739C5671}" srcOrd="0" destOrd="0" parTransId="{70470EBC-6412-47AA-9C83-6C66A7A5E3E0}" sibTransId="{51934EB6-53AF-45E9-A01B-125F9972814E}"/>
    <dgm:cxn modelId="{1440C605-C11D-4A1D-80F9-85802E80D9C2}" srcId="{64400C6D-FE79-4D34-8FAB-C2D97B668BB1}" destId="{CCCE2B07-7F1E-43BB-A543-2267899F28C8}" srcOrd="0" destOrd="0" parTransId="{F4F79ABA-6465-4A2F-80DC-49F17FB70C7E}" sibTransId="{8ECC5039-9515-4FA5-8905-068C578B417C}"/>
    <dgm:cxn modelId="{979AD29E-5841-4596-AB0B-94ABA2FDBEAE}" type="presOf" srcId="{CDAC5718-9867-4D2B-908E-7816CFD7607C}" destId="{EB131866-5F2A-4E0B-B3E1-D88262D5D216}" srcOrd="1" destOrd="0" presId="urn:microsoft.com/office/officeart/2005/8/layout/process3"/>
    <dgm:cxn modelId="{89F1EF3A-835B-458A-9F68-9A22089D8622}" srcId="{CDAC5718-9867-4D2B-908E-7816CFD7607C}" destId="{EA549BBB-6016-4BA7-AA75-E6C08F17C8D9}" srcOrd="1" destOrd="0" parTransId="{00CC8B7B-3D52-4764-8D24-C85B893D10FF}" sibTransId="{9C30FBBD-E75F-4757-B593-7B19CF60EF89}"/>
    <dgm:cxn modelId="{6AE051FF-9D3A-4D01-AC95-311403FBB49D}" type="presOf" srcId="{CCCE2B07-7F1E-43BB-A543-2267899F28C8}" destId="{92468050-7377-4A16-94E2-C0F828584693}" srcOrd="0" destOrd="0" presId="urn:microsoft.com/office/officeart/2005/8/layout/process3"/>
    <dgm:cxn modelId="{00934829-F75C-4A5F-A069-1B1B3D902538}" type="presOf" srcId="{8ECC5039-9515-4FA5-8905-068C578B417C}" destId="{75B32567-4E67-4D6C-90F4-73B4ED786CF7}" srcOrd="0" destOrd="0" presId="urn:microsoft.com/office/officeart/2005/8/layout/process3"/>
    <dgm:cxn modelId="{2FD043A6-CA28-4735-AEC2-04BE82D51AEF}" type="presOf" srcId="{CCCE2B07-7F1E-43BB-A543-2267899F28C8}" destId="{AC22B02F-614A-4CFF-8CD5-0DC6995AE197}" srcOrd="1" destOrd="0" presId="urn:microsoft.com/office/officeart/2005/8/layout/process3"/>
    <dgm:cxn modelId="{FF3E36F4-8A40-4796-9E26-AA56C3E9414F}" type="presOf" srcId="{64400C6D-FE79-4D34-8FAB-C2D97B668BB1}" destId="{883D3A96-9073-4EEF-8F4C-10454C7B9A02}" srcOrd="0" destOrd="0" presId="urn:microsoft.com/office/officeart/2005/8/layout/process3"/>
    <dgm:cxn modelId="{A14A8FE1-DD27-43AB-967A-C8A7635EFD1D}" type="presOf" srcId="{EA549BBB-6016-4BA7-AA75-E6C08F17C8D9}" destId="{6542DFC0-A4C3-4DE2-B351-E23D160D9AF4}" srcOrd="0" destOrd="1" presId="urn:microsoft.com/office/officeart/2005/8/layout/process3"/>
    <dgm:cxn modelId="{483FB5F0-EF24-4EA1-A520-22ACFE83D1C2}" type="presOf" srcId="{959F6F77-BFFB-4D48-BC3F-06891551625E}" destId="{977664B1-35AF-4538-BA0B-BAEEB3AB31B8}" srcOrd="0" destOrd="0" presId="urn:microsoft.com/office/officeart/2005/8/layout/process3"/>
    <dgm:cxn modelId="{8A92D575-FBB1-4928-975E-6D44A12D5B96}" srcId="{64400C6D-FE79-4D34-8FAB-C2D97B668BB1}" destId="{CDAC5718-9867-4D2B-908E-7816CFD7607C}" srcOrd="1" destOrd="0" parTransId="{6C90D050-2378-4F42-BEAA-63ECED3FD735}" sibTransId="{22978778-844D-4A54-90C0-33D7459FCDCC}"/>
    <dgm:cxn modelId="{FAB61567-3515-424A-88C5-5683140A5C73}" type="presOf" srcId="{CDAC5718-9867-4D2B-908E-7816CFD7607C}" destId="{B07D2D39-9BCC-4398-AC8B-84B6E24FCAB6}" srcOrd="0" destOrd="0" presId="urn:microsoft.com/office/officeart/2005/8/layout/process3"/>
    <dgm:cxn modelId="{A638DD79-04E6-47FA-A5D5-1BE7F6D4FDCE}" type="presOf" srcId="{8ECC5039-9515-4FA5-8905-068C578B417C}" destId="{AC8BE8B4-01BD-4BC2-8C09-4AFD0F33C644}" srcOrd="1" destOrd="0" presId="urn:microsoft.com/office/officeart/2005/8/layout/process3"/>
    <dgm:cxn modelId="{0492DAB7-0A0D-4D5D-ABB0-569A42FEA59A}" srcId="{CCCE2B07-7F1E-43BB-A543-2267899F28C8}" destId="{959F6F77-BFFB-4D48-BC3F-06891551625E}" srcOrd="0" destOrd="0" parTransId="{44D76F66-918C-497F-9B7D-E75DE7F70595}" sibTransId="{236CEF91-8072-462A-B92D-9A6EA4AC3608}"/>
    <dgm:cxn modelId="{5D1BC546-874E-490C-94CD-C26B14AFAF17}" type="presParOf" srcId="{883D3A96-9073-4EEF-8F4C-10454C7B9A02}" destId="{E5F8FCB2-4C7E-469A-9F90-14F4AFB867F9}" srcOrd="0" destOrd="0" presId="urn:microsoft.com/office/officeart/2005/8/layout/process3"/>
    <dgm:cxn modelId="{E143D751-1241-42D5-A277-5C9A409669F8}" type="presParOf" srcId="{E5F8FCB2-4C7E-469A-9F90-14F4AFB867F9}" destId="{92468050-7377-4A16-94E2-C0F828584693}" srcOrd="0" destOrd="0" presId="urn:microsoft.com/office/officeart/2005/8/layout/process3"/>
    <dgm:cxn modelId="{B508CA6E-F611-4473-B579-1E073DF40AD8}" type="presParOf" srcId="{E5F8FCB2-4C7E-469A-9F90-14F4AFB867F9}" destId="{AC22B02F-614A-4CFF-8CD5-0DC6995AE197}" srcOrd="1" destOrd="0" presId="urn:microsoft.com/office/officeart/2005/8/layout/process3"/>
    <dgm:cxn modelId="{78562B0A-39C3-4F9E-A7AE-F21CE11B4B9F}" type="presParOf" srcId="{E5F8FCB2-4C7E-469A-9F90-14F4AFB867F9}" destId="{977664B1-35AF-4538-BA0B-BAEEB3AB31B8}" srcOrd="2" destOrd="0" presId="urn:microsoft.com/office/officeart/2005/8/layout/process3"/>
    <dgm:cxn modelId="{32095438-AB05-472C-91A3-5B6BFDF9BFE8}" type="presParOf" srcId="{883D3A96-9073-4EEF-8F4C-10454C7B9A02}" destId="{75B32567-4E67-4D6C-90F4-73B4ED786CF7}" srcOrd="1" destOrd="0" presId="urn:microsoft.com/office/officeart/2005/8/layout/process3"/>
    <dgm:cxn modelId="{30EA01AA-0C82-41B5-967F-0E7847D861CC}" type="presParOf" srcId="{75B32567-4E67-4D6C-90F4-73B4ED786CF7}" destId="{AC8BE8B4-01BD-4BC2-8C09-4AFD0F33C644}" srcOrd="0" destOrd="0" presId="urn:microsoft.com/office/officeart/2005/8/layout/process3"/>
    <dgm:cxn modelId="{98B6A622-8960-4E1C-8794-0467BCB22780}" type="presParOf" srcId="{883D3A96-9073-4EEF-8F4C-10454C7B9A02}" destId="{D55489AB-F110-4D01-AAEF-CF2B94BAD1CA}" srcOrd="2" destOrd="0" presId="urn:microsoft.com/office/officeart/2005/8/layout/process3"/>
    <dgm:cxn modelId="{A517DF21-CD0F-49E0-ACEC-2B55A5021DC3}" type="presParOf" srcId="{D55489AB-F110-4D01-AAEF-CF2B94BAD1CA}" destId="{B07D2D39-9BCC-4398-AC8B-84B6E24FCAB6}" srcOrd="0" destOrd="0" presId="urn:microsoft.com/office/officeart/2005/8/layout/process3"/>
    <dgm:cxn modelId="{D89B2575-0D27-4031-B9AD-009696472C5B}" type="presParOf" srcId="{D55489AB-F110-4D01-AAEF-CF2B94BAD1CA}" destId="{EB131866-5F2A-4E0B-B3E1-D88262D5D216}" srcOrd="1" destOrd="0" presId="urn:microsoft.com/office/officeart/2005/8/layout/process3"/>
    <dgm:cxn modelId="{0333F182-48B1-406B-81EA-FFECF92DFCDC}" type="presParOf" srcId="{D55489AB-F110-4D01-AAEF-CF2B94BAD1CA}" destId="{6542DFC0-A4C3-4DE2-B351-E23D160D9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B354BB-0E7A-4E57-939C-3D67421537C6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9C19D64-8296-450B-9793-06E3FB052FCA}">
      <dgm:prSet phldrT="[Text]"/>
      <dgm:spPr/>
      <dgm:t>
        <a:bodyPr/>
        <a:lstStyle/>
        <a:p>
          <a:r>
            <a:rPr lang="en-US" dirty="0" smtClean="0"/>
            <a:t>Time of day</a:t>
          </a:r>
          <a:endParaRPr lang="en-US" dirty="0"/>
        </a:p>
      </dgm:t>
    </dgm:pt>
    <dgm:pt modelId="{C1DE2630-3086-41AB-8581-0CDFC816F1AC}" type="parTrans" cxnId="{B1B02FDF-8695-4A6F-BE5E-09FF781AA598}">
      <dgm:prSet/>
      <dgm:spPr/>
      <dgm:t>
        <a:bodyPr/>
        <a:lstStyle/>
        <a:p>
          <a:endParaRPr lang="en-US"/>
        </a:p>
      </dgm:t>
    </dgm:pt>
    <dgm:pt modelId="{27000D8F-8BD6-4653-A88D-E0BA88D9986A}" type="sibTrans" cxnId="{B1B02FDF-8695-4A6F-BE5E-09FF781AA598}">
      <dgm:prSet/>
      <dgm:spPr/>
      <dgm:t>
        <a:bodyPr/>
        <a:lstStyle/>
        <a:p>
          <a:endParaRPr lang="en-US"/>
        </a:p>
      </dgm:t>
    </dgm:pt>
    <dgm:pt modelId="{BEB1F7C7-8531-4502-B235-CD3965C1843C}">
      <dgm:prSet phldrT="[Text]"/>
      <dgm:spPr/>
      <dgm:t>
        <a:bodyPr/>
        <a:lstStyle/>
        <a:p>
          <a:r>
            <a:rPr lang="en-US" dirty="0" smtClean="0"/>
            <a:t>Weather, natural hazards</a:t>
          </a:r>
          <a:endParaRPr lang="en-US" dirty="0"/>
        </a:p>
      </dgm:t>
    </dgm:pt>
    <dgm:pt modelId="{067EF319-CEA1-4D03-ACFA-899447A4FF79}" type="parTrans" cxnId="{0608D14A-9F11-41AB-AE99-266B139C4699}">
      <dgm:prSet/>
      <dgm:spPr/>
      <dgm:t>
        <a:bodyPr/>
        <a:lstStyle/>
        <a:p>
          <a:endParaRPr lang="en-US"/>
        </a:p>
      </dgm:t>
    </dgm:pt>
    <dgm:pt modelId="{733CEB2F-DCCA-42CC-88E7-3C95565DEA9D}" type="sibTrans" cxnId="{0608D14A-9F11-41AB-AE99-266B139C4699}">
      <dgm:prSet/>
      <dgm:spPr/>
      <dgm:t>
        <a:bodyPr/>
        <a:lstStyle/>
        <a:p>
          <a:endParaRPr lang="en-US"/>
        </a:p>
      </dgm:t>
    </dgm:pt>
    <dgm:pt modelId="{DC697A1B-609B-4ECB-B1EA-F7B7D5DD53B5}">
      <dgm:prSet phldrT="[Text]"/>
      <dgm:spPr/>
      <dgm:t>
        <a:bodyPr/>
        <a:lstStyle/>
        <a:p>
          <a:r>
            <a:rPr lang="en-US" dirty="0" smtClean="0"/>
            <a:t>Manmade barriers</a:t>
          </a:r>
          <a:endParaRPr lang="en-US" dirty="0"/>
        </a:p>
      </dgm:t>
    </dgm:pt>
    <dgm:pt modelId="{9EE723AF-21B5-44FA-9F6E-B4E20002BD53}" type="parTrans" cxnId="{9734D927-3F56-4C7A-BE50-E5040FAE333A}">
      <dgm:prSet/>
      <dgm:spPr/>
      <dgm:t>
        <a:bodyPr/>
        <a:lstStyle/>
        <a:p>
          <a:endParaRPr lang="en-US"/>
        </a:p>
      </dgm:t>
    </dgm:pt>
    <dgm:pt modelId="{E948CA86-59B3-471D-9CB3-C2CF2F1F323C}" type="sibTrans" cxnId="{9734D927-3F56-4C7A-BE50-E5040FAE333A}">
      <dgm:prSet/>
      <dgm:spPr/>
      <dgm:t>
        <a:bodyPr/>
        <a:lstStyle/>
        <a:p>
          <a:endParaRPr lang="en-US"/>
        </a:p>
      </dgm:t>
    </dgm:pt>
    <dgm:pt modelId="{EF529D83-AF36-4FF2-AEEE-37C85064C792}">
      <dgm:prSet phldrT="[Text]"/>
      <dgm:spPr/>
      <dgm:t>
        <a:bodyPr/>
        <a:lstStyle/>
        <a:p>
          <a:r>
            <a:rPr lang="en-US" dirty="0" smtClean="0"/>
            <a:t>People leaving the scene</a:t>
          </a:r>
          <a:endParaRPr lang="en-US" dirty="0"/>
        </a:p>
      </dgm:t>
    </dgm:pt>
    <dgm:pt modelId="{BC8B598C-96D0-4822-ACBE-E19C98A7C64F}" type="parTrans" cxnId="{C90E6123-7E0A-4F5D-BEE4-9E71E54BAC33}">
      <dgm:prSet/>
      <dgm:spPr/>
      <dgm:t>
        <a:bodyPr/>
        <a:lstStyle/>
        <a:p>
          <a:endParaRPr lang="en-US"/>
        </a:p>
      </dgm:t>
    </dgm:pt>
    <dgm:pt modelId="{19816D68-E9B7-4A4E-8259-E33C08DA4BD5}" type="sibTrans" cxnId="{C90E6123-7E0A-4F5D-BEE4-9E71E54BAC33}">
      <dgm:prSet/>
      <dgm:spPr/>
      <dgm:t>
        <a:bodyPr/>
        <a:lstStyle/>
        <a:p>
          <a:endParaRPr lang="en-US"/>
        </a:p>
      </dgm:t>
    </dgm:pt>
    <dgm:pt modelId="{A6A2D9C1-E52F-4306-B029-96E585DB1F38}" type="pres">
      <dgm:prSet presAssocID="{14B354BB-0E7A-4E57-939C-3D67421537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370E9-BDAE-4D22-B740-9446430E1528}" type="pres">
      <dgm:prSet presAssocID="{C9C19D64-8296-450B-9793-06E3FB052F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4C0DF-8687-4F5A-9272-0683760FA9B9}" type="pres">
      <dgm:prSet presAssocID="{27000D8F-8BD6-4653-A88D-E0BA88D9986A}" presName="sibTrans" presStyleCnt="0"/>
      <dgm:spPr/>
    </dgm:pt>
    <dgm:pt modelId="{3BEF7F3E-91E2-4774-BCA8-80973F586ECF}" type="pres">
      <dgm:prSet presAssocID="{BEB1F7C7-8531-4502-B235-CD3965C184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9D2FB-BCE1-4088-9EF1-FB572BC792DA}" type="pres">
      <dgm:prSet presAssocID="{733CEB2F-DCCA-42CC-88E7-3C95565DEA9D}" presName="sibTrans" presStyleCnt="0"/>
      <dgm:spPr/>
    </dgm:pt>
    <dgm:pt modelId="{BB434068-EF10-46F9-BD7E-07B09617AD3D}" type="pres">
      <dgm:prSet presAssocID="{DC697A1B-609B-4ECB-B1EA-F7B7D5DD53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ECA8A-DC7D-4DAA-BF57-4273C7141D52}" type="pres">
      <dgm:prSet presAssocID="{E948CA86-59B3-471D-9CB3-C2CF2F1F323C}" presName="sibTrans" presStyleCnt="0"/>
      <dgm:spPr/>
    </dgm:pt>
    <dgm:pt modelId="{787F3DE7-85B2-436D-9AD8-5089CF96B55D}" type="pres">
      <dgm:prSet presAssocID="{EF529D83-AF36-4FF2-AEEE-37C85064C7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BDECC-F3F2-4E1A-A73F-5222A23E26A8}" type="presOf" srcId="{EF529D83-AF36-4FF2-AEEE-37C85064C792}" destId="{787F3DE7-85B2-436D-9AD8-5089CF96B55D}" srcOrd="0" destOrd="0" presId="urn:microsoft.com/office/officeart/2005/8/layout/default#1"/>
    <dgm:cxn modelId="{C90E6123-7E0A-4F5D-BEE4-9E71E54BAC33}" srcId="{14B354BB-0E7A-4E57-939C-3D67421537C6}" destId="{EF529D83-AF36-4FF2-AEEE-37C85064C792}" srcOrd="3" destOrd="0" parTransId="{BC8B598C-96D0-4822-ACBE-E19C98A7C64F}" sibTransId="{19816D68-E9B7-4A4E-8259-E33C08DA4BD5}"/>
    <dgm:cxn modelId="{CB66D314-80A5-4776-9D6A-A63F856FEAB6}" type="presOf" srcId="{DC697A1B-609B-4ECB-B1EA-F7B7D5DD53B5}" destId="{BB434068-EF10-46F9-BD7E-07B09617AD3D}" srcOrd="0" destOrd="0" presId="urn:microsoft.com/office/officeart/2005/8/layout/default#1"/>
    <dgm:cxn modelId="{B1B02FDF-8695-4A6F-BE5E-09FF781AA598}" srcId="{14B354BB-0E7A-4E57-939C-3D67421537C6}" destId="{C9C19D64-8296-450B-9793-06E3FB052FCA}" srcOrd="0" destOrd="0" parTransId="{C1DE2630-3086-41AB-8581-0CDFC816F1AC}" sibTransId="{27000D8F-8BD6-4653-A88D-E0BA88D9986A}"/>
    <dgm:cxn modelId="{AF11F00C-7800-45D5-8F58-F93B971A4C13}" type="presOf" srcId="{C9C19D64-8296-450B-9793-06E3FB052FCA}" destId="{347370E9-BDAE-4D22-B740-9446430E1528}" srcOrd="0" destOrd="0" presId="urn:microsoft.com/office/officeart/2005/8/layout/default#1"/>
    <dgm:cxn modelId="{0608D14A-9F11-41AB-AE99-266B139C4699}" srcId="{14B354BB-0E7A-4E57-939C-3D67421537C6}" destId="{BEB1F7C7-8531-4502-B235-CD3965C1843C}" srcOrd="1" destOrd="0" parTransId="{067EF319-CEA1-4D03-ACFA-899447A4FF79}" sibTransId="{733CEB2F-DCCA-42CC-88E7-3C95565DEA9D}"/>
    <dgm:cxn modelId="{824CBA2D-6B3A-4E65-9E96-2B94DA110AAE}" type="presOf" srcId="{BEB1F7C7-8531-4502-B235-CD3965C1843C}" destId="{3BEF7F3E-91E2-4774-BCA8-80973F586ECF}" srcOrd="0" destOrd="0" presId="urn:microsoft.com/office/officeart/2005/8/layout/default#1"/>
    <dgm:cxn modelId="{73C3654D-2DD2-435F-8CA4-8CF382F29828}" type="presOf" srcId="{14B354BB-0E7A-4E57-939C-3D67421537C6}" destId="{A6A2D9C1-E52F-4306-B029-96E585DB1F38}" srcOrd="0" destOrd="0" presId="urn:microsoft.com/office/officeart/2005/8/layout/default#1"/>
    <dgm:cxn modelId="{9734D927-3F56-4C7A-BE50-E5040FAE333A}" srcId="{14B354BB-0E7A-4E57-939C-3D67421537C6}" destId="{DC697A1B-609B-4ECB-B1EA-F7B7D5DD53B5}" srcOrd="2" destOrd="0" parTransId="{9EE723AF-21B5-44FA-9F6E-B4E20002BD53}" sibTransId="{E948CA86-59B3-471D-9CB3-C2CF2F1F323C}"/>
    <dgm:cxn modelId="{6064E0CC-C6BC-4D9D-9B48-94CA27C02B18}" type="presParOf" srcId="{A6A2D9C1-E52F-4306-B029-96E585DB1F38}" destId="{347370E9-BDAE-4D22-B740-9446430E1528}" srcOrd="0" destOrd="0" presId="urn:microsoft.com/office/officeart/2005/8/layout/default#1"/>
    <dgm:cxn modelId="{C9F8C118-55AE-481C-BBE0-08818037CFA0}" type="presParOf" srcId="{A6A2D9C1-E52F-4306-B029-96E585DB1F38}" destId="{1134C0DF-8687-4F5A-9272-0683760FA9B9}" srcOrd="1" destOrd="0" presId="urn:microsoft.com/office/officeart/2005/8/layout/default#1"/>
    <dgm:cxn modelId="{645A5B0D-DC57-4C32-AD03-498931B7418C}" type="presParOf" srcId="{A6A2D9C1-E52F-4306-B029-96E585DB1F38}" destId="{3BEF7F3E-91E2-4774-BCA8-80973F586ECF}" srcOrd="2" destOrd="0" presId="urn:microsoft.com/office/officeart/2005/8/layout/default#1"/>
    <dgm:cxn modelId="{FD34DAE5-4B4A-4EC1-BCB2-307512BE8EB9}" type="presParOf" srcId="{A6A2D9C1-E52F-4306-B029-96E585DB1F38}" destId="{9249D2FB-BCE1-4088-9EF1-FB572BC792DA}" srcOrd="3" destOrd="0" presId="urn:microsoft.com/office/officeart/2005/8/layout/default#1"/>
    <dgm:cxn modelId="{35DBA7F7-4177-4034-89F3-C472CB002F77}" type="presParOf" srcId="{A6A2D9C1-E52F-4306-B029-96E585DB1F38}" destId="{BB434068-EF10-46F9-BD7E-07B09617AD3D}" srcOrd="4" destOrd="0" presId="urn:microsoft.com/office/officeart/2005/8/layout/default#1"/>
    <dgm:cxn modelId="{FE6DE95C-9839-4E5B-973B-FD2FC3F3804B}" type="presParOf" srcId="{A6A2D9C1-E52F-4306-B029-96E585DB1F38}" destId="{0F1ECA8A-DC7D-4DAA-BF57-4273C7141D52}" srcOrd="5" destOrd="0" presId="urn:microsoft.com/office/officeart/2005/8/layout/default#1"/>
    <dgm:cxn modelId="{0C00AE27-39E4-4273-98BB-C9B9F80E0F44}" type="presParOf" srcId="{A6A2D9C1-E52F-4306-B029-96E585DB1F38}" destId="{787F3DE7-85B2-436D-9AD8-5089CF96B55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08F0AA-A8AE-47D4-ABBC-DCC6A0345A9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EAA67CA-A034-4995-8E74-50E7669ECD0C}">
      <dgm:prSet phldrT="[Text]"/>
      <dgm:spPr/>
      <dgm:t>
        <a:bodyPr/>
        <a:lstStyle/>
        <a:p>
          <a:r>
            <a:rPr lang="en-US" dirty="0" smtClean="0"/>
            <a:t>Time of arrival and extent of fire</a:t>
          </a:r>
          <a:endParaRPr lang="en-US" dirty="0"/>
        </a:p>
      </dgm:t>
    </dgm:pt>
    <dgm:pt modelId="{02B6239E-4900-4736-91F9-0F32508F096C}" type="parTrans" cxnId="{0FBD4F45-AF4A-42AB-A7DE-849BB4A315C1}">
      <dgm:prSet/>
      <dgm:spPr/>
      <dgm:t>
        <a:bodyPr/>
        <a:lstStyle/>
        <a:p>
          <a:endParaRPr lang="en-US"/>
        </a:p>
      </dgm:t>
    </dgm:pt>
    <dgm:pt modelId="{F4EBA10F-102B-412D-8243-189DE97CEA17}" type="sibTrans" cxnId="{0FBD4F45-AF4A-42AB-A7DE-849BB4A315C1}">
      <dgm:prSet/>
      <dgm:spPr>
        <a:noFill/>
      </dgm:spPr>
      <dgm:t>
        <a:bodyPr/>
        <a:lstStyle/>
        <a:p>
          <a:endParaRPr lang="en-US" dirty="0"/>
        </a:p>
      </dgm:t>
    </dgm:pt>
    <dgm:pt modelId="{C0AD78C1-EEAA-4C83-9F9B-B04A6E4D7343}">
      <dgm:prSet phldrT="[Text]"/>
      <dgm:spPr/>
      <dgm:t>
        <a:bodyPr/>
        <a:lstStyle/>
        <a:p>
          <a:r>
            <a:rPr lang="en-US" dirty="0" smtClean="0"/>
            <a:t>Wind direction and velocity</a:t>
          </a:r>
          <a:endParaRPr lang="en-US" dirty="0"/>
        </a:p>
      </dgm:t>
    </dgm:pt>
    <dgm:pt modelId="{2B518412-3699-4D5C-A554-407054304688}" type="parTrans" cxnId="{79A12577-5D5E-4080-9879-EE77AD19B0EE}">
      <dgm:prSet/>
      <dgm:spPr/>
      <dgm:t>
        <a:bodyPr/>
        <a:lstStyle/>
        <a:p>
          <a:endParaRPr lang="en-US"/>
        </a:p>
      </dgm:t>
    </dgm:pt>
    <dgm:pt modelId="{377C9FF9-01DC-4D2A-AC04-8C59432C0A0A}" type="sibTrans" cxnId="{79A12577-5D5E-4080-9879-EE77AD19B0EE}">
      <dgm:prSet/>
      <dgm:spPr>
        <a:noFill/>
      </dgm:spPr>
      <dgm:t>
        <a:bodyPr/>
        <a:lstStyle/>
        <a:p>
          <a:endParaRPr lang="en-US" dirty="0"/>
        </a:p>
      </dgm:t>
    </dgm:pt>
    <dgm:pt modelId="{EABC2DE2-E0E6-45DB-8B0F-32EF9D4DC1B3}">
      <dgm:prSet phldrT="[Text]"/>
      <dgm:spPr/>
      <dgm:t>
        <a:bodyPr/>
        <a:lstStyle/>
        <a:p>
          <a:r>
            <a:rPr lang="en-US" dirty="0" smtClean="0"/>
            <a:t>Doors or windows locked or unlocked</a:t>
          </a:r>
          <a:endParaRPr lang="en-US" dirty="0"/>
        </a:p>
      </dgm:t>
    </dgm:pt>
    <dgm:pt modelId="{D7B124C7-316C-473F-A9F8-4DEDFD83B9CE}" type="parTrans" cxnId="{2DE61101-E9AF-4FE7-90B0-1CE07B94DA12}">
      <dgm:prSet/>
      <dgm:spPr/>
      <dgm:t>
        <a:bodyPr/>
        <a:lstStyle/>
        <a:p>
          <a:endParaRPr lang="en-US"/>
        </a:p>
      </dgm:t>
    </dgm:pt>
    <dgm:pt modelId="{21E2A1E1-BDDC-492F-A1BB-CBAFFF2848A0}" type="sibTrans" cxnId="{2DE61101-E9AF-4FE7-90B0-1CE07B94DA12}">
      <dgm:prSet/>
      <dgm:spPr/>
      <dgm:t>
        <a:bodyPr/>
        <a:lstStyle/>
        <a:p>
          <a:endParaRPr lang="en-US"/>
        </a:p>
      </dgm:t>
    </dgm:pt>
    <dgm:pt modelId="{7D1450A8-7BF7-41BF-8549-46AD695D16CC}" type="pres">
      <dgm:prSet presAssocID="{1208F0AA-A8AE-47D4-ABBC-DCC6A0345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947EA-5012-45E3-91F4-FB994B084FE5}" type="pres">
      <dgm:prSet presAssocID="{8EAA67CA-A034-4995-8E74-50E7669ECD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AEC30-2757-45F2-B519-FFD8E18B1259}" type="pres">
      <dgm:prSet presAssocID="{F4EBA10F-102B-412D-8243-189DE97CEA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FD49D3-4259-4597-90D3-AC2F5E075810}" type="pres">
      <dgm:prSet presAssocID="{F4EBA10F-102B-412D-8243-189DE97CEA1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09759D4-7155-464B-B210-5104DDEA540F}" type="pres">
      <dgm:prSet presAssocID="{C0AD78C1-EEAA-4C83-9F9B-B04A6E4D73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C86D3-1BD9-4DC6-AF85-D4DC966523A0}" type="pres">
      <dgm:prSet presAssocID="{377C9FF9-01DC-4D2A-AC04-8C59432C0A0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FFDCD9B-E592-449B-BA37-52166FDA4D10}" type="pres">
      <dgm:prSet presAssocID="{377C9FF9-01DC-4D2A-AC04-8C59432C0A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8DAE2DA-F9FB-443A-9CA3-935DE685C48D}" type="pres">
      <dgm:prSet presAssocID="{EABC2DE2-E0E6-45DB-8B0F-32EF9D4DC1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8A6E3-B555-4627-93C1-4A8C4B5725EB}" type="presOf" srcId="{EABC2DE2-E0E6-45DB-8B0F-32EF9D4DC1B3}" destId="{58DAE2DA-F9FB-443A-9CA3-935DE685C48D}" srcOrd="0" destOrd="0" presId="urn:microsoft.com/office/officeart/2005/8/layout/process1"/>
    <dgm:cxn modelId="{ECA46FAF-88E8-4031-AE25-C2292803F378}" type="presOf" srcId="{F4EBA10F-102B-412D-8243-189DE97CEA17}" destId="{A21AEC30-2757-45F2-B519-FFD8E18B1259}" srcOrd="0" destOrd="0" presId="urn:microsoft.com/office/officeart/2005/8/layout/process1"/>
    <dgm:cxn modelId="{2DE61101-E9AF-4FE7-90B0-1CE07B94DA12}" srcId="{1208F0AA-A8AE-47D4-ABBC-DCC6A0345A98}" destId="{EABC2DE2-E0E6-45DB-8B0F-32EF9D4DC1B3}" srcOrd="2" destOrd="0" parTransId="{D7B124C7-316C-473F-A9F8-4DEDFD83B9CE}" sibTransId="{21E2A1E1-BDDC-492F-A1BB-CBAFFF2848A0}"/>
    <dgm:cxn modelId="{BA0CAF56-0128-4522-98B3-FD18400767C6}" type="presOf" srcId="{1208F0AA-A8AE-47D4-ABBC-DCC6A0345A98}" destId="{7D1450A8-7BF7-41BF-8549-46AD695D16CC}" srcOrd="0" destOrd="0" presId="urn:microsoft.com/office/officeart/2005/8/layout/process1"/>
    <dgm:cxn modelId="{6BE130C8-725E-4B50-8EED-A9FA38246339}" type="presOf" srcId="{377C9FF9-01DC-4D2A-AC04-8C59432C0A0A}" destId="{EA1C86D3-1BD9-4DC6-AF85-D4DC966523A0}" srcOrd="0" destOrd="0" presId="urn:microsoft.com/office/officeart/2005/8/layout/process1"/>
    <dgm:cxn modelId="{E7A86BA5-2607-4299-85AD-C4BB98E4C4FB}" type="presOf" srcId="{377C9FF9-01DC-4D2A-AC04-8C59432C0A0A}" destId="{3FFDCD9B-E592-449B-BA37-52166FDA4D10}" srcOrd="1" destOrd="0" presId="urn:microsoft.com/office/officeart/2005/8/layout/process1"/>
    <dgm:cxn modelId="{79A12577-5D5E-4080-9879-EE77AD19B0EE}" srcId="{1208F0AA-A8AE-47D4-ABBC-DCC6A0345A98}" destId="{C0AD78C1-EEAA-4C83-9F9B-B04A6E4D7343}" srcOrd="1" destOrd="0" parTransId="{2B518412-3699-4D5C-A554-407054304688}" sibTransId="{377C9FF9-01DC-4D2A-AC04-8C59432C0A0A}"/>
    <dgm:cxn modelId="{224B9C36-A763-468F-975F-6CEB9DB09CB7}" type="presOf" srcId="{8EAA67CA-A034-4995-8E74-50E7669ECD0C}" destId="{DB4947EA-5012-45E3-91F4-FB994B084FE5}" srcOrd="0" destOrd="0" presId="urn:microsoft.com/office/officeart/2005/8/layout/process1"/>
    <dgm:cxn modelId="{98D62E08-50A8-4680-BB7A-B70A03702057}" type="presOf" srcId="{C0AD78C1-EEAA-4C83-9F9B-B04A6E4D7343}" destId="{A09759D4-7155-464B-B210-5104DDEA540F}" srcOrd="0" destOrd="0" presId="urn:microsoft.com/office/officeart/2005/8/layout/process1"/>
    <dgm:cxn modelId="{0FBD4F45-AF4A-42AB-A7DE-849BB4A315C1}" srcId="{1208F0AA-A8AE-47D4-ABBC-DCC6A0345A98}" destId="{8EAA67CA-A034-4995-8E74-50E7669ECD0C}" srcOrd="0" destOrd="0" parTransId="{02B6239E-4900-4736-91F9-0F32508F096C}" sibTransId="{F4EBA10F-102B-412D-8243-189DE97CEA17}"/>
    <dgm:cxn modelId="{A8416CAC-1E52-4F39-8076-6CD498BEAB05}" type="presOf" srcId="{F4EBA10F-102B-412D-8243-189DE97CEA17}" destId="{45FD49D3-4259-4597-90D3-AC2F5E075810}" srcOrd="1" destOrd="0" presId="urn:microsoft.com/office/officeart/2005/8/layout/process1"/>
    <dgm:cxn modelId="{1294AF22-ABFF-41A1-83D4-11BD69005075}" type="presParOf" srcId="{7D1450A8-7BF7-41BF-8549-46AD695D16CC}" destId="{DB4947EA-5012-45E3-91F4-FB994B084FE5}" srcOrd="0" destOrd="0" presId="urn:microsoft.com/office/officeart/2005/8/layout/process1"/>
    <dgm:cxn modelId="{6F1F75A3-76B0-464B-92F8-387EFBAF59C8}" type="presParOf" srcId="{7D1450A8-7BF7-41BF-8549-46AD695D16CC}" destId="{A21AEC30-2757-45F2-B519-FFD8E18B1259}" srcOrd="1" destOrd="0" presId="urn:microsoft.com/office/officeart/2005/8/layout/process1"/>
    <dgm:cxn modelId="{DA7B2B71-CF22-47FD-B52D-181A12ABD215}" type="presParOf" srcId="{A21AEC30-2757-45F2-B519-FFD8E18B1259}" destId="{45FD49D3-4259-4597-90D3-AC2F5E075810}" srcOrd="0" destOrd="0" presId="urn:microsoft.com/office/officeart/2005/8/layout/process1"/>
    <dgm:cxn modelId="{B9676016-9995-46EA-9574-418734E35FBD}" type="presParOf" srcId="{7D1450A8-7BF7-41BF-8549-46AD695D16CC}" destId="{A09759D4-7155-464B-B210-5104DDEA540F}" srcOrd="2" destOrd="0" presId="urn:microsoft.com/office/officeart/2005/8/layout/process1"/>
    <dgm:cxn modelId="{D4E81604-05B8-434A-BB6E-A997C824211A}" type="presParOf" srcId="{7D1450A8-7BF7-41BF-8549-46AD695D16CC}" destId="{EA1C86D3-1BD9-4DC6-AF85-D4DC966523A0}" srcOrd="3" destOrd="0" presId="urn:microsoft.com/office/officeart/2005/8/layout/process1"/>
    <dgm:cxn modelId="{DBF1E1E5-EC5E-4015-A18F-5BB799238141}" type="presParOf" srcId="{EA1C86D3-1BD9-4DC6-AF85-D4DC966523A0}" destId="{3FFDCD9B-E592-449B-BA37-52166FDA4D10}" srcOrd="0" destOrd="0" presId="urn:microsoft.com/office/officeart/2005/8/layout/process1"/>
    <dgm:cxn modelId="{75E60A6A-ADC3-47B6-AB1A-826CDE9A3774}" type="presParOf" srcId="{7D1450A8-7BF7-41BF-8549-46AD695D16CC}" destId="{58DAE2DA-F9FB-443A-9CA3-935DE685C48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20D0-CE93-4E59-8C14-486611FD0536}">
      <dsp:nvSpPr>
        <dsp:cNvPr id="0" name=""/>
        <dsp:cNvSpPr/>
      </dsp:nvSpPr>
      <dsp:spPr>
        <a:xfrm>
          <a:off x="37" y="53516"/>
          <a:ext cx="3631927" cy="6912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Look for</a:t>
          </a:r>
          <a:endParaRPr lang="en-US" sz="2400" kern="1200" dirty="0"/>
        </a:p>
      </dsp:txBody>
      <dsp:txXfrm>
        <a:off x="37" y="53516"/>
        <a:ext cx="3631927" cy="691200"/>
      </dsp:txXfrm>
    </dsp:sp>
    <dsp:sp modelId="{A9610E0E-F559-4859-BC60-6CC3AF86FC85}">
      <dsp:nvSpPr>
        <dsp:cNvPr id="0" name=""/>
        <dsp:cNvSpPr/>
      </dsp:nvSpPr>
      <dsp:spPr>
        <a:xfrm>
          <a:off x="37" y="744716"/>
          <a:ext cx="3631927" cy="35451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Competent ignition source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Ignition sequence</a:t>
          </a:r>
          <a:endParaRPr lang="en-US" sz="2400" kern="1200" dirty="0"/>
        </a:p>
      </dsp:txBody>
      <dsp:txXfrm>
        <a:off x="37" y="744716"/>
        <a:ext cx="3631927" cy="3545167"/>
      </dsp:txXfrm>
    </dsp:sp>
    <dsp:sp modelId="{3DA754E3-3DDE-43ED-A9CE-2FCED499F8FA}">
      <dsp:nvSpPr>
        <dsp:cNvPr id="0" name=""/>
        <dsp:cNvSpPr/>
      </dsp:nvSpPr>
      <dsp:spPr>
        <a:xfrm>
          <a:off x="4140434" y="53516"/>
          <a:ext cx="3631927" cy="69120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Determination can</a:t>
          </a:r>
          <a:endParaRPr lang="en-US" sz="2400" kern="1200" dirty="0"/>
        </a:p>
      </dsp:txBody>
      <dsp:txXfrm>
        <a:off x="4140434" y="53516"/>
        <a:ext cx="3631927" cy="691200"/>
      </dsp:txXfrm>
    </dsp:sp>
    <dsp:sp modelId="{44BB9E70-5337-4CB1-A5ED-6377327FF710}">
      <dsp:nvSpPr>
        <dsp:cNvPr id="0" name=""/>
        <dsp:cNvSpPr/>
      </dsp:nvSpPr>
      <dsp:spPr>
        <a:xfrm>
          <a:off x="4140434" y="744716"/>
          <a:ext cx="3631927" cy="35451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Document causes of fire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Indicate trends in unsafe behavior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Indicate defective equipment, design flaws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Indicate malicious, illegal behavior</a:t>
          </a:r>
          <a:endParaRPr lang="en-US" sz="2400" kern="1200" dirty="0"/>
        </a:p>
      </dsp:txBody>
      <dsp:txXfrm>
        <a:off x="4140434" y="744716"/>
        <a:ext cx="3631927" cy="35451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4E771-0ACA-48A6-B9F6-75E98AE2DD00}">
      <dsp:nvSpPr>
        <dsp:cNvPr id="0" name=""/>
        <dsp:cNvSpPr/>
      </dsp:nvSpPr>
      <dsp:spPr>
        <a:xfrm>
          <a:off x="1552" y="0"/>
          <a:ext cx="3175931" cy="11045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Location of fire</a:t>
          </a:r>
          <a:endParaRPr lang="en-US" sz="3400" kern="1200" dirty="0"/>
        </a:p>
      </dsp:txBody>
      <dsp:txXfrm>
        <a:off x="33904" y="32352"/>
        <a:ext cx="3111227" cy="1039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47EA-5012-45E3-91F4-FB994B084FE5}">
      <dsp:nvSpPr>
        <dsp:cNvPr id="0" name=""/>
        <dsp:cNvSpPr/>
      </dsp:nvSpPr>
      <dsp:spPr>
        <a:xfrm>
          <a:off x="6857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Containers or cans</a:t>
          </a:r>
          <a:endParaRPr lang="en-US" sz="2900" kern="1200" dirty="0"/>
        </a:p>
      </dsp:txBody>
      <dsp:txXfrm>
        <a:off x="42876" y="410424"/>
        <a:ext cx="1977592" cy="1157740"/>
      </dsp:txXfrm>
    </dsp:sp>
    <dsp:sp modelId="{A21AEC30-2757-45F2-B519-FFD8E18B1259}">
      <dsp:nvSpPr>
        <dsp:cNvPr id="0" name=""/>
        <dsp:cNvSpPr/>
      </dsp:nvSpPr>
      <dsp:spPr>
        <a:xfrm rot="5400000">
          <a:off x="1908156" y="1213702"/>
          <a:ext cx="1141110" cy="508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84402" y="1239118"/>
        <a:ext cx="988618" cy="304984"/>
      </dsp:txXfrm>
    </dsp:sp>
    <dsp:sp modelId="{CEE56556-6024-4262-B434-D761191B95E8}">
      <dsp:nvSpPr>
        <dsp:cNvPr id="0" name=""/>
        <dsp:cNvSpPr/>
      </dsp:nvSpPr>
      <dsp:spPr>
        <a:xfrm>
          <a:off x="2876339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Burglary tools</a:t>
          </a:r>
          <a:endParaRPr lang="en-US" sz="2900" kern="1200" dirty="0"/>
        </a:p>
      </dsp:txBody>
      <dsp:txXfrm>
        <a:off x="2912358" y="410424"/>
        <a:ext cx="1977592" cy="1157740"/>
      </dsp:txXfrm>
    </dsp:sp>
    <dsp:sp modelId="{A6434CC7-B673-43C0-991A-79A8D480AE22}">
      <dsp:nvSpPr>
        <dsp:cNvPr id="0" name=""/>
        <dsp:cNvSpPr/>
      </dsp:nvSpPr>
      <dsp:spPr>
        <a:xfrm>
          <a:off x="5130933" y="735140"/>
          <a:ext cx="434521" cy="5083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130933" y="836802"/>
        <a:ext cx="304165" cy="304984"/>
      </dsp:txXfrm>
    </dsp:sp>
    <dsp:sp modelId="{54B25ACD-5389-4FDD-B335-94CE7397ADE3}">
      <dsp:nvSpPr>
        <dsp:cNvPr id="0" name=""/>
        <dsp:cNvSpPr/>
      </dsp:nvSpPr>
      <dsp:spPr>
        <a:xfrm>
          <a:off x="5745822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Familiar faces</a:t>
          </a:r>
          <a:endParaRPr lang="en-US" sz="2900" kern="1200" dirty="0"/>
        </a:p>
      </dsp:txBody>
      <dsp:txXfrm>
        <a:off x="5781841" y="410424"/>
        <a:ext cx="1977592" cy="11577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8A1CB-AFFB-4CE5-B73C-5ACB23B792FE}">
      <dsp:nvSpPr>
        <dsp:cNvPr id="0" name=""/>
        <dsp:cNvSpPr/>
      </dsp:nvSpPr>
      <dsp:spPr>
        <a:xfrm>
          <a:off x="1048192" y="659"/>
          <a:ext cx="2379343" cy="142760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Unusual odors</a:t>
          </a:r>
          <a:endParaRPr lang="en-US" sz="2200" kern="1200" dirty="0"/>
        </a:p>
      </dsp:txBody>
      <dsp:txXfrm>
        <a:off x="1048192" y="659"/>
        <a:ext cx="2379343" cy="1427606"/>
      </dsp:txXfrm>
    </dsp:sp>
    <dsp:sp modelId="{1CBC8099-C12A-4DED-83EA-CEFCCE6A78F3}">
      <dsp:nvSpPr>
        <dsp:cNvPr id="0" name=""/>
        <dsp:cNvSpPr/>
      </dsp:nvSpPr>
      <dsp:spPr>
        <a:xfrm>
          <a:off x="3665471" y="659"/>
          <a:ext cx="2379343" cy="1427606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Abnormal behavior of fire when water applied</a:t>
          </a:r>
          <a:endParaRPr lang="en-US" sz="2200" kern="1200" dirty="0"/>
        </a:p>
      </dsp:txBody>
      <dsp:txXfrm>
        <a:off x="3665471" y="659"/>
        <a:ext cx="2379343" cy="1427606"/>
      </dsp:txXfrm>
    </dsp:sp>
    <dsp:sp modelId="{02242798-5F1E-46BB-BA2F-296A70647406}">
      <dsp:nvSpPr>
        <dsp:cNvPr id="0" name=""/>
        <dsp:cNvSpPr/>
      </dsp:nvSpPr>
      <dsp:spPr>
        <a:xfrm>
          <a:off x="1048192" y="1666200"/>
          <a:ext cx="2379343" cy="1427606"/>
        </a:xfrm>
        <a:prstGeom prst="rect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Obstacles hindering fire fighting</a:t>
          </a:r>
          <a:endParaRPr lang="en-US" sz="2200" kern="1200" dirty="0"/>
        </a:p>
      </dsp:txBody>
      <dsp:txXfrm>
        <a:off x="1048192" y="1666200"/>
        <a:ext cx="2379343" cy="1427606"/>
      </dsp:txXfrm>
    </dsp:sp>
    <dsp:sp modelId="{8A37268E-66F1-42D5-A5E3-B2E3E08621B0}">
      <dsp:nvSpPr>
        <dsp:cNvPr id="0" name=""/>
        <dsp:cNvSpPr/>
      </dsp:nvSpPr>
      <dsp:spPr>
        <a:xfrm>
          <a:off x="3665471" y="1666200"/>
          <a:ext cx="2379343" cy="1427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665471" y="1666200"/>
        <a:ext cx="2379343" cy="1427606"/>
      </dsp:txXfrm>
    </dsp:sp>
    <dsp:sp modelId="{2AB9747C-F168-42AD-98FE-8E9653B2326C}">
      <dsp:nvSpPr>
        <dsp:cNvPr id="0" name=""/>
        <dsp:cNvSpPr/>
      </dsp:nvSpPr>
      <dsp:spPr>
        <a:xfrm>
          <a:off x="1048192" y="3331741"/>
          <a:ext cx="2379343" cy="1427606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Incendiary devices</a:t>
          </a:r>
          <a:endParaRPr lang="en-US" sz="2200" kern="1200" dirty="0"/>
        </a:p>
      </dsp:txBody>
      <dsp:txXfrm>
        <a:off x="1048192" y="3331741"/>
        <a:ext cx="2379343" cy="1427606"/>
      </dsp:txXfrm>
    </dsp:sp>
    <dsp:sp modelId="{C3B3178B-6F59-43B7-A277-1E928A71A49E}">
      <dsp:nvSpPr>
        <dsp:cNvPr id="0" name=""/>
        <dsp:cNvSpPr/>
      </dsp:nvSpPr>
      <dsp:spPr>
        <a:xfrm>
          <a:off x="3665471" y="3331741"/>
          <a:ext cx="2379343" cy="1427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665471" y="3331741"/>
        <a:ext cx="2379343" cy="1427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09AF-C8C1-4400-925C-C2BDC1D84616}">
      <dsp:nvSpPr>
        <dsp:cNvPr id="0" name=""/>
        <dsp:cNvSpPr/>
      </dsp:nvSpPr>
      <dsp:spPr>
        <a:xfrm>
          <a:off x="918657" y="1341"/>
          <a:ext cx="2306022" cy="138361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Trailers</a:t>
          </a:r>
          <a:endParaRPr lang="en-US" sz="3400" kern="1200" dirty="0"/>
        </a:p>
      </dsp:txBody>
      <dsp:txXfrm>
        <a:off x="918657" y="1341"/>
        <a:ext cx="2306022" cy="1383613"/>
      </dsp:txXfrm>
    </dsp:sp>
    <dsp:sp modelId="{9B759A00-D153-4C63-AFB3-00E39CD22847}">
      <dsp:nvSpPr>
        <dsp:cNvPr id="0" name=""/>
        <dsp:cNvSpPr/>
      </dsp:nvSpPr>
      <dsp:spPr>
        <a:xfrm>
          <a:off x="3455282" y="1341"/>
          <a:ext cx="2306022" cy="1383613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Structural alterations</a:t>
          </a:r>
          <a:endParaRPr lang="en-US" sz="3400" kern="1200" dirty="0"/>
        </a:p>
      </dsp:txBody>
      <dsp:txXfrm>
        <a:off x="3455282" y="1341"/>
        <a:ext cx="2306022" cy="1383613"/>
      </dsp:txXfrm>
    </dsp:sp>
    <dsp:sp modelId="{43EA76BC-1E55-4EE2-A6B3-EF13641E29C4}">
      <dsp:nvSpPr>
        <dsp:cNvPr id="0" name=""/>
        <dsp:cNvSpPr/>
      </dsp:nvSpPr>
      <dsp:spPr>
        <a:xfrm>
          <a:off x="918657" y="1615557"/>
          <a:ext cx="2306022" cy="13836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918657" y="1615557"/>
        <a:ext cx="2306022" cy="1383613"/>
      </dsp:txXfrm>
    </dsp:sp>
    <dsp:sp modelId="{CBE44C4E-9A63-4813-91CF-52424A65567A}">
      <dsp:nvSpPr>
        <dsp:cNvPr id="0" name=""/>
        <dsp:cNvSpPr/>
      </dsp:nvSpPr>
      <dsp:spPr>
        <a:xfrm>
          <a:off x="3455282" y="1615557"/>
          <a:ext cx="2306022" cy="1383613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Fire patterns</a:t>
          </a:r>
          <a:endParaRPr lang="en-US" sz="3400" kern="1200" dirty="0"/>
        </a:p>
      </dsp:txBody>
      <dsp:txXfrm>
        <a:off x="3455282" y="1615557"/>
        <a:ext cx="2306022" cy="1383613"/>
      </dsp:txXfrm>
    </dsp:sp>
    <dsp:sp modelId="{749838A0-07C0-416E-A9F2-3FE5324F8C88}">
      <dsp:nvSpPr>
        <dsp:cNvPr id="0" name=""/>
        <dsp:cNvSpPr/>
      </dsp:nvSpPr>
      <dsp:spPr>
        <a:xfrm>
          <a:off x="918657" y="3229772"/>
          <a:ext cx="2306022" cy="13836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918657" y="3229772"/>
        <a:ext cx="2306022" cy="1383613"/>
      </dsp:txXfrm>
    </dsp:sp>
    <dsp:sp modelId="{623607EF-CD49-4AAC-BF3E-5D9CC2AA3ECC}">
      <dsp:nvSpPr>
        <dsp:cNvPr id="0" name=""/>
        <dsp:cNvSpPr/>
      </dsp:nvSpPr>
      <dsp:spPr>
        <a:xfrm>
          <a:off x="3455282" y="3229772"/>
          <a:ext cx="2306022" cy="1383613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Heat intensity</a:t>
          </a:r>
          <a:endParaRPr lang="en-US" sz="3400" kern="1200" dirty="0"/>
        </a:p>
      </dsp:txBody>
      <dsp:txXfrm>
        <a:off x="3455282" y="3229772"/>
        <a:ext cx="2306022" cy="13836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3A3D-B297-4853-8347-E54D13298604}">
      <dsp:nvSpPr>
        <dsp:cNvPr id="0" name=""/>
        <dsp:cNvSpPr/>
      </dsp:nvSpPr>
      <dsp:spPr>
        <a:xfrm>
          <a:off x="59104" y="879"/>
          <a:ext cx="3324386" cy="19946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Availability of documents</a:t>
          </a:r>
          <a:endParaRPr lang="en-US" sz="3700" kern="1200" dirty="0"/>
        </a:p>
      </dsp:txBody>
      <dsp:txXfrm>
        <a:off x="59104" y="879"/>
        <a:ext cx="3324386" cy="1994631"/>
      </dsp:txXfrm>
    </dsp:sp>
    <dsp:sp modelId="{1187619A-8D00-4913-B7A5-4B76C6A489CD}">
      <dsp:nvSpPr>
        <dsp:cNvPr id="0" name=""/>
        <dsp:cNvSpPr/>
      </dsp:nvSpPr>
      <dsp:spPr>
        <a:xfrm>
          <a:off x="3715928" y="879"/>
          <a:ext cx="3324386" cy="1994631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Fire detection and protection systems</a:t>
          </a:r>
          <a:endParaRPr lang="en-US" sz="3700" kern="1200" dirty="0"/>
        </a:p>
      </dsp:txBody>
      <dsp:txXfrm>
        <a:off x="3715928" y="879"/>
        <a:ext cx="3324386" cy="1994631"/>
      </dsp:txXfrm>
    </dsp:sp>
    <dsp:sp modelId="{BD272772-C81B-4EE1-BA5C-DC8E9334A564}">
      <dsp:nvSpPr>
        <dsp:cNvPr id="0" name=""/>
        <dsp:cNvSpPr/>
      </dsp:nvSpPr>
      <dsp:spPr>
        <a:xfrm>
          <a:off x="59104" y="2327949"/>
          <a:ext cx="3324386" cy="1994631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Intrusion alarms</a:t>
          </a:r>
          <a:endParaRPr lang="en-US" sz="3700" kern="1200" dirty="0"/>
        </a:p>
      </dsp:txBody>
      <dsp:txXfrm>
        <a:off x="59104" y="2327949"/>
        <a:ext cx="3324386" cy="1994631"/>
      </dsp:txXfrm>
    </dsp:sp>
    <dsp:sp modelId="{F0DB1390-8327-4A7A-8122-7F13949AD656}">
      <dsp:nvSpPr>
        <dsp:cNvPr id="0" name=""/>
        <dsp:cNvSpPr/>
      </dsp:nvSpPr>
      <dsp:spPr>
        <a:xfrm>
          <a:off x="3715928" y="2327949"/>
          <a:ext cx="3324386" cy="1994631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Location of fire</a:t>
          </a:r>
          <a:endParaRPr lang="en-US" sz="3700" kern="1200" dirty="0"/>
        </a:p>
      </dsp:txBody>
      <dsp:txXfrm>
        <a:off x="3715928" y="2327949"/>
        <a:ext cx="3324386" cy="19946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A0EC-1B78-447F-98B0-C344C30C8F74}">
      <dsp:nvSpPr>
        <dsp:cNvPr id="0" name=""/>
        <dsp:cNvSpPr/>
      </dsp:nvSpPr>
      <dsp:spPr>
        <a:xfrm>
          <a:off x="965096" y="601"/>
          <a:ext cx="2302489" cy="13814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965096" y="601"/>
        <a:ext cx="2302489" cy="1381493"/>
      </dsp:txXfrm>
    </dsp:sp>
    <dsp:sp modelId="{242F65FF-7481-4661-9836-F23AEF3D0089}">
      <dsp:nvSpPr>
        <dsp:cNvPr id="0" name=""/>
        <dsp:cNvSpPr/>
      </dsp:nvSpPr>
      <dsp:spPr>
        <a:xfrm>
          <a:off x="3497834" y="601"/>
          <a:ext cx="2302489" cy="1381493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Personal possessions</a:t>
          </a:r>
          <a:endParaRPr lang="en-US" sz="3000" kern="1200" dirty="0"/>
        </a:p>
      </dsp:txBody>
      <dsp:txXfrm>
        <a:off x="3497834" y="601"/>
        <a:ext cx="2302489" cy="1381493"/>
      </dsp:txXfrm>
    </dsp:sp>
    <dsp:sp modelId="{53DBB075-FB47-4DD3-A333-E8CCECFC176E}">
      <dsp:nvSpPr>
        <dsp:cNvPr id="0" name=""/>
        <dsp:cNvSpPr/>
      </dsp:nvSpPr>
      <dsp:spPr>
        <a:xfrm>
          <a:off x="965096" y="1612344"/>
          <a:ext cx="2302489" cy="13814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965096" y="1612344"/>
        <a:ext cx="2302489" cy="1381493"/>
      </dsp:txXfrm>
    </dsp:sp>
    <dsp:sp modelId="{EA87B90B-F017-4B47-8D6F-1398CB54A36D}">
      <dsp:nvSpPr>
        <dsp:cNvPr id="0" name=""/>
        <dsp:cNvSpPr/>
      </dsp:nvSpPr>
      <dsp:spPr>
        <a:xfrm>
          <a:off x="3497834" y="1612344"/>
          <a:ext cx="2302489" cy="1381493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Household items</a:t>
          </a:r>
          <a:endParaRPr lang="en-US" sz="3000" kern="1200" dirty="0"/>
        </a:p>
      </dsp:txBody>
      <dsp:txXfrm>
        <a:off x="3497834" y="1612344"/>
        <a:ext cx="2302489" cy="1381493"/>
      </dsp:txXfrm>
    </dsp:sp>
    <dsp:sp modelId="{676A7EC6-4F5C-4498-B80F-CC7BE7412FDD}">
      <dsp:nvSpPr>
        <dsp:cNvPr id="0" name=""/>
        <dsp:cNvSpPr/>
      </dsp:nvSpPr>
      <dsp:spPr>
        <a:xfrm>
          <a:off x="965096" y="3224086"/>
          <a:ext cx="2302489" cy="1381493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Equipment or inventory</a:t>
          </a:r>
          <a:endParaRPr lang="en-US" sz="3000" kern="1200" dirty="0"/>
        </a:p>
      </dsp:txBody>
      <dsp:txXfrm>
        <a:off x="965096" y="3224086"/>
        <a:ext cx="2302489" cy="1381493"/>
      </dsp:txXfrm>
    </dsp:sp>
    <dsp:sp modelId="{41EEE736-40BF-4A20-ADAB-C0737C6446D7}">
      <dsp:nvSpPr>
        <dsp:cNvPr id="0" name=""/>
        <dsp:cNvSpPr/>
      </dsp:nvSpPr>
      <dsp:spPr>
        <a:xfrm>
          <a:off x="3497834" y="3224086"/>
          <a:ext cx="2302489" cy="1381493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Business records</a:t>
          </a:r>
          <a:endParaRPr lang="en-US" sz="3000" kern="1200" dirty="0"/>
        </a:p>
      </dsp:txBody>
      <dsp:txXfrm>
        <a:off x="3497834" y="3224086"/>
        <a:ext cx="2302489" cy="13814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BC864-0B0C-4BCC-BA9F-BB57503E6E32}">
      <dsp:nvSpPr>
        <dsp:cNvPr id="0" name=""/>
        <dsp:cNvSpPr/>
      </dsp:nvSpPr>
      <dsp:spPr>
        <a:xfrm>
          <a:off x="2719948" y="1014"/>
          <a:ext cx="2334638" cy="116731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Responsibility of all at scene</a:t>
          </a:r>
          <a:endParaRPr lang="en-US" sz="2000" kern="1200" dirty="0"/>
        </a:p>
      </dsp:txBody>
      <dsp:txXfrm>
        <a:off x="2754138" y="35204"/>
        <a:ext cx="2266258" cy="1098939"/>
      </dsp:txXfrm>
    </dsp:sp>
    <dsp:sp modelId="{321696B6-1676-4733-9727-30D4D2C444F7}">
      <dsp:nvSpPr>
        <dsp:cNvPr id="0" name=""/>
        <dsp:cNvSpPr/>
      </dsp:nvSpPr>
      <dsp:spPr>
        <a:xfrm rot="3600000">
          <a:off x="4243114" y="2048960"/>
          <a:ext cx="1215000" cy="408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365682" y="2130672"/>
        <a:ext cx="969864" cy="245137"/>
      </dsp:txXfrm>
    </dsp:sp>
    <dsp:sp modelId="{F7652531-3874-45C6-BEE0-206224B1DFEF}">
      <dsp:nvSpPr>
        <dsp:cNvPr id="0" name=""/>
        <dsp:cNvSpPr/>
      </dsp:nvSpPr>
      <dsp:spPr>
        <a:xfrm>
          <a:off x="4646643" y="3338147"/>
          <a:ext cx="2334638" cy="116731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not determine what is/is not unless qualified</a:t>
          </a:r>
          <a:endParaRPr lang="en-US" sz="2000" kern="1200" dirty="0"/>
        </a:p>
      </dsp:txBody>
      <dsp:txXfrm>
        <a:off x="4680833" y="3372337"/>
        <a:ext cx="2266258" cy="1098939"/>
      </dsp:txXfrm>
    </dsp:sp>
    <dsp:sp modelId="{3CB2EFA6-82DB-4237-8DEE-621A93A75F14}">
      <dsp:nvSpPr>
        <dsp:cNvPr id="0" name=""/>
        <dsp:cNvSpPr/>
      </dsp:nvSpPr>
      <dsp:spPr>
        <a:xfrm rot="10800000">
          <a:off x="3279767" y="3717526"/>
          <a:ext cx="1215000" cy="408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5364"/>
            <a:lumOff val="12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3402335" y="3799238"/>
        <a:ext cx="969864" cy="245137"/>
      </dsp:txXfrm>
    </dsp:sp>
    <dsp:sp modelId="{2397BE7C-7B77-4F77-86C1-CEB24C27BF49}">
      <dsp:nvSpPr>
        <dsp:cNvPr id="0" name=""/>
        <dsp:cNvSpPr/>
      </dsp:nvSpPr>
      <dsp:spPr>
        <a:xfrm>
          <a:off x="793253" y="3338147"/>
          <a:ext cx="2334638" cy="116731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Protect everything that looks odd, suspicious</a:t>
          </a:r>
          <a:endParaRPr lang="en-US" sz="2000" kern="1200" dirty="0"/>
        </a:p>
      </dsp:txBody>
      <dsp:txXfrm>
        <a:off x="827443" y="3372337"/>
        <a:ext cx="2266258" cy="1098939"/>
      </dsp:txXfrm>
    </dsp:sp>
    <dsp:sp modelId="{5F655013-26CD-4CE3-A960-1364C13D2D9F}">
      <dsp:nvSpPr>
        <dsp:cNvPr id="0" name=""/>
        <dsp:cNvSpPr/>
      </dsp:nvSpPr>
      <dsp:spPr>
        <a:xfrm rot="18000000">
          <a:off x="2316420" y="2048960"/>
          <a:ext cx="1215000" cy="408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438988" y="2130672"/>
        <a:ext cx="969864" cy="2451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1DE45-5198-4F13-984A-AD869DB60CA5}">
      <dsp:nvSpPr>
        <dsp:cNvPr id="0" name=""/>
        <dsp:cNvSpPr/>
      </dsp:nvSpPr>
      <dsp:spPr>
        <a:xfrm>
          <a:off x="3360" y="59102"/>
          <a:ext cx="2884758" cy="11051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Scene security - First</a:t>
          </a:r>
          <a:endParaRPr lang="en-US" sz="1900" kern="1200" dirty="0"/>
        </a:p>
      </dsp:txBody>
      <dsp:txXfrm>
        <a:off x="3360" y="59102"/>
        <a:ext cx="2884758" cy="736794"/>
      </dsp:txXfrm>
    </dsp:sp>
    <dsp:sp modelId="{53450602-0174-4225-905B-26D5241B42BD}">
      <dsp:nvSpPr>
        <dsp:cNvPr id="0" name=""/>
        <dsp:cNvSpPr/>
      </dsp:nvSpPr>
      <dsp:spPr>
        <a:xfrm>
          <a:off x="594214" y="795897"/>
          <a:ext cx="2884758" cy="348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Early security measures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Restrict scene access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Protect potential evidence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Minimize suppression, overhaul activities that could destroy information</a:t>
          </a:r>
          <a:endParaRPr lang="en-US" sz="1900" kern="1200" dirty="0"/>
        </a:p>
      </dsp:txBody>
      <dsp:txXfrm>
        <a:off x="678706" y="880389"/>
        <a:ext cx="2715774" cy="3319416"/>
      </dsp:txXfrm>
    </dsp:sp>
    <dsp:sp modelId="{16CCF3CE-25D7-45BB-A2DF-EEC479D6098D}">
      <dsp:nvSpPr>
        <dsp:cNvPr id="0" name=""/>
        <dsp:cNvSpPr/>
      </dsp:nvSpPr>
      <dsp:spPr>
        <a:xfrm>
          <a:off x="3325437" y="68389"/>
          <a:ext cx="927116" cy="71822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325437" y="212033"/>
        <a:ext cx="711650" cy="430933"/>
      </dsp:txXfrm>
    </dsp:sp>
    <dsp:sp modelId="{DB25DCC1-6F9B-4553-9DF8-F9576AE5B3A9}">
      <dsp:nvSpPr>
        <dsp:cNvPr id="0" name=""/>
        <dsp:cNvSpPr/>
      </dsp:nvSpPr>
      <dsp:spPr>
        <a:xfrm>
          <a:off x="4637394" y="59102"/>
          <a:ext cx="2884758" cy="11051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First-arriving investigator</a:t>
          </a:r>
          <a:endParaRPr lang="en-US" sz="1900" kern="1200" dirty="0"/>
        </a:p>
      </dsp:txBody>
      <dsp:txXfrm>
        <a:off x="4637394" y="59102"/>
        <a:ext cx="2884758" cy="736794"/>
      </dsp:txXfrm>
    </dsp:sp>
    <dsp:sp modelId="{640B62D2-32D5-4638-B323-4B59F894237B}">
      <dsp:nvSpPr>
        <dsp:cNvPr id="0" name=""/>
        <dsp:cNvSpPr/>
      </dsp:nvSpPr>
      <dsp:spPr>
        <a:xfrm>
          <a:off x="5228249" y="795897"/>
          <a:ext cx="2884758" cy="348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May adjust or implement new measures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Decision factors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May request monitoring of each entrance, exit to document individuals on scene </a:t>
          </a:r>
          <a:endParaRPr lang="en-US" sz="1900" kern="1200" dirty="0"/>
        </a:p>
      </dsp:txBody>
      <dsp:txXfrm>
        <a:off x="5312741" y="880389"/>
        <a:ext cx="2715774" cy="33194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80064-B3B2-4CB8-B4CC-4D3F0FAD6DA1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F1AF7-DBD9-4CD6-93D6-2DA43C119A02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Explosions</a:t>
          </a:r>
          <a:endParaRPr lang="en-US" sz="4800" kern="1200" dirty="0"/>
        </a:p>
      </dsp:txBody>
      <dsp:txXfrm>
        <a:off x="333970" y="2985752"/>
        <a:ext cx="3293212" cy="1036066"/>
      </dsp:txXfrm>
    </dsp:sp>
    <dsp:sp modelId="{4D02C825-6780-4A14-9A0A-F6E1117760D9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5F59-B540-43B4-B748-CA1D49DDAB51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Structure</a:t>
          </a:r>
          <a:endParaRPr lang="en-US" sz="4800" kern="1200" dirty="0"/>
        </a:p>
      </dsp:txBody>
      <dsp:txXfrm>
        <a:off x="4404233" y="2985752"/>
        <a:ext cx="3293212" cy="10360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18E66-C157-4815-95EC-FCDD6F37E760}">
      <dsp:nvSpPr>
        <dsp:cNvPr id="0" name=""/>
        <dsp:cNvSpPr/>
      </dsp:nvSpPr>
      <dsp:spPr>
        <a:xfrm>
          <a:off x="3415" y="678321"/>
          <a:ext cx="2986757" cy="298675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71" tIns="31750" rIns="16437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Ensure initial larger than needed</a:t>
          </a:r>
          <a:endParaRPr lang="en-US" sz="2500" kern="1200" dirty="0"/>
        </a:p>
      </dsp:txBody>
      <dsp:txXfrm>
        <a:off x="440815" y="1115721"/>
        <a:ext cx="2111957" cy="2111957"/>
      </dsp:txXfrm>
    </dsp:sp>
    <dsp:sp modelId="{B1AB5EA8-E7CF-482D-AEBF-33C1379383B3}">
      <dsp:nvSpPr>
        <dsp:cNvPr id="0" name=""/>
        <dsp:cNvSpPr/>
      </dsp:nvSpPr>
      <dsp:spPr>
        <a:xfrm>
          <a:off x="2392821" y="678321"/>
          <a:ext cx="2986757" cy="298675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71" tIns="31750" rIns="16437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Ensure visible, recognizable</a:t>
          </a:r>
          <a:endParaRPr lang="en-US" sz="2500" kern="1200" dirty="0"/>
        </a:p>
      </dsp:txBody>
      <dsp:txXfrm>
        <a:off x="2830221" y="1115721"/>
        <a:ext cx="2111957" cy="2111957"/>
      </dsp:txXfrm>
    </dsp:sp>
    <dsp:sp modelId="{0010CF22-C505-41A4-B804-CA83A6D619E5}">
      <dsp:nvSpPr>
        <dsp:cNvPr id="0" name=""/>
        <dsp:cNvSpPr/>
      </dsp:nvSpPr>
      <dsp:spPr>
        <a:xfrm>
          <a:off x="4782227" y="678321"/>
          <a:ext cx="2986757" cy="298675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71" tIns="31750" rIns="16437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 law enforcement or firefighters to control</a:t>
          </a:r>
          <a:endParaRPr lang="en-US" sz="2500" kern="1200" dirty="0"/>
        </a:p>
      </dsp:txBody>
      <dsp:txXfrm>
        <a:off x="5219627" y="1115721"/>
        <a:ext cx="2111957" cy="2111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66F6A-8CA8-4620-8E7D-88DA0A633006}">
      <dsp:nvSpPr>
        <dsp:cNvPr id="0" name=""/>
        <dsp:cNvSpPr/>
      </dsp:nvSpPr>
      <dsp:spPr>
        <a:xfrm>
          <a:off x="-4423793" y="-678481"/>
          <a:ext cx="5270224" cy="527022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88E3-DA4A-49D9-90B4-238540AF72EA}">
      <dsp:nvSpPr>
        <dsp:cNvPr id="0" name=""/>
        <dsp:cNvSpPr/>
      </dsp:nvSpPr>
      <dsp:spPr>
        <a:xfrm>
          <a:off x="443395" y="300851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Incendiary</a:t>
          </a:r>
          <a:endParaRPr lang="en-US" sz="3100" b="0" kern="1200" dirty="0"/>
        </a:p>
      </dsp:txBody>
      <dsp:txXfrm>
        <a:off x="443395" y="300851"/>
        <a:ext cx="7276198" cy="602016"/>
      </dsp:txXfrm>
    </dsp:sp>
    <dsp:sp modelId="{0A29D1C2-C883-4ECE-A1F5-4534D4D07931}">
      <dsp:nvSpPr>
        <dsp:cNvPr id="0" name=""/>
        <dsp:cNvSpPr/>
      </dsp:nvSpPr>
      <dsp:spPr>
        <a:xfrm>
          <a:off x="67135" y="225599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DD0E0-945F-495D-AAEE-374FFAF0C93E}">
      <dsp:nvSpPr>
        <dsp:cNvPr id="0" name=""/>
        <dsp:cNvSpPr/>
      </dsp:nvSpPr>
      <dsp:spPr>
        <a:xfrm>
          <a:off x="788545" y="1204032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smtClean="0"/>
            <a:t>Open flame, ember, or torch</a:t>
          </a:r>
          <a:endParaRPr lang="en-US" sz="3100" b="0" kern="1200" dirty="0"/>
        </a:p>
      </dsp:txBody>
      <dsp:txXfrm>
        <a:off x="788545" y="1204032"/>
        <a:ext cx="6931048" cy="602016"/>
      </dsp:txXfrm>
    </dsp:sp>
    <dsp:sp modelId="{AB5FB79C-2FE0-4EAC-BF7B-5C25A3E66B4E}">
      <dsp:nvSpPr>
        <dsp:cNvPr id="0" name=""/>
        <dsp:cNvSpPr/>
      </dsp:nvSpPr>
      <dsp:spPr>
        <a:xfrm>
          <a:off x="412285" y="1128780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64B5-7743-4C97-B61A-0B0C206B6A72}">
      <dsp:nvSpPr>
        <dsp:cNvPr id="0" name=""/>
        <dsp:cNvSpPr/>
      </dsp:nvSpPr>
      <dsp:spPr>
        <a:xfrm>
          <a:off x="788545" y="2107213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Other heat, flame, or spark</a:t>
          </a:r>
          <a:endParaRPr lang="en-US" sz="3100" b="0" u="none" kern="1200" dirty="0"/>
        </a:p>
      </dsp:txBody>
      <dsp:txXfrm>
        <a:off x="788545" y="2107213"/>
        <a:ext cx="6931048" cy="602016"/>
      </dsp:txXfrm>
    </dsp:sp>
    <dsp:sp modelId="{81D19A04-4DF9-4775-8203-F0559958D892}">
      <dsp:nvSpPr>
        <dsp:cNvPr id="0" name=""/>
        <dsp:cNvSpPr/>
      </dsp:nvSpPr>
      <dsp:spPr>
        <a:xfrm>
          <a:off x="412285" y="2031961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405D7-DC66-4DF7-94C5-DAFB442ED37A}">
      <dsp:nvSpPr>
        <dsp:cNvPr id="0" name=""/>
        <dsp:cNvSpPr/>
      </dsp:nvSpPr>
      <dsp:spPr>
        <a:xfrm>
          <a:off x="443395" y="3010394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Smoking materials</a:t>
          </a:r>
          <a:endParaRPr lang="en-US" sz="3100" b="0" u="none" kern="1200" dirty="0"/>
        </a:p>
      </dsp:txBody>
      <dsp:txXfrm>
        <a:off x="443395" y="3010394"/>
        <a:ext cx="7276198" cy="602016"/>
      </dsp:txXfrm>
    </dsp:sp>
    <dsp:sp modelId="{D80CB17C-A5C0-441E-8F92-7287CAC4C789}">
      <dsp:nvSpPr>
        <dsp:cNvPr id="0" name=""/>
        <dsp:cNvSpPr/>
      </dsp:nvSpPr>
      <dsp:spPr>
        <a:xfrm>
          <a:off x="67135" y="2935142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A9EF7-A1E3-4034-BD6C-5D538C1CF2F2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6D5FB-0843-4549-8F3B-9DA4453994E2}">
      <dsp:nvSpPr>
        <dsp:cNvPr id="0" name=""/>
        <dsp:cNvSpPr/>
      </dsp:nvSpPr>
      <dsp:spPr>
        <a:xfrm>
          <a:off x="410356" y="271375"/>
          <a:ext cx="7484042" cy="54309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Keep entry log</a:t>
          </a:r>
          <a:endParaRPr lang="en-US" sz="2100" kern="1200" dirty="0"/>
        </a:p>
      </dsp:txBody>
      <dsp:txXfrm>
        <a:off x="410356" y="271375"/>
        <a:ext cx="7484042" cy="543098"/>
      </dsp:txXfrm>
    </dsp:sp>
    <dsp:sp modelId="{AD901EC8-B3F6-4095-A387-0BD474BFF82D}">
      <dsp:nvSpPr>
        <dsp:cNvPr id="0" name=""/>
        <dsp:cNvSpPr/>
      </dsp:nvSpPr>
      <dsp:spPr>
        <a:xfrm>
          <a:off x="70919" y="20348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06E8-98C6-42DF-A51E-49561B32B41B}">
      <dsp:nvSpPr>
        <dsp:cNvPr id="0" name=""/>
        <dsp:cNvSpPr/>
      </dsp:nvSpPr>
      <dsp:spPr>
        <a:xfrm>
          <a:off x="799525" y="1085763"/>
          <a:ext cx="7094873" cy="543098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Permit access to only those authorized</a:t>
          </a:r>
          <a:endParaRPr lang="en-US" sz="2100" kern="1200" dirty="0"/>
        </a:p>
      </dsp:txBody>
      <dsp:txXfrm>
        <a:off x="799525" y="1085763"/>
        <a:ext cx="7094873" cy="543098"/>
      </dsp:txXfrm>
    </dsp:sp>
    <dsp:sp modelId="{29D911EF-08E0-4D04-B169-150102C5ADFB}">
      <dsp:nvSpPr>
        <dsp:cNvPr id="0" name=""/>
        <dsp:cNvSpPr/>
      </dsp:nvSpPr>
      <dsp:spPr>
        <a:xfrm>
          <a:off x="460088" y="1017875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1B4B3-12E6-4DC0-85AE-B4735BCD9C72}">
      <dsp:nvSpPr>
        <dsp:cNvPr id="0" name=""/>
        <dsp:cNvSpPr/>
      </dsp:nvSpPr>
      <dsp:spPr>
        <a:xfrm>
          <a:off x="918968" y="1900150"/>
          <a:ext cx="6975429" cy="54309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Move personnel to staging area when tasks complete</a:t>
          </a:r>
          <a:endParaRPr lang="en-US" sz="2100" kern="1200" dirty="0"/>
        </a:p>
      </dsp:txBody>
      <dsp:txXfrm>
        <a:off x="918968" y="1900150"/>
        <a:ext cx="6975429" cy="543098"/>
      </dsp:txXfrm>
    </dsp:sp>
    <dsp:sp modelId="{07AD5F39-EB44-4B43-9511-CB2EF1104232}">
      <dsp:nvSpPr>
        <dsp:cNvPr id="0" name=""/>
        <dsp:cNvSpPr/>
      </dsp:nvSpPr>
      <dsp:spPr>
        <a:xfrm>
          <a:off x="579531" y="1832263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6279A-67FA-43F8-8EC1-5CF423620960}">
      <dsp:nvSpPr>
        <dsp:cNvPr id="0" name=""/>
        <dsp:cNvSpPr/>
      </dsp:nvSpPr>
      <dsp:spPr>
        <a:xfrm>
          <a:off x="799525" y="2714538"/>
          <a:ext cx="7094873" cy="543098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Ensure others always escorted</a:t>
          </a:r>
          <a:endParaRPr lang="en-US" sz="2100" kern="1200" dirty="0"/>
        </a:p>
      </dsp:txBody>
      <dsp:txXfrm>
        <a:off x="799525" y="2714538"/>
        <a:ext cx="7094873" cy="543098"/>
      </dsp:txXfrm>
    </dsp:sp>
    <dsp:sp modelId="{3AB9E063-A9FD-46BE-8766-8CE8A1C6651F}">
      <dsp:nvSpPr>
        <dsp:cNvPr id="0" name=""/>
        <dsp:cNvSpPr/>
      </dsp:nvSpPr>
      <dsp:spPr>
        <a:xfrm>
          <a:off x="460088" y="2646650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91C51-4499-418C-8340-388059C0FAF1}">
      <dsp:nvSpPr>
        <dsp:cNvPr id="0" name=""/>
        <dsp:cNvSpPr/>
      </dsp:nvSpPr>
      <dsp:spPr>
        <a:xfrm>
          <a:off x="410356" y="3528925"/>
          <a:ext cx="7484042" cy="54309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Mark potential evidence to prevent disturbing</a:t>
          </a:r>
          <a:endParaRPr lang="en-US" sz="2100" kern="1200" dirty="0"/>
        </a:p>
      </dsp:txBody>
      <dsp:txXfrm>
        <a:off x="410356" y="3528925"/>
        <a:ext cx="7484042" cy="543098"/>
      </dsp:txXfrm>
    </dsp:sp>
    <dsp:sp modelId="{B807D668-A9DC-4058-9E49-48E65A7EFB81}">
      <dsp:nvSpPr>
        <dsp:cNvPr id="0" name=""/>
        <dsp:cNvSpPr/>
      </dsp:nvSpPr>
      <dsp:spPr>
        <a:xfrm>
          <a:off x="70919" y="346103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C48B-DF19-4B25-8D80-6001A8B67675}">
      <dsp:nvSpPr>
        <dsp:cNvPr id="0" name=""/>
        <dsp:cNvSpPr/>
      </dsp:nvSpPr>
      <dsp:spPr>
        <a:xfrm>
          <a:off x="417680" y="867"/>
          <a:ext cx="3186355" cy="191181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Keep evidence untouched, undisturbed</a:t>
          </a:r>
          <a:endParaRPr lang="en-US" sz="3000" kern="1200" dirty="0"/>
        </a:p>
      </dsp:txBody>
      <dsp:txXfrm>
        <a:off x="417680" y="867"/>
        <a:ext cx="3186355" cy="1911813"/>
      </dsp:txXfrm>
    </dsp:sp>
    <dsp:sp modelId="{2DF54A2E-B052-4B5D-A543-073552710965}">
      <dsp:nvSpPr>
        <dsp:cNvPr id="0" name=""/>
        <dsp:cNvSpPr/>
      </dsp:nvSpPr>
      <dsp:spPr>
        <a:xfrm>
          <a:off x="3922671" y="867"/>
          <a:ext cx="3186355" cy="1911813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 not gather or handle unless necessary to preserve</a:t>
          </a:r>
          <a:endParaRPr lang="en-US" sz="3000" kern="1200" dirty="0"/>
        </a:p>
      </dsp:txBody>
      <dsp:txXfrm>
        <a:off x="3922671" y="867"/>
        <a:ext cx="3186355" cy="1911813"/>
      </dsp:txXfrm>
    </dsp:sp>
    <dsp:sp modelId="{04F9223C-05FB-4D0C-8673-D12B586260A1}">
      <dsp:nvSpPr>
        <dsp:cNvPr id="0" name=""/>
        <dsp:cNvSpPr/>
      </dsp:nvSpPr>
      <dsp:spPr>
        <a:xfrm>
          <a:off x="417680" y="2231316"/>
          <a:ext cx="3186355" cy="1911813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Document all actions </a:t>
          </a:r>
          <a:endParaRPr lang="en-US" sz="3000" kern="1200" dirty="0"/>
        </a:p>
      </dsp:txBody>
      <dsp:txXfrm>
        <a:off x="417680" y="2231316"/>
        <a:ext cx="3186355" cy="1911813"/>
      </dsp:txXfrm>
    </dsp:sp>
    <dsp:sp modelId="{9ACEBD5C-9484-433E-B48B-4196EAA4A57E}">
      <dsp:nvSpPr>
        <dsp:cNvPr id="0" name=""/>
        <dsp:cNvSpPr/>
      </dsp:nvSpPr>
      <dsp:spPr>
        <a:xfrm>
          <a:off x="3922671" y="2231316"/>
          <a:ext cx="3186355" cy="1911813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Follow department SOPs</a:t>
          </a:r>
          <a:endParaRPr lang="en-US" sz="3000" kern="1200" dirty="0"/>
        </a:p>
      </dsp:txBody>
      <dsp:txXfrm>
        <a:off x="3922671" y="2231316"/>
        <a:ext cx="3186355" cy="19118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34CD-DDD1-4320-B0AB-8A6EC64024B1}">
      <dsp:nvSpPr>
        <dsp:cNvPr id="0" name=""/>
        <dsp:cNvSpPr/>
      </dsp:nvSpPr>
      <dsp:spPr>
        <a:xfrm>
          <a:off x="0" y="52741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Avoid walking on, cross-contaminating, or destroying</a:t>
          </a:r>
          <a:endParaRPr lang="en-US" sz="2300" b="0" kern="1200" dirty="0"/>
        </a:p>
      </dsp:txBody>
      <dsp:txXfrm>
        <a:off x="0" y="527413"/>
        <a:ext cx="2428875" cy="1457324"/>
      </dsp:txXfrm>
    </dsp:sp>
    <dsp:sp modelId="{6E862875-3E54-4637-AD1A-58D9F71590B5}">
      <dsp:nvSpPr>
        <dsp:cNvPr id="0" name=""/>
        <dsp:cNvSpPr/>
      </dsp:nvSpPr>
      <dsp:spPr>
        <a:xfrm>
          <a:off x="2671762" y="52741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Avoid excessive water use</a:t>
          </a:r>
          <a:endParaRPr lang="en-US" sz="2300" b="0" kern="1200" dirty="0"/>
        </a:p>
      </dsp:txBody>
      <dsp:txXfrm>
        <a:off x="2671762" y="527413"/>
        <a:ext cx="2428875" cy="1457324"/>
      </dsp:txXfrm>
    </dsp:sp>
    <dsp:sp modelId="{D54D33BB-D384-4043-9EF5-F92B0AAE902C}">
      <dsp:nvSpPr>
        <dsp:cNvPr id="0" name=""/>
        <dsp:cNvSpPr/>
      </dsp:nvSpPr>
      <dsp:spPr>
        <a:xfrm>
          <a:off x="5343525" y="52741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Protect footprints, tire marks</a:t>
          </a:r>
          <a:endParaRPr lang="en-US" sz="2300" b="0" kern="1200" dirty="0"/>
        </a:p>
      </dsp:txBody>
      <dsp:txXfrm>
        <a:off x="5343525" y="527413"/>
        <a:ext cx="2428875" cy="1457324"/>
      </dsp:txXfrm>
    </dsp:sp>
    <dsp:sp modelId="{3197C359-55FA-43D7-81BD-AE1AAA1C0211}">
      <dsp:nvSpPr>
        <dsp:cNvPr id="0" name=""/>
        <dsp:cNvSpPr/>
      </dsp:nvSpPr>
      <dsp:spPr>
        <a:xfrm>
          <a:off x="0" y="2227625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Close dampers and other openings</a:t>
          </a:r>
          <a:endParaRPr lang="en-US" sz="2300" b="0" u="none" kern="1200" dirty="0"/>
        </a:p>
      </dsp:txBody>
      <dsp:txXfrm>
        <a:off x="0" y="2227625"/>
        <a:ext cx="2428875" cy="1457324"/>
      </dsp:txXfrm>
    </dsp:sp>
    <dsp:sp modelId="{275C2F5B-A732-47CC-9A1D-89CC05A29E0D}">
      <dsp:nvSpPr>
        <dsp:cNvPr id="0" name=""/>
        <dsp:cNvSpPr/>
      </dsp:nvSpPr>
      <dsp:spPr>
        <a:xfrm>
          <a:off x="2671762" y="2227625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Leave charred documents</a:t>
          </a:r>
          <a:endParaRPr lang="en-US" sz="2300" b="0" u="none" kern="1200" dirty="0"/>
        </a:p>
      </dsp:txBody>
      <dsp:txXfrm>
        <a:off x="2671762" y="2227625"/>
        <a:ext cx="2428875" cy="1457324"/>
      </dsp:txXfrm>
    </dsp:sp>
    <dsp:sp modelId="{43F9679C-4109-403F-8FEE-DC4C8FFEE4E2}">
      <dsp:nvSpPr>
        <dsp:cNvPr id="0" name=""/>
        <dsp:cNvSpPr/>
      </dsp:nvSpPr>
      <dsp:spPr>
        <a:xfrm>
          <a:off x="5343525" y="2227625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Protect documents from air flow</a:t>
          </a:r>
          <a:endParaRPr lang="en-US" sz="2300" b="0" u="none" kern="1200" dirty="0"/>
        </a:p>
      </dsp:txBody>
      <dsp:txXfrm>
        <a:off x="5343525" y="2227625"/>
        <a:ext cx="2428875" cy="14573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2EA19-31B6-4F74-84EB-5F47CC83D684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E05FF-9518-492C-B07A-B56415831453}">
      <dsp:nvSpPr>
        <dsp:cNvPr id="0" name=""/>
        <dsp:cNvSpPr/>
      </dsp:nvSpPr>
      <dsp:spPr>
        <a:xfrm>
          <a:off x="263381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destroy potential evidence</a:t>
          </a:r>
          <a:endParaRPr lang="en-US" sz="2400" kern="1200" dirty="0"/>
        </a:p>
      </dsp:txBody>
      <dsp:txXfrm>
        <a:off x="348192" y="1387831"/>
        <a:ext cx="2162098" cy="1567738"/>
      </dsp:txXfrm>
    </dsp:sp>
    <dsp:sp modelId="{3B8107A6-FB08-44E5-A779-E42E41189566}">
      <dsp:nvSpPr>
        <dsp:cNvPr id="0" name=""/>
        <dsp:cNvSpPr/>
      </dsp:nvSpPr>
      <dsp:spPr>
        <a:xfrm>
          <a:off x="2720340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Delay until origin and cause determined</a:t>
          </a:r>
          <a:endParaRPr lang="en-US" sz="2400" kern="1200" dirty="0"/>
        </a:p>
      </dsp:txBody>
      <dsp:txXfrm>
        <a:off x="2805151" y="1387831"/>
        <a:ext cx="2162098" cy="1567738"/>
      </dsp:txXfrm>
    </dsp:sp>
    <dsp:sp modelId="{7E6984B6-647C-4938-91D9-728B6D7DD3D1}">
      <dsp:nvSpPr>
        <dsp:cNvPr id="0" name=""/>
        <dsp:cNvSpPr/>
      </dsp:nvSpPr>
      <dsp:spPr>
        <a:xfrm>
          <a:off x="5177298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Begin once critical evidence protected</a:t>
          </a:r>
          <a:endParaRPr lang="en-US" sz="2400" kern="1200" dirty="0"/>
        </a:p>
      </dsp:txBody>
      <dsp:txXfrm>
        <a:off x="5262109" y="1387831"/>
        <a:ext cx="2162098" cy="15677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D01B-A8A3-41AD-82E8-DE2819F08FB1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076D1-0A3F-4C1B-AF3A-8E35DC302CF0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Contamination</a:t>
          </a:r>
          <a:endParaRPr lang="en-US" sz="3700" kern="1200" dirty="0"/>
        </a:p>
      </dsp:txBody>
      <dsp:txXfrm>
        <a:off x="333970" y="2985752"/>
        <a:ext cx="3293212" cy="1036066"/>
      </dsp:txXfrm>
    </dsp:sp>
    <dsp:sp modelId="{AB2AA158-E64F-43C7-BA07-6E4FC9031670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A0EC0-3FDF-42A6-A9B9-DCAB740E60BD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Spoliation</a:t>
          </a:r>
          <a:endParaRPr lang="en-US" sz="3700" kern="1200" dirty="0"/>
        </a:p>
      </dsp:txBody>
      <dsp:txXfrm>
        <a:off x="4404233" y="2985752"/>
        <a:ext cx="3293212" cy="103606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B854-2573-44C7-95B8-DB635077A7E2}">
      <dsp:nvSpPr>
        <dsp:cNvPr id="0" name=""/>
        <dsp:cNvSpPr/>
      </dsp:nvSpPr>
      <dsp:spPr>
        <a:xfrm rot="16200000">
          <a:off x="668" y="319680"/>
          <a:ext cx="4197558" cy="41975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After investigation complete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Secure structure, turn over to occupant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Perform according to local SOPs</a:t>
          </a:r>
          <a:endParaRPr lang="en-US" sz="1500" kern="1200" dirty="0"/>
        </a:p>
      </dsp:txBody>
      <dsp:txXfrm rot="5400000">
        <a:off x="668" y="1369069"/>
        <a:ext cx="3462985" cy="2098779"/>
      </dsp:txXfrm>
    </dsp:sp>
    <dsp:sp modelId="{DD471666-4AE6-4EB5-AD54-66CD5C6F22B1}">
      <dsp:nvSpPr>
        <dsp:cNvPr id="0" name=""/>
        <dsp:cNvSpPr/>
      </dsp:nvSpPr>
      <dsp:spPr>
        <a:xfrm rot="5400000">
          <a:off x="4441571" y="319680"/>
          <a:ext cx="4197558" cy="41975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Debris removal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Follow local protocol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May be last activity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Prevent rekindle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Separate unburned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Dump debris where not visible if possible</a:t>
          </a:r>
          <a:endParaRPr lang="en-US" sz="1500" kern="1200" dirty="0"/>
        </a:p>
      </dsp:txBody>
      <dsp:txXfrm rot="-5400000">
        <a:off x="5176144" y="1369070"/>
        <a:ext cx="3462985" cy="2098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66F6A-8CA8-4620-8E7D-88DA0A633006}">
      <dsp:nvSpPr>
        <dsp:cNvPr id="0" name=""/>
        <dsp:cNvSpPr/>
      </dsp:nvSpPr>
      <dsp:spPr>
        <a:xfrm>
          <a:off x="-4423793" y="-678481"/>
          <a:ext cx="5270224" cy="527022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88E3-DA4A-49D9-90B4-238540AF72EA}">
      <dsp:nvSpPr>
        <dsp:cNvPr id="0" name=""/>
        <dsp:cNvSpPr/>
      </dsp:nvSpPr>
      <dsp:spPr>
        <a:xfrm>
          <a:off x="443395" y="300851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Lightning, natural</a:t>
          </a:r>
          <a:endParaRPr lang="en-US" sz="3100" b="0" kern="1200" dirty="0"/>
        </a:p>
      </dsp:txBody>
      <dsp:txXfrm>
        <a:off x="443395" y="300851"/>
        <a:ext cx="7276198" cy="602016"/>
      </dsp:txXfrm>
    </dsp:sp>
    <dsp:sp modelId="{0A29D1C2-C883-4ECE-A1F5-4534D4D07931}">
      <dsp:nvSpPr>
        <dsp:cNvPr id="0" name=""/>
        <dsp:cNvSpPr/>
      </dsp:nvSpPr>
      <dsp:spPr>
        <a:xfrm>
          <a:off x="67135" y="225599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1350E-438C-4A5A-B914-F7A3CB67E6C7}">
      <dsp:nvSpPr>
        <dsp:cNvPr id="0" name=""/>
        <dsp:cNvSpPr/>
      </dsp:nvSpPr>
      <dsp:spPr>
        <a:xfrm>
          <a:off x="788545" y="1204032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Heating equipment</a:t>
          </a:r>
          <a:endParaRPr lang="en-US" sz="3100" b="0" u="none" kern="1200" dirty="0"/>
        </a:p>
      </dsp:txBody>
      <dsp:txXfrm>
        <a:off x="788545" y="1204032"/>
        <a:ext cx="6931048" cy="602016"/>
      </dsp:txXfrm>
    </dsp:sp>
    <dsp:sp modelId="{E5198E13-2743-493F-972C-C76A8C1475AB}">
      <dsp:nvSpPr>
        <dsp:cNvPr id="0" name=""/>
        <dsp:cNvSpPr/>
      </dsp:nvSpPr>
      <dsp:spPr>
        <a:xfrm>
          <a:off x="412285" y="1128780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89E59-2BAD-439F-B62B-5124603936E7}">
      <dsp:nvSpPr>
        <dsp:cNvPr id="0" name=""/>
        <dsp:cNvSpPr/>
      </dsp:nvSpPr>
      <dsp:spPr>
        <a:xfrm>
          <a:off x="788545" y="2107213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Cooking equipment</a:t>
          </a:r>
          <a:endParaRPr lang="en-US" sz="3100" b="0" u="none" kern="1200" dirty="0"/>
        </a:p>
      </dsp:txBody>
      <dsp:txXfrm>
        <a:off x="788545" y="2107213"/>
        <a:ext cx="6931048" cy="602016"/>
      </dsp:txXfrm>
    </dsp:sp>
    <dsp:sp modelId="{8D362032-4E2A-446C-9A1B-3634E02CEECE}">
      <dsp:nvSpPr>
        <dsp:cNvPr id="0" name=""/>
        <dsp:cNvSpPr/>
      </dsp:nvSpPr>
      <dsp:spPr>
        <a:xfrm>
          <a:off x="412285" y="2031961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EB751-4653-40BF-86EB-675F3EC19EAB}">
      <dsp:nvSpPr>
        <dsp:cNvPr id="0" name=""/>
        <dsp:cNvSpPr/>
      </dsp:nvSpPr>
      <dsp:spPr>
        <a:xfrm>
          <a:off x="443395" y="3010394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u="none" kern="1200" dirty="0" smtClean="0"/>
            <a:t>Electrical or lighting equipment</a:t>
          </a:r>
          <a:endParaRPr lang="en-US" sz="3100" b="0" u="none" kern="1200" dirty="0"/>
        </a:p>
      </dsp:txBody>
      <dsp:txXfrm>
        <a:off x="443395" y="3010394"/>
        <a:ext cx="7276198" cy="602016"/>
      </dsp:txXfrm>
    </dsp:sp>
    <dsp:sp modelId="{53A9B367-00D8-414A-A7EF-207B3E4448FE}">
      <dsp:nvSpPr>
        <dsp:cNvPr id="0" name=""/>
        <dsp:cNvSpPr/>
      </dsp:nvSpPr>
      <dsp:spPr>
        <a:xfrm>
          <a:off x="67135" y="2935142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66F6A-8CA8-4620-8E7D-88DA0A633006}">
      <dsp:nvSpPr>
        <dsp:cNvPr id="0" name=""/>
        <dsp:cNvSpPr/>
      </dsp:nvSpPr>
      <dsp:spPr>
        <a:xfrm>
          <a:off x="-4423793" y="-678481"/>
          <a:ext cx="5270224" cy="527022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88E3-DA4A-49D9-90B4-238540AF72EA}">
      <dsp:nvSpPr>
        <dsp:cNvPr id="0" name=""/>
        <dsp:cNvSpPr/>
      </dsp:nvSpPr>
      <dsp:spPr>
        <a:xfrm>
          <a:off x="443395" y="300851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Heating, ventilating, and air-conditioning (HVAC) appliances</a:t>
          </a:r>
          <a:endParaRPr lang="en-US" sz="1800" b="0" kern="1200" dirty="0"/>
        </a:p>
      </dsp:txBody>
      <dsp:txXfrm>
        <a:off x="443395" y="300851"/>
        <a:ext cx="7276198" cy="602016"/>
      </dsp:txXfrm>
    </dsp:sp>
    <dsp:sp modelId="{0A29D1C2-C883-4ECE-A1F5-4534D4D07931}">
      <dsp:nvSpPr>
        <dsp:cNvPr id="0" name=""/>
        <dsp:cNvSpPr/>
      </dsp:nvSpPr>
      <dsp:spPr>
        <a:xfrm>
          <a:off x="67135" y="225599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DD667-EEBB-4E41-A7EF-AC3C457274E9}">
      <dsp:nvSpPr>
        <dsp:cNvPr id="0" name=""/>
        <dsp:cNvSpPr/>
      </dsp:nvSpPr>
      <dsp:spPr>
        <a:xfrm>
          <a:off x="788545" y="1204032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Other equipment</a:t>
          </a:r>
          <a:endParaRPr lang="en-US" sz="1800" b="0" u="none" kern="1200" dirty="0"/>
        </a:p>
      </dsp:txBody>
      <dsp:txXfrm>
        <a:off x="788545" y="1204032"/>
        <a:ext cx="6931048" cy="602016"/>
      </dsp:txXfrm>
    </dsp:sp>
    <dsp:sp modelId="{B2A9016F-9BF2-4FBC-BCC3-E348DF1A6A43}">
      <dsp:nvSpPr>
        <dsp:cNvPr id="0" name=""/>
        <dsp:cNvSpPr/>
      </dsp:nvSpPr>
      <dsp:spPr>
        <a:xfrm>
          <a:off x="412285" y="1128780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DA4F1-4456-438E-A775-14C330494717}">
      <dsp:nvSpPr>
        <dsp:cNvPr id="0" name=""/>
        <dsp:cNvSpPr/>
      </dsp:nvSpPr>
      <dsp:spPr>
        <a:xfrm>
          <a:off x="788545" y="2107213"/>
          <a:ext cx="6931048" cy="60201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Exposure</a:t>
          </a:r>
          <a:endParaRPr lang="en-US" sz="1800" b="0" u="none" kern="1200" dirty="0"/>
        </a:p>
      </dsp:txBody>
      <dsp:txXfrm>
        <a:off x="788545" y="2107213"/>
        <a:ext cx="6931048" cy="602016"/>
      </dsp:txXfrm>
    </dsp:sp>
    <dsp:sp modelId="{F9C01FF5-956B-4463-868E-5FA24D2388FC}">
      <dsp:nvSpPr>
        <dsp:cNvPr id="0" name=""/>
        <dsp:cNvSpPr/>
      </dsp:nvSpPr>
      <dsp:spPr>
        <a:xfrm>
          <a:off x="412285" y="2031961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B055F-1CC1-4471-B637-28F0D1180346}">
      <dsp:nvSpPr>
        <dsp:cNvPr id="0" name=""/>
        <dsp:cNvSpPr/>
      </dsp:nvSpPr>
      <dsp:spPr>
        <a:xfrm>
          <a:off x="443395" y="3010394"/>
          <a:ext cx="7276198" cy="60201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8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Children playing with matches, lighters, or other ignition sources</a:t>
          </a:r>
          <a:endParaRPr lang="en-US" sz="1800" b="0" u="none" kern="1200" dirty="0"/>
        </a:p>
      </dsp:txBody>
      <dsp:txXfrm>
        <a:off x="443395" y="3010394"/>
        <a:ext cx="7276198" cy="602016"/>
      </dsp:txXfrm>
    </dsp:sp>
    <dsp:sp modelId="{A03E5DCE-26A2-4784-BBA6-12DC0E522AE2}">
      <dsp:nvSpPr>
        <dsp:cNvPr id="0" name=""/>
        <dsp:cNvSpPr/>
      </dsp:nvSpPr>
      <dsp:spPr>
        <a:xfrm>
          <a:off x="67135" y="2935142"/>
          <a:ext cx="752520" cy="752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C4EE4-3197-4A2D-AA09-DB6AA3AA8B37}">
      <dsp:nvSpPr>
        <dsp:cNvPr id="0" name=""/>
        <dsp:cNvSpPr/>
      </dsp:nvSpPr>
      <dsp:spPr>
        <a:xfrm>
          <a:off x="4092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1E5EA-400B-4EE2-9C9B-675F9D46C496}">
      <dsp:nvSpPr>
        <dsp:cNvPr id="0" name=""/>
        <dsp:cNvSpPr/>
      </dsp:nvSpPr>
      <dsp:spPr>
        <a:xfrm>
          <a:off x="4092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4FA8C-28CC-4690-B452-1A97BC270CF4}">
      <dsp:nvSpPr>
        <dsp:cNvPr id="0" name=""/>
        <dsp:cNvSpPr/>
      </dsp:nvSpPr>
      <dsp:spPr>
        <a:xfrm>
          <a:off x="4092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Accidental</a:t>
          </a:r>
          <a:endParaRPr lang="en-US" sz="2200" kern="1200" dirty="0"/>
        </a:p>
      </dsp:txBody>
      <dsp:txXfrm>
        <a:off x="4092" y="2171700"/>
        <a:ext cx="1940532" cy="1940532"/>
      </dsp:txXfrm>
    </dsp:sp>
    <dsp:sp modelId="{7CA2A015-5327-4B0B-9CA9-BE512E4D9976}">
      <dsp:nvSpPr>
        <dsp:cNvPr id="0" name=""/>
        <dsp:cNvSpPr/>
      </dsp:nvSpPr>
      <dsp:spPr>
        <a:xfrm>
          <a:off x="1945320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15000" b="-15000"/>
          </a:stretch>
        </a:blip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FBF36-FFEA-4CAD-8421-7D892CF64E17}">
      <dsp:nvSpPr>
        <dsp:cNvPr id="0" name=""/>
        <dsp:cNvSpPr/>
      </dsp:nvSpPr>
      <dsp:spPr>
        <a:xfrm>
          <a:off x="1945320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EC62C-0F6C-4523-BE6C-96573F68F42F}">
      <dsp:nvSpPr>
        <dsp:cNvPr id="0" name=""/>
        <dsp:cNvSpPr/>
      </dsp:nvSpPr>
      <dsp:spPr>
        <a:xfrm>
          <a:off x="1945320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Natural</a:t>
          </a:r>
          <a:endParaRPr lang="en-US" sz="2200" kern="1200" dirty="0"/>
        </a:p>
      </dsp:txBody>
      <dsp:txXfrm>
        <a:off x="1945320" y="2171700"/>
        <a:ext cx="1940532" cy="1940532"/>
      </dsp:txXfrm>
    </dsp:sp>
    <dsp:sp modelId="{F65D9C12-B02B-4CBB-99AF-70C30BDA1222}">
      <dsp:nvSpPr>
        <dsp:cNvPr id="0" name=""/>
        <dsp:cNvSpPr/>
      </dsp:nvSpPr>
      <dsp:spPr>
        <a:xfrm>
          <a:off x="3886547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6000" b="-16000"/>
          </a:stretch>
        </a:blip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634B-B978-4202-95CF-A788134B7794}">
      <dsp:nvSpPr>
        <dsp:cNvPr id="0" name=""/>
        <dsp:cNvSpPr/>
      </dsp:nvSpPr>
      <dsp:spPr>
        <a:xfrm>
          <a:off x="3886547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AF2F9-7722-4923-9A26-06149546235E}">
      <dsp:nvSpPr>
        <dsp:cNvPr id="0" name=""/>
        <dsp:cNvSpPr/>
      </dsp:nvSpPr>
      <dsp:spPr>
        <a:xfrm>
          <a:off x="3886547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Incendiary</a:t>
          </a:r>
          <a:endParaRPr lang="en-US" sz="2200" kern="1200" dirty="0"/>
        </a:p>
      </dsp:txBody>
      <dsp:txXfrm>
        <a:off x="3886547" y="2171700"/>
        <a:ext cx="1940532" cy="1940532"/>
      </dsp:txXfrm>
    </dsp:sp>
    <dsp:sp modelId="{016C8120-4C48-45F4-8018-2279972964FB}">
      <dsp:nvSpPr>
        <dsp:cNvPr id="0" name=""/>
        <dsp:cNvSpPr/>
      </dsp:nvSpPr>
      <dsp:spPr>
        <a:xfrm>
          <a:off x="5827774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5ACE-9EFD-4B57-9F83-955D844735CC}">
      <dsp:nvSpPr>
        <dsp:cNvPr id="0" name=""/>
        <dsp:cNvSpPr/>
      </dsp:nvSpPr>
      <dsp:spPr>
        <a:xfrm>
          <a:off x="5827774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A7CA-B314-4064-8FA0-122D22D115DE}">
      <dsp:nvSpPr>
        <dsp:cNvPr id="0" name=""/>
        <dsp:cNvSpPr/>
      </dsp:nvSpPr>
      <dsp:spPr>
        <a:xfrm>
          <a:off x="5827774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Undetermined</a:t>
          </a:r>
          <a:endParaRPr lang="en-US" sz="2200" kern="1200" dirty="0"/>
        </a:p>
      </dsp:txBody>
      <dsp:txXfrm>
        <a:off x="5827774" y="2171700"/>
        <a:ext cx="1940532" cy="1940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EB9A-C9EE-400D-BBFB-5943E17A6CDF}">
      <dsp:nvSpPr>
        <dsp:cNvPr id="0" name=""/>
        <dsp:cNvSpPr/>
      </dsp:nvSpPr>
      <dsp:spPr>
        <a:xfrm>
          <a:off x="0" y="617220"/>
          <a:ext cx="7772400" cy="310896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7C3D7-5A04-4C00-B060-EFE08B1FF151}">
      <dsp:nvSpPr>
        <dsp:cNvPr id="0" name=""/>
        <dsp:cNvSpPr/>
      </dsp:nvSpPr>
      <dsp:spPr>
        <a:xfrm>
          <a:off x="932688" y="1161288"/>
          <a:ext cx="2564892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Eliminate some causes</a:t>
          </a:r>
          <a:endParaRPr lang="en-US" sz="3500" kern="1200" dirty="0"/>
        </a:p>
      </dsp:txBody>
      <dsp:txXfrm>
        <a:off x="932688" y="1161288"/>
        <a:ext cx="2564892" cy="1523390"/>
      </dsp:txXfrm>
    </dsp:sp>
    <dsp:sp modelId="{8971BC9F-22E8-4988-AF7C-86403DFBF394}">
      <dsp:nvSpPr>
        <dsp:cNvPr id="0" name=""/>
        <dsp:cNvSpPr/>
      </dsp:nvSpPr>
      <dsp:spPr>
        <a:xfrm>
          <a:off x="3886200" y="1658721"/>
          <a:ext cx="3031236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Focus on other causes</a:t>
          </a:r>
          <a:endParaRPr lang="en-US" sz="3500" kern="1200" dirty="0"/>
        </a:p>
      </dsp:txBody>
      <dsp:txXfrm>
        <a:off x="3886200" y="1658721"/>
        <a:ext cx="3031236" cy="1523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B02F-614A-4CFF-8CD5-0DC6995AE197}">
      <dsp:nvSpPr>
        <dsp:cNvPr id="0" name=""/>
        <dsp:cNvSpPr/>
      </dsp:nvSpPr>
      <dsp:spPr>
        <a:xfrm>
          <a:off x="3218" y="806499"/>
          <a:ext cx="2762503" cy="16575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Gather based on</a:t>
          </a:r>
          <a:endParaRPr lang="en-US" sz="2100" kern="1200" dirty="0"/>
        </a:p>
      </dsp:txBody>
      <dsp:txXfrm>
        <a:off x="3218" y="806499"/>
        <a:ext cx="2762503" cy="1105001"/>
      </dsp:txXfrm>
    </dsp:sp>
    <dsp:sp modelId="{977664B1-35AF-4538-BA0B-BAEEB3AB31B8}">
      <dsp:nvSpPr>
        <dsp:cNvPr id="0" name=""/>
        <dsp:cNvSpPr/>
      </dsp:nvSpPr>
      <dsp:spPr>
        <a:xfrm>
          <a:off x="569032" y="1911500"/>
          <a:ext cx="2762503" cy="162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Observations</a:t>
          </a:r>
          <a:endParaRPr lang="en-US" sz="2100" kern="1200" dirty="0"/>
        </a:p>
      </dsp:txBody>
      <dsp:txXfrm>
        <a:off x="616638" y="1959106"/>
        <a:ext cx="2667291" cy="1530188"/>
      </dsp:txXfrm>
    </dsp:sp>
    <dsp:sp modelId="{75B32567-4E67-4D6C-90F4-73B4ED786CF7}">
      <dsp:nvSpPr>
        <dsp:cNvPr id="0" name=""/>
        <dsp:cNvSpPr/>
      </dsp:nvSpPr>
      <dsp:spPr>
        <a:xfrm>
          <a:off x="3184507" y="1015108"/>
          <a:ext cx="887825" cy="68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184507" y="1152665"/>
        <a:ext cx="681490" cy="412669"/>
      </dsp:txXfrm>
    </dsp:sp>
    <dsp:sp modelId="{EB131866-5F2A-4E0B-B3E1-D88262D5D216}">
      <dsp:nvSpPr>
        <dsp:cNvPr id="0" name=""/>
        <dsp:cNvSpPr/>
      </dsp:nvSpPr>
      <dsp:spPr>
        <a:xfrm>
          <a:off x="4440864" y="806499"/>
          <a:ext cx="2762503" cy="16575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 personnel may perform formal investigation</a:t>
          </a:r>
          <a:endParaRPr lang="en-US" sz="2100" kern="1200" dirty="0"/>
        </a:p>
      </dsp:txBody>
      <dsp:txXfrm>
        <a:off x="4440864" y="806499"/>
        <a:ext cx="2762503" cy="1105001"/>
      </dsp:txXfrm>
    </dsp:sp>
    <dsp:sp modelId="{6542DFC0-A4C3-4DE2-B351-E23D160D9AF4}">
      <dsp:nvSpPr>
        <dsp:cNvPr id="0" name=""/>
        <dsp:cNvSpPr/>
      </dsp:nvSpPr>
      <dsp:spPr>
        <a:xfrm>
          <a:off x="5006678" y="1911500"/>
          <a:ext cx="2762503" cy="162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Local or state fire investigators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Law enforcement officials</a:t>
          </a:r>
          <a:endParaRPr lang="en-US" sz="2100" kern="1200" dirty="0"/>
        </a:p>
      </dsp:txBody>
      <dsp:txXfrm>
        <a:off x="5054284" y="1959106"/>
        <a:ext cx="2667291" cy="1530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370E9-BDAE-4D22-B740-9446430E1528}">
      <dsp:nvSpPr>
        <dsp:cNvPr id="0" name=""/>
        <dsp:cNvSpPr/>
      </dsp:nvSpPr>
      <dsp:spPr>
        <a:xfrm>
          <a:off x="610" y="615063"/>
          <a:ext cx="2380033" cy="14280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Time of day</a:t>
          </a:r>
          <a:endParaRPr lang="en-US" sz="2900" kern="1200" dirty="0"/>
        </a:p>
      </dsp:txBody>
      <dsp:txXfrm>
        <a:off x="610" y="615063"/>
        <a:ext cx="2380033" cy="1428019"/>
      </dsp:txXfrm>
    </dsp:sp>
    <dsp:sp modelId="{3BEF7F3E-91E2-4774-BCA8-80973F586ECF}">
      <dsp:nvSpPr>
        <dsp:cNvPr id="0" name=""/>
        <dsp:cNvSpPr/>
      </dsp:nvSpPr>
      <dsp:spPr>
        <a:xfrm>
          <a:off x="2618646" y="615063"/>
          <a:ext cx="2380033" cy="1428019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Weather, natural hazards</a:t>
          </a:r>
          <a:endParaRPr lang="en-US" sz="2900" kern="1200" dirty="0"/>
        </a:p>
      </dsp:txBody>
      <dsp:txXfrm>
        <a:off x="2618646" y="615063"/>
        <a:ext cx="2380033" cy="1428019"/>
      </dsp:txXfrm>
    </dsp:sp>
    <dsp:sp modelId="{BB434068-EF10-46F9-BD7E-07B09617AD3D}">
      <dsp:nvSpPr>
        <dsp:cNvPr id="0" name=""/>
        <dsp:cNvSpPr/>
      </dsp:nvSpPr>
      <dsp:spPr>
        <a:xfrm>
          <a:off x="610" y="2281087"/>
          <a:ext cx="2380033" cy="1428019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Manmade barriers</a:t>
          </a:r>
          <a:endParaRPr lang="en-US" sz="2900" kern="1200" dirty="0"/>
        </a:p>
      </dsp:txBody>
      <dsp:txXfrm>
        <a:off x="610" y="2281087"/>
        <a:ext cx="2380033" cy="1428019"/>
      </dsp:txXfrm>
    </dsp:sp>
    <dsp:sp modelId="{787F3DE7-85B2-436D-9AD8-5089CF96B55D}">
      <dsp:nvSpPr>
        <dsp:cNvPr id="0" name=""/>
        <dsp:cNvSpPr/>
      </dsp:nvSpPr>
      <dsp:spPr>
        <a:xfrm>
          <a:off x="2618646" y="2281087"/>
          <a:ext cx="2380033" cy="1428019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leaving the scene</a:t>
          </a:r>
          <a:endParaRPr lang="en-US" sz="2900" kern="1200" dirty="0"/>
        </a:p>
      </dsp:txBody>
      <dsp:txXfrm>
        <a:off x="2618646" y="2281087"/>
        <a:ext cx="2380033" cy="1428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47EA-5012-45E3-91F4-FB994B084FE5}">
      <dsp:nvSpPr>
        <dsp:cNvPr id="0" name=""/>
        <dsp:cNvSpPr/>
      </dsp:nvSpPr>
      <dsp:spPr>
        <a:xfrm>
          <a:off x="6857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 of arrival and extent of fire</a:t>
          </a:r>
          <a:endParaRPr lang="en-US" sz="2000" kern="1200" dirty="0"/>
        </a:p>
      </dsp:txBody>
      <dsp:txXfrm>
        <a:off x="42876" y="410424"/>
        <a:ext cx="1977592" cy="1157740"/>
      </dsp:txXfrm>
    </dsp:sp>
    <dsp:sp modelId="{A21AEC30-2757-45F2-B519-FFD8E18B1259}">
      <dsp:nvSpPr>
        <dsp:cNvPr id="0" name=""/>
        <dsp:cNvSpPr/>
      </dsp:nvSpPr>
      <dsp:spPr>
        <a:xfrm>
          <a:off x="2261450" y="735140"/>
          <a:ext cx="434521" cy="5083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261450" y="836802"/>
        <a:ext cx="304165" cy="304984"/>
      </dsp:txXfrm>
    </dsp:sp>
    <dsp:sp modelId="{A09759D4-7155-464B-B210-5104DDEA540F}">
      <dsp:nvSpPr>
        <dsp:cNvPr id="0" name=""/>
        <dsp:cNvSpPr/>
      </dsp:nvSpPr>
      <dsp:spPr>
        <a:xfrm>
          <a:off x="2876339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Wind direction and velocity</a:t>
          </a:r>
          <a:endParaRPr lang="en-US" sz="2000" kern="1200" dirty="0"/>
        </a:p>
      </dsp:txBody>
      <dsp:txXfrm>
        <a:off x="2912358" y="410424"/>
        <a:ext cx="1977592" cy="1157740"/>
      </dsp:txXfrm>
    </dsp:sp>
    <dsp:sp modelId="{EA1C86D3-1BD9-4DC6-AF85-D4DC966523A0}">
      <dsp:nvSpPr>
        <dsp:cNvPr id="0" name=""/>
        <dsp:cNvSpPr/>
      </dsp:nvSpPr>
      <dsp:spPr>
        <a:xfrm>
          <a:off x="5130933" y="735140"/>
          <a:ext cx="434521" cy="5083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130933" y="836802"/>
        <a:ext cx="304165" cy="304984"/>
      </dsp:txXfrm>
    </dsp:sp>
    <dsp:sp modelId="{58DAE2DA-F9FB-443A-9CA3-935DE685C48D}">
      <dsp:nvSpPr>
        <dsp:cNvPr id="0" name=""/>
        <dsp:cNvSpPr/>
      </dsp:nvSpPr>
      <dsp:spPr>
        <a:xfrm>
          <a:off x="5745822" y="374405"/>
          <a:ext cx="2049630" cy="1229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Doors or windows locked or unlocked</a:t>
          </a:r>
          <a:endParaRPr lang="en-US" sz="2000" kern="1200" dirty="0"/>
        </a:p>
      </dsp:txBody>
      <dsp:txXfrm>
        <a:off x="5781841" y="410424"/>
        <a:ext cx="1977592" cy="1157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5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83643B7A-9749-4E70-83F3-DFA1FAFEC163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8DF2087-BBEB-4627-B724-7E4DC84FEF21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EFD035D3-3A80-4B80-AA01-1F2E095EBD48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2B783113-A348-4C1D-8CC9-4A1BBA70B3F8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6BBE-CE9D-49B6-A0BB-2DAB58CD2ABE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9AE1-A01F-401E-9375-27A2372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5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270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Absence of an obvious ignition source can help investigations.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2E3364D-73EB-43B5-973B-B3F21A5508D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is the relationship between fire 	cause classifications and cause 	determination?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294D56C-A752-482E-84A0-DDB8D468DF7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Recognize signs of arson.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3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C8EC517-EC70-4C9D-A37F-C40B5C78CEB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 bwMode="auto">
          <a:xfrm>
            <a:off x="2227264" y="227013"/>
            <a:ext cx="767238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You will need to provide information if an incendiary or undetermined initial cause is indicated.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74C3D82-A583-4C88-8EE0-B0F128EB59F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060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 bwMode="auto">
          <a:xfrm>
            <a:off x="2227264" y="227013"/>
            <a:ext cx="767238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You will need to provide information if an incendiary or undetermined initial cause is indicated.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DD7E3D3-FC91-4721-8D2C-BCBD19BA34F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506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r="8611"/>
          <a:stretch>
            <a:fillRect/>
          </a:stretch>
        </p:blipFill>
        <p:spPr bwMode="auto">
          <a:xfrm>
            <a:off x="2327276" y="1625600"/>
            <a:ext cx="3000375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5497794" y="1623702"/>
          <a:ext cx="4999290" cy="432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2" name="Left Arrow 5"/>
          <p:cNvSpPr>
            <a:spLocks noChangeArrowheads="1"/>
          </p:cNvSpPr>
          <p:nvPr/>
        </p:nvSpPr>
        <p:spPr bwMode="auto">
          <a:xfrm>
            <a:off x="4830763" y="4849813"/>
            <a:ext cx="1427162" cy="811212"/>
          </a:xfrm>
          <a:prstGeom prst="leftArrow">
            <a:avLst>
              <a:gd name="adj1" fmla="val 50000"/>
              <a:gd name="adj2" fmla="val 5004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 rot="-5400000">
            <a:off x="1121570" y="4634707"/>
            <a:ext cx="207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Additional information should also be gathered to assist investigators.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9D247C2-A3AD-460C-8EF6-01134B39AAC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608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582989"/>
            <a:ext cx="3200400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276030" y="1397001"/>
          <a:ext cx="7802310" cy="197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062243" y="3971639"/>
          <a:ext cx="3179036" cy="110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6069014" y="5797551"/>
            <a:ext cx="207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Additional information should also be gathered to assist investigators.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B62A60C-EFBE-45E2-AE3A-41B7FA66ACC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7108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254375"/>
            <a:ext cx="3038475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2276030" y="1397001"/>
          <a:ext cx="7802310" cy="197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10" name="Rectangle 10"/>
          <p:cNvSpPr>
            <a:spLocks noChangeArrowheads="1"/>
          </p:cNvSpPr>
          <p:nvPr/>
        </p:nvSpPr>
        <p:spPr bwMode="auto">
          <a:xfrm rot="-5400000">
            <a:off x="2685257" y="5079207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Conditions should also be observed to provide information for investigators.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DDBB157-7EF4-4503-B181-444596FB216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813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486150"/>
            <a:ext cx="3200400" cy="245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258939" y="1589519"/>
          <a:ext cx="7093008" cy="476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Conditions should also be observed to provide information for investigators.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9F93A8D-9339-441E-B100-DA2D6505E1E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915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265489"/>
            <a:ext cx="3892550" cy="260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1512606"/>
          <a:ext cx="6679963" cy="461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9" name="Rectangle 10"/>
          <p:cNvSpPr>
            <a:spLocks noChangeArrowheads="1"/>
          </p:cNvSpPr>
          <p:nvPr/>
        </p:nvSpPr>
        <p:spPr bwMode="auto">
          <a:xfrm rot="-5400000">
            <a:off x="994570" y="4695032"/>
            <a:ext cx="207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Conditions should also be observed to provide information for investigators.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36DB721-ADA1-4DBD-AC24-7789116F158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90686" y="1752600"/>
          <a:ext cx="7099419" cy="43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2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relationship between 	fire cause classifications and cause 	determination.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65703BF-88E2-4049-A96D-98A71865343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Conditions should also be observed to provide information for investigators.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8937708-9959-49B1-8935-9273E1DF567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120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85939"/>
            <a:ext cx="3627438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3048000" y="1486968"/>
          <a:ext cx="6765421" cy="460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6" name="Rectangle 10"/>
          <p:cNvSpPr>
            <a:spLocks noChangeArrowheads="1"/>
          </p:cNvSpPr>
          <p:nvPr/>
        </p:nvSpPr>
        <p:spPr bwMode="auto">
          <a:xfrm rot="-5400000">
            <a:off x="1146176" y="3165476"/>
            <a:ext cx="2078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can a Firefighter I recognize 	signs of arson?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9D6258C-3196-421B-92BA-EE315D8E75E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importance of </a:t>
            </a:r>
            <a:br>
              <a:rPr lang="en-US" altLang="en-US" smtClean="0"/>
            </a:br>
            <a:r>
              <a:rPr lang="en-US" altLang="en-US" smtClean="0"/>
              <a:t>	preserving evidence.</a:t>
            </a: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4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E18AED2-EFE2-41E7-9DE8-1732A1E020E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techniques for </a:t>
            </a:r>
            <a:br>
              <a:rPr lang="en-US" altLang="en-US" smtClean="0"/>
            </a:br>
            <a:r>
              <a:rPr lang="en-US" altLang="en-US" smtClean="0"/>
              <a:t>	preserving evidence.</a:t>
            </a:r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5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F62F86-94AC-4C28-9A92-7C3048860FD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Preserving evidence requires understanding certain principles.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87B1D4D-C637-4B3F-8A8F-4D02EA55184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7664" y="1589518"/>
          <a:ext cx="7774536" cy="450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4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important aspects of protecting the fire scene.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92F110A-163D-4894-96F7-C99CBCD1886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811636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0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9279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Establishing a scene perimeter requires specific knowledge.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D905700-E382-4E9C-BDE5-266C4341AE4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9" name="Rectangle 10"/>
          <p:cNvSpPr>
            <a:spLocks noChangeArrowheads="1"/>
          </p:cNvSpPr>
          <p:nvPr/>
        </p:nvSpPr>
        <p:spPr bwMode="auto">
          <a:xfrm rot="-5400000">
            <a:off x="8826500" y="3725863"/>
            <a:ext cx="2820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Moore, McKinney (TX) Fire Department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 bwMode="auto">
          <a:xfrm>
            <a:off x="2235201" y="201613"/>
            <a:ext cx="74326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There are several ways to establish perimeters that are both recognizable and enforceable.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D65679E-5C97-4ABE-8737-55C8B915D08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6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Procedures for criminal investigations also impact scene security practices.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5703265-F4C8-4A22-8D90-15DF9F9BD9E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95399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9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techniques used to preserve evidence.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FCE09D7-2CF6-4B3C-B6F7-B5B47D3F363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526708" cy="414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7547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cause determination is a critical step in the investigation process.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3AA5507-B910-4E26-A7DB-7E1AB6DD243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8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techniques used to preserve evidence.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D543A7F-7560-4A9D-B2B6-FE2F69990BB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2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1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operations can be detrimental to an investigation.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502ED24-2691-44C8-B804-4A522DCA012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3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61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Even when a scene is secure, contamination or spoliation can occur.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737BB36-93FB-451B-AA99-20176FBFC98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3" name="Rectangle 10"/>
          <p:cNvSpPr>
            <a:spLocks noChangeArrowheads="1"/>
          </p:cNvSpPr>
          <p:nvPr/>
        </p:nvSpPr>
        <p:spPr bwMode="auto">
          <a:xfrm rot="-5400000">
            <a:off x="4682332" y="3432969"/>
            <a:ext cx="281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Follow local procedures when finalizing operations and investigations.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97DB5C3-504D-4265-9B40-3BA5A7D1AD0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942744" y="1546790"/>
          <a:ext cx="8639798" cy="483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5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some techniques 	firefighters can use to preserve 	evidence?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7F7CD0D-47D1-4CD2-85F5-FC79773CFAB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One of the most important responsibilities is protecting evidence.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Use appropriate caution in the area of origin.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A thorough investigation can be conducted to determine the exact cause of the fire. </a:t>
            </a:r>
          </a:p>
        </p:txBody>
      </p:sp>
      <p:sp>
        <p:nvSpPr>
          <p:cNvPr id="665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47ED499-F18B-4E72-B088-733025FE2C0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2209800" y="269875"/>
            <a:ext cx="77231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 National Fire Incident Reporting System (NFIRS) reports several causes of fires in structures.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9729F41-206C-4368-A545-3C416B89275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39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220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2209800" y="269875"/>
            <a:ext cx="77231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 National Fire Incident Reporting System (NFIRS) reports several causes of fires in structures.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BB2E741-0EE4-4F88-9721-FA44308202B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39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0721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 bwMode="auto">
          <a:xfrm>
            <a:off x="2209800" y="269875"/>
            <a:ext cx="77231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 National Fire Incident Reporting System (NFIRS) reports several causes of fires in structures.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E48C4F5-09B8-4633-AA17-782E22C518E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39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6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four types of fire cause classifications.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DA33F1C-E428-403A-AC65-E698896BDD2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3" name="Rectangle 10"/>
          <p:cNvSpPr>
            <a:spLocks noChangeArrowheads="1"/>
          </p:cNvSpPr>
          <p:nvPr/>
        </p:nvSpPr>
        <p:spPr bwMode="auto">
          <a:xfrm rot="-5400000">
            <a:off x="1367632" y="5190332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Donny Howard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 rot="-5400000">
            <a:off x="5323682" y="5107782"/>
            <a:ext cx="207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 Iowa Fire Service Training Bureau.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obvious signs of cause you should look for.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56C6D2E-A2F8-4DC9-85AB-B9878BC074D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891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679576"/>
            <a:ext cx="6496050" cy="432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0"/>
          <p:cNvSpPr>
            <a:spLocks noChangeArrowheads="1"/>
          </p:cNvSpPr>
          <p:nvPr/>
        </p:nvSpPr>
        <p:spPr bwMode="auto">
          <a:xfrm rot="-5400000">
            <a:off x="1605757" y="4798220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Bob Espositio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DISCUSSION QUESTION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What are some visual signs that may determine the area of origin for ground cover fire?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19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35AC28A-BF27-42BA-93DE-EA536F896C8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863</Words>
  <Application>Microsoft Office PowerPoint</Application>
  <PresentationFormat>Widescreen</PresentationFormat>
  <Paragraphs>217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PowerPoint Presentation</vt:lpstr>
      <vt:lpstr> Learning Objective 2</vt:lpstr>
      <vt:lpstr>Fire cause determination is a critical step in the investigation process.</vt:lpstr>
      <vt:lpstr>The National Fire Incident Reporting System (NFIRS) reports several causes of fires in structures.</vt:lpstr>
      <vt:lpstr>The National Fire Incident Reporting System (NFIRS) reports several causes of fires in structures.</vt:lpstr>
      <vt:lpstr>The National Fire Incident Reporting System (NFIRS) reports several causes of fires in structures.</vt:lpstr>
      <vt:lpstr>There are four types of fire cause classifications.</vt:lpstr>
      <vt:lpstr>There are several obvious signs of cause you should look for.</vt:lpstr>
      <vt:lpstr>DISCUSSION QUESTION</vt:lpstr>
      <vt:lpstr>Absence of an obvious ignition source can help investigations.</vt:lpstr>
      <vt:lpstr>REVIEW QUESTION</vt:lpstr>
      <vt:lpstr> Learning Objective 3</vt:lpstr>
      <vt:lpstr>You will need to provide information if an incendiary or undetermined initial cause is indicated.</vt:lpstr>
      <vt:lpstr>You will need to provide information if an incendiary or undetermined initial cause is indicated.</vt:lpstr>
      <vt:lpstr>Additional information should also be gathered to assist investigators.</vt:lpstr>
      <vt:lpstr>Additional information should also be gathered to assist investigators.</vt:lpstr>
      <vt:lpstr>Conditions should also be observed to provide information for investigators.</vt:lpstr>
      <vt:lpstr>Conditions should also be observed to provide information for investigators.</vt:lpstr>
      <vt:lpstr>Conditions should also be observed to provide information for investigators.</vt:lpstr>
      <vt:lpstr>Conditions should also be observed to provide information for investigators.</vt:lpstr>
      <vt:lpstr>REVIEW QUESTION</vt:lpstr>
      <vt:lpstr> Learning Objective 4</vt:lpstr>
      <vt:lpstr> Learning Objective 5</vt:lpstr>
      <vt:lpstr>Preserving evidence requires understanding certain principles.</vt:lpstr>
      <vt:lpstr>There are several important aspects of protecting the fire scene.</vt:lpstr>
      <vt:lpstr>Establishing a scene perimeter requires specific knowledge.</vt:lpstr>
      <vt:lpstr>There are several ways to establish perimeters that are both recognizable and enforceable.</vt:lpstr>
      <vt:lpstr>Procedures for criminal investigations also impact scene security practices.</vt:lpstr>
      <vt:lpstr>There are several techniques used to preserve evidence.</vt:lpstr>
      <vt:lpstr>There are several techniques used to preserve evidence.</vt:lpstr>
      <vt:lpstr>Overhaul operations can be detrimental to an investigation.</vt:lpstr>
      <vt:lpstr>Even when a scene is secure, contamination or spoliation can occur.</vt:lpstr>
      <vt:lpstr>Follow local procedures when finalizing operations and investigations.</vt:lpstr>
      <vt:lpstr>REVIEW QUESTION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2016-05-09T04:40:46Z</dcterms:created>
  <dcterms:modified xsi:type="dcterms:W3CDTF">2016-05-09T04:43:47Z</dcterms:modified>
</cp:coreProperties>
</file>