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70007-5384-4A60-8D84-3944035E0B34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3644290-A07D-4AB8-BBE3-B9132719844D}">
      <dgm:prSet phldrT="[Text]"/>
      <dgm:spPr/>
      <dgm:t>
        <a:bodyPr/>
        <a:lstStyle/>
        <a:p>
          <a:r>
            <a:rPr lang="en-US" dirty="0" smtClean="0"/>
            <a:t>Leading causes</a:t>
          </a:r>
          <a:endParaRPr lang="en-US" dirty="0"/>
        </a:p>
      </dgm:t>
    </dgm:pt>
    <dgm:pt modelId="{491E3E5E-E1E5-403A-A2CE-128DEC1FA261}" type="parTrans" cxnId="{44A9989B-98BB-44E0-AA0B-624A04097126}">
      <dgm:prSet/>
      <dgm:spPr/>
      <dgm:t>
        <a:bodyPr/>
        <a:lstStyle/>
        <a:p>
          <a:endParaRPr lang="en-US"/>
        </a:p>
      </dgm:t>
    </dgm:pt>
    <dgm:pt modelId="{BA936457-E26A-49E5-AA43-F7AA9FC99FC4}" type="sibTrans" cxnId="{44A9989B-98BB-44E0-AA0B-624A04097126}">
      <dgm:prSet/>
      <dgm:spPr/>
      <dgm:t>
        <a:bodyPr/>
        <a:lstStyle/>
        <a:p>
          <a:endParaRPr lang="en-US"/>
        </a:p>
      </dgm:t>
    </dgm:pt>
    <dgm:pt modelId="{EB7B3EE3-D281-4DC3-BCD4-B56CF2E2FCA5}">
      <dgm:prSet phldrT="[Text]"/>
      <dgm:spPr/>
      <dgm:t>
        <a:bodyPr/>
        <a:lstStyle/>
        <a:p>
          <a:r>
            <a:rPr lang="en-US" dirty="0" smtClean="0"/>
            <a:t>Stress or overexertion</a:t>
          </a:r>
          <a:endParaRPr lang="en-US" dirty="0"/>
        </a:p>
      </dgm:t>
    </dgm:pt>
    <dgm:pt modelId="{F9B07B0C-FE63-4712-B204-244B27C185A6}" type="parTrans" cxnId="{FF76A2B8-6333-4693-BA37-5DC0366999E7}">
      <dgm:prSet/>
      <dgm:spPr/>
      <dgm:t>
        <a:bodyPr/>
        <a:lstStyle/>
        <a:p>
          <a:endParaRPr lang="en-US"/>
        </a:p>
      </dgm:t>
    </dgm:pt>
    <dgm:pt modelId="{F4AFFF7C-CF61-426B-8438-BDC246368774}" type="sibTrans" cxnId="{FF76A2B8-6333-4693-BA37-5DC0366999E7}">
      <dgm:prSet/>
      <dgm:spPr/>
      <dgm:t>
        <a:bodyPr/>
        <a:lstStyle/>
        <a:p>
          <a:endParaRPr lang="en-US"/>
        </a:p>
      </dgm:t>
    </dgm:pt>
    <dgm:pt modelId="{2FF3D4C1-90E7-4CE3-904B-77D335351EF4}">
      <dgm:prSet phldrT="[Text]"/>
      <dgm:spPr/>
      <dgm:t>
        <a:bodyPr/>
        <a:lstStyle/>
        <a:p>
          <a:r>
            <a:rPr lang="en-US" dirty="0" smtClean="0"/>
            <a:t>Motor vehicle accidents</a:t>
          </a:r>
          <a:endParaRPr lang="en-US" dirty="0"/>
        </a:p>
      </dgm:t>
    </dgm:pt>
    <dgm:pt modelId="{7355F937-5E59-492B-8BE4-59B6F64B1356}" type="parTrans" cxnId="{2C076075-6F17-4051-B751-DCD80DA3ADC3}">
      <dgm:prSet/>
      <dgm:spPr/>
      <dgm:t>
        <a:bodyPr/>
        <a:lstStyle/>
        <a:p>
          <a:endParaRPr lang="en-US"/>
        </a:p>
      </dgm:t>
    </dgm:pt>
    <dgm:pt modelId="{7369B8F6-125C-49BA-B239-3345FF344C97}" type="sibTrans" cxnId="{2C076075-6F17-4051-B751-DCD80DA3ADC3}">
      <dgm:prSet/>
      <dgm:spPr/>
      <dgm:t>
        <a:bodyPr/>
        <a:lstStyle/>
        <a:p>
          <a:endParaRPr lang="en-US"/>
        </a:p>
      </dgm:t>
    </dgm:pt>
    <dgm:pt modelId="{A1B8EE70-76EB-4E53-A7C9-D94D3BE7A083}">
      <dgm:prSet phldrT="[Text]"/>
      <dgm:spPr/>
      <dgm:t>
        <a:bodyPr/>
        <a:lstStyle/>
        <a:p>
          <a:r>
            <a:rPr lang="en-US" dirty="0" smtClean="0"/>
            <a:t>Remaining causes</a:t>
          </a:r>
          <a:endParaRPr lang="en-US" dirty="0"/>
        </a:p>
      </dgm:t>
    </dgm:pt>
    <dgm:pt modelId="{EA24A860-199A-4874-B6BF-A276895B921B}" type="parTrans" cxnId="{DCF55539-760A-47E7-B945-56968062A952}">
      <dgm:prSet/>
      <dgm:spPr/>
      <dgm:t>
        <a:bodyPr/>
        <a:lstStyle/>
        <a:p>
          <a:endParaRPr lang="en-US"/>
        </a:p>
      </dgm:t>
    </dgm:pt>
    <dgm:pt modelId="{5DF020E4-38E1-4873-BAA5-715E21F32CCF}" type="sibTrans" cxnId="{DCF55539-760A-47E7-B945-56968062A952}">
      <dgm:prSet/>
      <dgm:spPr/>
      <dgm:t>
        <a:bodyPr/>
        <a:lstStyle/>
        <a:p>
          <a:endParaRPr lang="en-US"/>
        </a:p>
      </dgm:t>
    </dgm:pt>
    <dgm:pt modelId="{F09BD902-F001-495F-A9E0-146EAB9D7D8F}">
      <dgm:prSet phldrT="[Text]"/>
      <dgm:spPr/>
      <dgm:t>
        <a:bodyPr/>
        <a:lstStyle/>
        <a:p>
          <a:r>
            <a:rPr lang="en-US" dirty="0" smtClean="0"/>
            <a:t>Falls</a:t>
          </a:r>
          <a:endParaRPr lang="en-US" dirty="0"/>
        </a:p>
      </dgm:t>
    </dgm:pt>
    <dgm:pt modelId="{07625013-29B9-4946-A82B-B450E9441C7A}" type="parTrans" cxnId="{C0CCE629-2910-45FA-99BB-E57EC6CF0119}">
      <dgm:prSet/>
      <dgm:spPr/>
      <dgm:t>
        <a:bodyPr/>
        <a:lstStyle/>
        <a:p>
          <a:endParaRPr lang="en-US"/>
        </a:p>
      </dgm:t>
    </dgm:pt>
    <dgm:pt modelId="{5794D883-6FF8-4C57-BB8A-46C8DA40392C}" type="sibTrans" cxnId="{C0CCE629-2910-45FA-99BB-E57EC6CF0119}">
      <dgm:prSet/>
      <dgm:spPr/>
      <dgm:t>
        <a:bodyPr/>
        <a:lstStyle/>
        <a:p>
          <a:endParaRPr lang="en-US"/>
        </a:p>
      </dgm:t>
    </dgm:pt>
    <dgm:pt modelId="{BA5B8081-0618-4961-A3B3-58339954EC7B}">
      <dgm:prSet phldrT="[Text]"/>
      <dgm:spPr/>
      <dgm:t>
        <a:bodyPr/>
        <a:lstStyle/>
        <a:p>
          <a:r>
            <a:rPr lang="en-US" dirty="0" smtClean="0"/>
            <a:t>Being struck by an object</a:t>
          </a:r>
          <a:endParaRPr lang="en-US" dirty="0"/>
        </a:p>
      </dgm:t>
    </dgm:pt>
    <dgm:pt modelId="{A2870781-DD1C-4A0E-A5FB-A0D23C4FE818}" type="parTrans" cxnId="{0D55B6D4-7004-4A87-A9C5-1A974565B214}">
      <dgm:prSet/>
      <dgm:spPr/>
      <dgm:t>
        <a:bodyPr/>
        <a:lstStyle/>
        <a:p>
          <a:endParaRPr lang="en-US"/>
        </a:p>
      </dgm:t>
    </dgm:pt>
    <dgm:pt modelId="{9B700BF4-246A-48D1-9B26-E38EF99E0116}" type="sibTrans" cxnId="{0D55B6D4-7004-4A87-A9C5-1A974565B214}">
      <dgm:prSet/>
      <dgm:spPr/>
      <dgm:t>
        <a:bodyPr/>
        <a:lstStyle/>
        <a:p>
          <a:endParaRPr lang="en-US"/>
        </a:p>
      </dgm:t>
    </dgm:pt>
    <dgm:pt modelId="{19667E24-4CF7-4AE3-BDD0-E69999BD3A2C}">
      <dgm:prSet phldrT="[Text]"/>
      <dgm:spPr/>
      <dgm:t>
        <a:bodyPr/>
        <a:lstStyle/>
        <a:p>
          <a:r>
            <a:rPr lang="en-US" dirty="0" smtClean="0"/>
            <a:t>Being trapped in structure fire</a:t>
          </a:r>
          <a:endParaRPr lang="en-US" dirty="0"/>
        </a:p>
      </dgm:t>
    </dgm:pt>
    <dgm:pt modelId="{E0975A03-1AB5-43D9-B42A-DFFF0C6063F3}" type="parTrans" cxnId="{4A3207AB-B2FF-4B86-AE7F-115BE1CF408A}">
      <dgm:prSet/>
      <dgm:spPr/>
      <dgm:t>
        <a:bodyPr/>
        <a:lstStyle/>
        <a:p>
          <a:endParaRPr lang="en-US"/>
        </a:p>
      </dgm:t>
    </dgm:pt>
    <dgm:pt modelId="{7D0EFA04-B68F-401D-B957-A501BC062E5A}" type="sibTrans" cxnId="{4A3207AB-B2FF-4B86-AE7F-115BE1CF408A}">
      <dgm:prSet/>
      <dgm:spPr/>
      <dgm:t>
        <a:bodyPr/>
        <a:lstStyle/>
        <a:p>
          <a:endParaRPr lang="en-US"/>
        </a:p>
      </dgm:t>
    </dgm:pt>
    <dgm:pt modelId="{55AD1BD2-4C0C-479A-969E-F33B12D5A330}">
      <dgm:prSet phldrT="[Text]"/>
      <dgm:spPr/>
      <dgm:t>
        <a:bodyPr/>
        <a:lstStyle/>
        <a:p>
          <a:r>
            <a:rPr lang="en-US" dirty="0" smtClean="0"/>
            <a:t>Gunshot wounds while tending medical patient</a:t>
          </a:r>
          <a:endParaRPr lang="en-US" dirty="0"/>
        </a:p>
      </dgm:t>
    </dgm:pt>
    <dgm:pt modelId="{77E1869E-1C7D-4145-A873-A7277C28BB13}" type="parTrans" cxnId="{5F15A138-6B5D-417C-8395-70468EA89E47}">
      <dgm:prSet/>
      <dgm:spPr/>
      <dgm:t>
        <a:bodyPr/>
        <a:lstStyle/>
        <a:p>
          <a:endParaRPr lang="en-US"/>
        </a:p>
      </dgm:t>
    </dgm:pt>
    <dgm:pt modelId="{17D93F04-A052-4DDF-86C0-6A070E9D3834}" type="sibTrans" cxnId="{5F15A138-6B5D-417C-8395-70468EA89E47}">
      <dgm:prSet/>
      <dgm:spPr/>
      <dgm:t>
        <a:bodyPr/>
        <a:lstStyle/>
        <a:p>
          <a:endParaRPr lang="en-US"/>
        </a:p>
      </dgm:t>
    </dgm:pt>
    <dgm:pt modelId="{1216A566-6844-403F-A680-99BD6BBBF7B0}" type="pres">
      <dgm:prSet presAssocID="{50E70007-5384-4A60-8D84-3944035E0B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92F5-F82E-4D43-AB25-86917BBD5FC9}" type="pres">
      <dgm:prSet presAssocID="{E3644290-A07D-4AB8-BBE3-B9132719844D}" presName="composite" presStyleCnt="0"/>
      <dgm:spPr/>
    </dgm:pt>
    <dgm:pt modelId="{F2C7C2B4-556A-4314-8FCC-C1256E229FEE}" type="pres">
      <dgm:prSet presAssocID="{E3644290-A07D-4AB8-BBE3-B913271984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E11E7-B2D9-4823-9953-B833C2240348}" type="pres">
      <dgm:prSet presAssocID="{E3644290-A07D-4AB8-BBE3-B913271984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6EEE2-591C-4A21-8103-4D1579553FCC}" type="pres">
      <dgm:prSet presAssocID="{BA936457-E26A-49E5-AA43-F7AA9FC99FC4}" presName="space" presStyleCnt="0"/>
      <dgm:spPr/>
    </dgm:pt>
    <dgm:pt modelId="{EC113BE8-E9BE-49C0-B0F5-3D6484F54203}" type="pres">
      <dgm:prSet presAssocID="{A1B8EE70-76EB-4E53-A7C9-D94D3BE7A083}" presName="composite" presStyleCnt="0"/>
      <dgm:spPr/>
    </dgm:pt>
    <dgm:pt modelId="{76FBFF9E-7DA4-443D-A1F1-08625FD63C5F}" type="pres">
      <dgm:prSet presAssocID="{A1B8EE70-76EB-4E53-A7C9-D94D3BE7A08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CCF97-2B5A-4CF2-853B-39ED638CCF6E}" type="pres">
      <dgm:prSet presAssocID="{A1B8EE70-76EB-4E53-A7C9-D94D3BE7A08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56856-8DBC-40F6-AAB3-8D6961291A95}" type="presOf" srcId="{EB7B3EE3-D281-4DC3-BCD4-B56CF2E2FCA5}" destId="{802E11E7-B2D9-4823-9953-B833C2240348}" srcOrd="0" destOrd="0" presId="urn:microsoft.com/office/officeart/2005/8/layout/hList1"/>
    <dgm:cxn modelId="{5F15A138-6B5D-417C-8395-70468EA89E47}" srcId="{A1B8EE70-76EB-4E53-A7C9-D94D3BE7A083}" destId="{55AD1BD2-4C0C-479A-969E-F33B12D5A330}" srcOrd="3" destOrd="0" parTransId="{77E1869E-1C7D-4145-A873-A7277C28BB13}" sibTransId="{17D93F04-A052-4DDF-86C0-6A070E9D3834}"/>
    <dgm:cxn modelId="{F36C3D5B-766F-4BC5-8EF9-17E393F7A84F}" type="presOf" srcId="{A1B8EE70-76EB-4E53-A7C9-D94D3BE7A083}" destId="{76FBFF9E-7DA4-443D-A1F1-08625FD63C5F}" srcOrd="0" destOrd="0" presId="urn:microsoft.com/office/officeart/2005/8/layout/hList1"/>
    <dgm:cxn modelId="{68F00816-F2D5-4E7D-B352-BC6A079790E6}" type="presOf" srcId="{19667E24-4CF7-4AE3-BDD0-E69999BD3A2C}" destId="{73FCCF97-2B5A-4CF2-853B-39ED638CCF6E}" srcOrd="0" destOrd="2" presId="urn:microsoft.com/office/officeart/2005/8/layout/hList1"/>
    <dgm:cxn modelId="{DCF55539-760A-47E7-B945-56968062A952}" srcId="{50E70007-5384-4A60-8D84-3944035E0B34}" destId="{A1B8EE70-76EB-4E53-A7C9-D94D3BE7A083}" srcOrd="1" destOrd="0" parTransId="{EA24A860-199A-4874-B6BF-A276895B921B}" sibTransId="{5DF020E4-38E1-4873-BAA5-715E21F32CCF}"/>
    <dgm:cxn modelId="{FF76A2B8-6333-4693-BA37-5DC0366999E7}" srcId="{E3644290-A07D-4AB8-BBE3-B9132719844D}" destId="{EB7B3EE3-D281-4DC3-BCD4-B56CF2E2FCA5}" srcOrd="0" destOrd="0" parTransId="{F9B07B0C-FE63-4712-B204-244B27C185A6}" sibTransId="{F4AFFF7C-CF61-426B-8438-BDC246368774}"/>
    <dgm:cxn modelId="{5FD7E198-79B4-46B9-B8B7-7732CF908F5B}" type="presOf" srcId="{F09BD902-F001-495F-A9E0-146EAB9D7D8F}" destId="{73FCCF97-2B5A-4CF2-853B-39ED638CCF6E}" srcOrd="0" destOrd="0" presId="urn:microsoft.com/office/officeart/2005/8/layout/hList1"/>
    <dgm:cxn modelId="{D2DDAE00-3006-4D68-AC76-4884E4B527D9}" type="presOf" srcId="{50E70007-5384-4A60-8D84-3944035E0B34}" destId="{1216A566-6844-403F-A680-99BD6BBBF7B0}" srcOrd="0" destOrd="0" presId="urn:microsoft.com/office/officeart/2005/8/layout/hList1"/>
    <dgm:cxn modelId="{C0CCE629-2910-45FA-99BB-E57EC6CF0119}" srcId="{A1B8EE70-76EB-4E53-A7C9-D94D3BE7A083}" destId="{F09BD902-F001-495F-A9E0-146EAB9D7D8F}" srcOrd="0" destOrd="0" parTransId="{07625013-29B9-4946-A82B-B450E9441C7A}" sibTransId="{5794D883-6FF8-4C57-BB8A-46C8DA40392C}"/>
    <dgm:cxn modelId="{4A3207AB-B2FF-4B86-AE7F-115BE1CF408A}" srcId="{A1B8EE70-76EB-4E53-A7C9-D94D3BE7A083}" destId="{19667E24-4CF7-4AE3-BDD0-E69999BD3A2C}" srcOrd="2" destOrd="0" parTransId="{E0975A03-1AB5-43D9-B42A-DFFF0C6063F3}" sibTransId="{7D0EFA04-B68F-401D-B957-A501BC062E5A}"/>
    <dgm:cxn modelId="{9107B004-10CD-403D-B037-07F3CC65B382}" type="presOf" srcId="{2FF3D4C1-90E7-4CE3-904B-77D335351EF4}" destId="{802E11E7-B2D9-4823-9953-B833C2240348}" srcOrd="0" destOrd="1" presId="urn:microsoft.com/office/officeart/2005/8/layout/hList1"/>
    <dgm:cxn modelId="{44A9989B-98BB-44E0-AA0B-624A04097126}" srcId="{50E70007-5384-4A60-8D84-3944035E0B34}" destId="{E3644290-A07D-4AB8-BBE3-B9132719844D}" srcOrd="0" destOrd="0" parTransId="{491E3E5E-E1E5-403A-A2CE-128DEC1FA261}" sibTransId="{BA936457-E26A-49E5-AA43-F7AA9FC99FC4}"/>
    <dgm:cxn modelId="{BF57D2D4-DDE5-408E-B15E-E4F2F4EBF773}" type="presOf" srcId="{E3644290-A07D-4AB8-BBE3-B9132719844D}" destId="{F2C7C2B4-556A-4314-8FCC-C1256E229FEE}" srcOrd="0" destOrd="0" presId="urn:microsoft.com/office/officeart/2005/8/layout/hList1"/>
    <dgm:cxn modelId="{DD850926-E9FB-49A3-9982-E9E8DDCD7F58}" type="presOf" srcId="{BA5B8081-0618-4961-A3B3-58339954EC7B}" destId="{73FCCF97-2B5A-4CF2-853B-39ED638CCF6E}" srcOrd="0" destOrd="1" presId="urn:microsoft.com/office/officeart/2005/8/layout/hList1"/>
    <dgm:cxn modelId="{2C076075-6F17-4051-B751-DCD80DA3ADC3}" srcId="{E3644290-A07D-4AB8-BBE3-B9132719844D}" destId="{2FF3D4C1-90E7-4CE3-904B-77D335351EF4}" srcOrd="1" destOrd="0" parTransId="{7355F937-5E59-492B-8BE4-59B6F64B1356}" sibTransId="{7369B8F6-125C-49BA-B239-3345FF344C97}"/>
    <dgm:cxn modelId="{F0492006-4FCF-409B-9FF0-0A8CEF676B9D}" type="presOf" srcId="{55AD1BD2-4C0C-479A-969E-F33B12D5A330}" destId="{73FCCF97-2B5A-4CF2-853B-39ED638CCF6E}" srcOrd="0" destOrd="3" presId="urn:microsoft.com/office/officeart/2005/8/layout/hList1"/>
    <dgm:cxn modelId="{0D55B6D4-7004-4A87-A9C5-1A974565B214}" srcId="{A1B8EE70-76EB-4E53-A7C9-D94D3BE7A083}" destId="{BA5B8081-0618-4961-A3B3-58339954EC7B}" srcOrd="1" destOrd="0" parTransId="{A2870781-DD1C-4A0E-A5FB-A0D23C4FE818}" sibTransId="{9B700BF4-246A-48D1-9B26-E38EF99E0116}"/>
    <dgm:cxn modelId="{E61D6B51-727A-404B-BCD0-C2444E5C0499}" type="presParOf" srcId="{1216A566-6844-403F-A680-99BD6BBBF7B0}" destId="{722492F5-F82E-4D43-AB25-86917BBD5FC9}" srcOrd="0" destOrd="0" presId="urn:microsoft.com/office/officeart/2005/8/layout/hList1"/>
    <dgm:cxn modelId="{39F3BA2C-2BAB-4306-A33B-0725A8C95E5D}" type="presParOf" srcId="{722492F5-F82E-4D43-AB25-86917BBD5FC9}" destId="{F2C7C2B4-556A-4314-8FCC-C1256E229FEE}" srcOrd="0" destOrd="0" presId="urn:microsoft.com/office/officeart/2005/8/layout/hList1"/>
    <dgm:cxn modelId="{5DA6F700-2B82-424C-B1C7-80D7E78CB0A0}" type="presParOf" srcId="{722492F5-F82E-4D43-AB25-86917BBD5FC9}" destId="{802E11E7-B2D9-4823-9953-B833C2240348}" srcOrd="1" destOrd="0" presId="urn:microsoft.com/office/officeart/2005/8/layout/hList1"/>
    <dgm:cxn modelId="{C3DFE3A6-EBA2-4E81-92A5-47E85A114A55}" type="presParOf" srcId="{1216A566-6844-403F-A680-99BD6BBBF7B0}" destId="{1E66EEE2-591C-4A21-8103-4D1579553FCC}" srcOrd="1" destOrd="0" presId="urn:microsoft.com/office/officeart/2005/8/layout/hList1"/>
    <dgm:cxn modelId="{9734659B-7BD4-4B11-BF66-60D9F336AF49}" type="presParOf" srcId="{1216A566-6844-403F-A680-99BD6BBBF7B0}" destId="{EC113BE8-E9BE-49C0-B0F5-3D6484F54203}" srcOrd="2" destOrd="0" presId="urn:microsoft.com/office/officeart/2005/8/layout/hList1"/>
    <dgm:cxn modelId="{D0C8D4DB-A09C-484D-9197-C51A95F090DD}" type="presParOf" srcId="{EC113BE8-E9BE-49C0-B0F5-3D6484F54203}" destId="{76FBFF9E-7DA4-443D-A1F1-08625FD63C5F}" srcOrd="0" destOrd="0" presId="urn:microsoft.com/office/officeart/2005/8/layout/hList1"/>
    <dgm:cxn modelId="{E61B1837-ED3A-4F29-99F0-E7F6C2370948}" type="presParOf" srcId="{EC113BE8-E9BE-49C0-B0F5-3D6484F54203}" destId="{73FCCF97-2B5A-4CF2-853B-39ED638CCF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AE8E86-8612-4E95-AAF6-96FB9C74F27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078B6B9-CB31-46FA-90A0-2697F9A63551}">
      <dgm:prSet phldrT="[Text]"/>
      <dgm:spPr/>
      <dgm:t>
        <a:bodyPr/>
        <a:lstStyle/>
        <a:p>
          <a:r>
            <a:rPr lang="en-US" dirty="0" smtClean="0"/>
            <a:t>Training and education</a:t>
          </a:r>
          <a:endParaRPr lang="en-US" dirty="0"/>
        </a:p>
      </dgm:t>
    </dgm:pt>
    <dgm:pt modelId="{BB7FC848-38EB-400A-B2BC-253B4F429890}" type="parTrans" cxnId="{DB4FEA96-90DC-4564-BCE5-0E0DFB5FDEBA}">
      <dgm:prSet/>
      <dgm:spPr/>
      <dgm:t>
        <a:bodyPr/>
        <a:lstStyle/>
        <a:p>
          <a:endParaRPr lang="en-US"/>
        </a:p>
      </dgm:t>
    </dgm:pt>
    <dgm:pt modelId="{64B349CC-4140-447D-9082-EA7F43DB4A85}" type="sibTrans" cxnId="{DB4FEA96-90DC-4564-BCE5-0E0DFB5FDEBA}">
      <dgm:prSet/>
      <dgm:spPr/>
      <dgm:t>
        <a:bodyPr/>
        <a:lstStyle/>
        <a:p>
          <a:endParaRPr lang="en-US"/>
        </a:p>
      </dgm:t>
    </dgm:pt>
    <dgm:pt modelId="{2F3F486E-C03F-4D9F-ACE2-0A39D2A974F3}">
      <dgm:prSet phldrT="[Text]"/>
      <dgm:spPr/>
      <dgm:t>
        <a:bodyPr/>
        <a:lstStyle/>
        <a:p>
          <a:r>
            <a:rPr lang="en-US" dirty="0" smtClean="0"/>
            <a:t>Driver/operator</a:t>
          </a:r>
          <a:endParaRPr lang="en-US" dirty="0"/>
        </a:p>
      </dgm:t>
    </dgm:pt>
    <dgm:pt modelId="{30CEBE01-4F1B-4593-A014-C41C544A719F}" type="parTrans" cxnId="{76BC6C65-F6FA-49E7-8578-8D985F19F1D3}">
      <dgm:prSet/>
      <dgm:spPr/>
      <dgm:t>
        <a:bodyPr/>
        <a:lstStyle/>
        <a:p>
          <a:endParaRPr lang="en-US"/>
        </a:p>
      </dgm:t>
    </dgm:pt>
    <dgm:pt modelId="{512BB499-7907-4637-AF28-38D9EA542D59}" type="sibTrans" cxnId="{76BC6C65-F6FA-49E7-8578-8D985F19F1D3}">
      <dgm:prSet/>
      <dgm:spPr/>
      <dgm:t>
        <a:bodyPr/>
        <a:lstStyle/>
        <a:p>
          <a:endParaRPr lang="en-US"/>
        </a:p>
      </dgm:t>
    </dgm:pt>
    <dgm:pt modelId="{84B27A68-6833-4B45-8CA7-77DC736DAFEF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Safety and health-related policies</a:t>
          </a:r>
          <a:endParaRPr lang="en-US" dirty="0">
            <a:solidFill>
              <a:schemeClr val="bg1"/>
            </a:solidFill>
          </a:endParaRPr>
        </a:p>
      </dgm:t>
    </dgm:pt>
    <dgm:pt modelId="{81CC32E0-A679-42D5-93D0-089211647C2F}" type="parTrans" cxnId="{471A4717-E3E3-4F5A-BED1-A09AAA732357}">
      <dgm:prSet/>
      <dgm:spPr/>
      <dgm:t>
        <a:bodyPr/>
        <a:lstStyle/>
        <a:p>
          <a:endParaRPr lang="en-US"/>
        </a:p>
      </dgm:t>
    </dgm:pt>
    <dgm:pt modelId="{DEB50593-B90C-413E-B9F9-4D2C566D2D53}" type="sibTrans" cxnId="{471A4717-E3E3-4F5A-BED1-A09AAA732357}">
      <dgm:prSet/>
      <dgm:spPr/>
      <dgm:t>
        <a:bodyPr/>
        <a:lstStyle/>
        <a:p>
          <a:endParaRPr lang="en-US"/>
        </a:p>
      </dgm:t>
    </dgm:pt>
    <dgm:pt modelId="{6C3BDE68-B962-43EF-AAB4-BAA9721E990A}" type="pres">
      <dgm:prSet presAssocID="{3CAE8E86-8612-4E95-AAF6-96FB9C74F2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005404-553F-4AE1-A429-D6EBABD44C8B}" type="pres">
      <dgm:prSet presAssocID="{84B27A68-6833-4B45-8CA7-77DC736DAFEF}" presName="composite" presStyleCnt="0"/>
      <dgm:spPr/>
    </dgm:pt>
    <dgm:pt modelId="{F165C101-69A7-4A3B-8C9D-9E999A09A652}" type="pres">
      <dgm:prSet presAssocID="{84B27A68-6833-4B45-8CA7-77DC736DAFEF}" presName="rect1" presStyleLbl="bgImgPlace1" presStyleIdx="0" presStyleCnt="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7FCC811-5432-4A99-970A-43F380612BBC}" type="pres">
      <dgm:prSet presAssocID="{84B27A68-6833-4B45-8CA7-77DC736DAFEF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46121-1E69-4136-8767-43099B171FCA}" type="pres">
      <dgm:prSet presAssocID="{DEB50593-B90C-413E-B9F9-4D2C566D2D53}" presName="sibTrans" presStyleCnt="0"/>
      <dgm:spPr/>
    </dgm:pt>
    <dgm:pt modelId="{BDF50166-00C2-4C3A-8E79-6C643E2E8C8D}" type="pres">
      <dgm:prSet presAssocID="{7078B6B9-CB31-46FA-90A0-2697F9A63551}" presName="composite" presStyleCnt="0"/>
      <dgm:spPr/>
    </dgm:pt>
    <dgm:pt modelId="{EC9A06AC-E10F-484C-9405-77345EB49343}" type="pres">
      <dgm:prSet presAssocID="{7078B6B9-CB31-46FA-90A0-2697F9A63551}" presName="rect1" presStyleLbl="b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2125B8B6-CB70-4F68-8D2C-4E29EE253FB7}" type="pres">
      <dgm:prSet presAssocID="{7078B6B9-CB31-46FA-90A0-2697F9A63551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4B59C-F3AF-4500-9DA5-62B7CCE5BCBB}" type="pres">
      <dgm:prSet presAssocID="{64B349CC-4140-447D-9082-EA7F43DB4A85}" presName="sibTrans" presStyleCnt="0"/>
      <dgm:spPr/>
    </dgm:pt>
    <dgm:pt modelId="{544078F4-C69F-4E04-A4C0-5B3594FACBEF}" type="pres">
      <dgm:prSet presAssocID="{2F3F486E-C03F-4D9F-ACE2-0A39D2A974F3}" presName="composite" presStyleCnt="0"/>
      <dgm:spPr/>
    </dgm:pt>
    <dgm:pt modelId="{8D38E1BB-6807-46ED-B590-CF6AEBD7B1D5}" type="pres">
      <dgm:prSet presAssocID="{2F3F486E-C03F-4D9F-ACE2-0A39D2A974F3}" presName="rect1" presStyleLbl="bgImgPlace1" presStyleIdx="2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324B2AC3-10BE-4A44-8B9A-E386F2F8CAFE}" type="pres">
      <dgm:prSet presAssocID="{2F3F486E-C03F-4D9F-ACE2-0A39D2A974F3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BC6C65-F6FA-49E7-8578-8D985F19F1D3}" srcId="{3CAE8E86-8612-4E95-AAF6-96FB9C74F279}" destId="{2F3F486E-C03F-4D9F-ACE2-0A39D2A974F3}" srcOrd="2" destOrd="0" parTransId="{30CEBE01-4F1B-4593-A014-C41C544A719F}" sibTransId="{512BB499-7907-4637-AF28-38D9EA542D59}"/>
    <dgm:cxn modelId="{0A1DFA4E-9C5B-4683-9EF7-FEF986763167}" type="presOf" srcId="{2F3F486E-C03F-4D9F-ACE2-0A39D2A974F3}" destId="{324B2AC3-10BE-4A44-8B9A-E386F2F8CAFE}" srcOrd="0" destOrd="0" presId="urn:microsoft.com/office/officeart/2008/layout/BendingPictureCaptionList"/>
    <dgm:cxn modelId="{7BCF23B8-DEA9-4728-B5AD-EA7281EC1B65}" type="presOf" srcId="{84B27A68-6833-4B45-8CA7-77DC736DAFEF}" destId="{57FCC811-5432-4A99-970A-43F380612BBC}" srcOrd="0" destOrd="0" presId="urn:microsoft.com/office/officeart/2008/layout/BendingPictureCaptionList"/>
    <dgm:cxn modelId="{7D4CDAE0-5A10-4C2E-B940-26599BB8351C}" type="presOf" srcId="{3CAE8E86-8612-4E95-AAF6-96FB9C74F279}" destId="{6C3BDE68-B962-43EF-AAB4-BAA9721E990A}" srcOrd="0" destOrd="0" presId="urn:microsoft.com/office/officeart/2008/layout/BendingPictureCaptionList"/>
    <dgm:cxn modelId="{B49CEDEC-3C55-48F3-8DFD-54FE8299CF9A}" type="presOf" srcId="{7078B6B9-CB31-46FA-90A0-2697F9A63551}" destId="{2125B8B6-CB70-4F68-8D2C-4E29EE253FB7}" srcOrd="0" destOrd="0" presId="urn:microsoft.com/office/officeart/2008/layout/BendingPictureCaptionList"/>
    <dgm:cxn modelId="{471A4717-E3E3-4F5A-BED1-A09AAA732357}" srcId="{3CAE8E86-8612-4E95-AAF6-96FB9C74F279}" destId="{84B27A68-6833-4B45-8CA7-77DC736DAFEF}" srcOrd="0" destOrd="0" parTransId="{81CC32E0-A679-42D5-93D0-089211647C2F}" sibTransId="{DEB50593-B90C-413E-B9F9-4D2C566D2D53}"/>
    <dgm:cxn modelId="{DB4FEA96-90DC-4564-BCE5-0E0DFB5FDEBA}" srcId="{3CAE8E86-8612-4E95-AAF6-96FB9C74F279}" destId="{7078B6B9-CB31-46FA-90A0-2697F9A63551}" srcOrd="1" destOrd="0" parTransId="{BB7FC848-38EB-400A-B2BC-253B4F429890}" sibTransId="{64B349CC-4140-447D-9082-EA7F43DB4A85}"/>
    <dgm:cxn modelId="{865AB488-2941-43F7-BBDA-441C0BD83E4A}" type="presParOf" srcId="{6C3BDE68-B962-43EF-AAB4-BAA9721E990A}" destId="{54005404-553F-4AE1-A429-D6EBABD44C8B}" srcOrd="0" destOrd="0" presId="urn:microsoft.com/office/officeart/2008/layout/BendingPictureCaptionList"/>
    <dgm:cxn modelId="{90830DE6-0448-45F5-BE44-9B49066C63AA}" type="presParOf" srcId="{54005404-553F-4AE1-A429-D6EBABD44C8B}" destId="{F165C101-69A7-4A3B-8C9D-9E999A09A652}" srcOrd="0" destOrd="0" presId="urn:microsoft.com/office/officeart/2008/layout/BendingPictureCaptionList"/>
    <dgm:cxn modelId="{E79BCE41-232D-4A3D-AD45-A701715DAAB2}" type="presParOf" srcId="{54005404-553F-4AE1-A429-D6EBABD44C8B}" destId="{57FCC811-5432-4A99-970A-43F380612BBC}" srcOrd="1" destOrd="0" presId="urn:microsoft.com/office/officeart/2008/layout/BendingPictureCaptionList"/>
    <dgm:cxn modelId="{4D806325-EEB2-4DC2-B4C4-B5C1BB1EDA1B}" type="presParOf" srcId="{6C3BDE68-B962-43EF-AAB4-BAA9721E990A}" destId="{4D946121-1E69-4136-8767-43099B171FCA}" srcOrd="1" destOrd="0" presId="urn:microsoft.com/office/officeart/2008/layout/BendingPictureCaptionList"/>
    <dgm:cxn modelId="{D05E966F-0025-48C9-A9D3-47DA2A9C6930}" type="presParOf" srcId="{6C3BDE68-B962-43EF-AAB4-BAA9721E990A}" destId="{BDF50166-00C2-4C3A-8E79-6C643E2E8C8D}" srcOrd="2" destOrd="0" presId="urn:microsoft.com/office/officeart/2008/layout/BendingPictureCaptionList"/>
    <dgm:cxn modelId="{C5A01F97-9FD6-48D1-B2EC-B0EE9E23A397}" type="presParOf" srcId="{BDF50166-00C2-4C3A-8E79-6C643E2E8C8D}" destId="{EC9A06AC-E10F-484C-9405-77345EB49343}" srcOrd="0" destOrd="0" presId="urn:microsoft.com/office/officeart/2008/layout/BendingPictureCaptionList"/>
    <dgm:cxn modelId="{B2D69353-71DC-4761-A73A-BA18AE7F7110}" type="presParOf" srcId="{BDF50166-00C2-4C3A-8E79-6C643E2E8C8D}" destId="{2125B8B6-CB70-4F68-8D2C-4E29EE253FB7}" srcOrd="1" destOrd="0" presId="urn:microsoft.com/office/officeart/2008/layout/BendingPictureCaptionList"/>
    <dgm:cxn modelId="{15EAAAFD-8850-4EA3-B925-9BEB70F67D58}" type="presParOf" srcId="{6C3BDE68-B962-43EF-AAB4-BAA9721E990A}" destId="{C4F4B59C-F3AF-4500-9DA5-62B7CCE5BCBB}" srcOrd="3" destOrd="0" presId="urn:microsoft.com/office/officeart/2008/layout/BendingPictureCaptionList"/>
    <dgm:cxn modelId="{6E3706A7-67C8-4E5A-838D-13CA95BD93F1}" type="presParOf" srcId="{6C3BDE68-B962-43EF-AAB4-BAA9721E990A}" destId="{544078F4-C69F-4E04-A4C0-5B3594FACBEF}" srcOrd="4" destOrd="0" presId="urn:microsoft.com/office/officeart/2008/layout/BendingPictureCaptionList"/>
    <dgm:cxn modelId="{723C102A-1B53-4C4B-B53D-56017C1A8BDA}" type="presParOf" srcId="{544078F4-C69F-4E04-A4C0-5B3594FACBEF}" destId="{8D38E1BB-6807-46ED-B590-CF6AEBD7B1D5}" srcOrd="0" destOrd="0" presId="urn:microsoft.com/office/officeart/2008/layout/BendingPictureCaptionList"/>
    <dgm:cxn modelId="{027B378A-F914-47F4-8537-65608AC15D0A}" type="presParOf" srcId="{544078F4-C69F-4E04-A4C0-5B3594FACBEF}" destId="{324B2AC3-10BE-4A44-8B9A-E386F2F8CAF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0253EA-EEE6-401F-9D11-766C4495B5E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DF3F181-112D-43CC-BD2E-72ECA8E8FCD8}">
      <dgm:prSet phldrT="[Text]"/>
      <dgm:spPr/>
      <dgm:t>
        <a:bodyPr/>
        <a:lstStyle/>
        <a:p>
          <a:r>
            <a:rPr lang="en-US" dirty="0" smtClean="0"/>
            <a:t>Protective clothing and protective equipment</a:t>
          </a:r>
          <a:endParaRPr lang="en-US" dirty="0"/>
        </a:p>
      </dgm:t>
    </dgm:pt>
    <dgm:pt modelId="{ECB1A606-9596-4F41-B357-50A443753157}" type="parTrans" cxnId="{00D615B6-FB55-455B-AC36-F48DF7811C7B}">
      <dgm:prSet/>
      <dgm:spPr/>
      <dgm:t>
        <a:bodyPr/>
        <a:lstStyle/>
        <a:p>
          <a:endParaRPr lang="en-US"/>
        </a:p>
      </dgm:t>
    </dgm:pt>
    <dgm:pt modelId="{05D07DFF-F7C7-4E0D-8B0B-264059B10864}" type="sibTrans" cxnId="{00D615B6-FB55-455B-AC36-F48DF7811C7B}">
      <dgm:prSet/>
      <dgm:spPr/>
      <dgm:t>
        <a:bodyPr/>
        <a:lstStyle/>
        <a:p>
          <a:endParaRPr lang="en-US"/>
        </a:p>
      </dgm:t>
    </dgm:pt>
    <dgm:pt modelId="{B845FEEF-AA3C-452F-9304-9BF3170DBEFC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FB415F93-3B80-4BB1-8024-9025C0233E35}" type="parTrans" cxnId="{7BD91F2C-78A3-4A22-9E99-5A9433ABA125}">
      <dgm:prSet/>
      <dgm:spPr/>
      <dgm:t>
        <a:bodyPr/>
        <a:lstStyle/>
        <a:p>
          <a:endParaRPr lang="en-US"/>
        </a:p>
      </dgm:t>
    </dgm:pt>
    <dgm:pt modelId="{E5C13327-99C2-4F18-BB09-582082E61EFA}" type="sibTrans" cxnId="{7BD91F2C-78A3-4A22-9E99-5A9433ABA125}">
      <dgm:prSet/>
      <dgm:spPr/>
      <dgm:t>
        <a:bodyPr/>
        <a:lstStyle/>
        <a:p>
          <a:endParaRPr lang="en-US"/>
        </a:p>
      </dgm:t>
    </dgm:pt>
    <dgm:pt modelId="{9C43E482-DBA4-4663-B8AA-FE8136452CC9}" type="pres">
      <dgm:prSet presAssocID="{390253EA-EEE6-401F-9D11-766C4495B5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D06CF-D6C2-42F1-AA06-82608696DD3F}" type="pres">
      <dgm:prSet presAssocID="{ADF3F181-112D-43CC-BD2E-72ECA8E8FCD8}" presName="composite" presStyleCnt="0"/>
      <dgm:spPr/>
    </dgm:pt>
    <dgm:pt modelId="{429B7FDF-4351-4D3D-985D-DAA205BF276B}" type="pres">
      <dgm:prSet presAssocID="{ADF3F181-112D-43CC-BD2E-72ECA8E8FCD8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3702CA1-A2BE-4C7C-8BC5-2DA5B79FB112}" type="pres">
      <dgm:prSet presAssocID="{ADF3F181-112D-43CC-BD2E-72ECA8E8FCD8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5C400-207B-477E-9AC9-479EADAC61D5}" type="pres">
      <dgm:prSet presAssocID="{05D07DFF-F7C7-4E0D-8B0B-264059B10864}" presName="sibTrans" presStyleCnt="0"/>
      <dgm:spPr/>
    </dgm:pt>
    <dgm:pt modelId="{6A7E8E8E-8F06-484C-8F1E-08DAF970B63B}" type="pres">
      <dgm:prSet presAssocID="{B845FEEF-AA3C-452F-9304-9BF3170DBEFC}" presName="composite" presStyleCnt="0"/>
      <dgm:spPr/>
    </dgm:pt>
    <dgm:pt modelId="{60266B98-9CB6-4A59-810C-2753160D0CE1}" type="pres">
      <dgm:prSet presAssocID="{B845FEEF-AA3C-452F-9304-9BF3170DBEFC}" presName="rect1" presStyleLbl="bgImgPlace1" presStyleIdx="1" presStyleCnt="2"/>
      <dgm:spPr>
        <a:noFill/>
        <a:ln>
          <a:noFill/>
        </a:ln>
      </dgm:spPr>
    </dgm:pt>
    <dgm:pt modelId="{18B9955D-3780-4255-AEBC-5C8732D61A0F}" type="pres">
      <dgm:prSet presAssocID="{B845FEEF-AA3C-452F-9304-9BF3170DBEFC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615B6-FB55-455B-AC36-F48DF7811C7B}" srcId="{390253EA-EEE6-401F-9D11-766C4495B5E7}" destId="{ADF3F181-112D-43CC-BD2E-72ECA8E8FCD8}" srcOrd="0" destOrd="0" parTransId="{ECB1A606-9596-4F41-B357-50A443753157}" sibTransId="{05D07DFF-F7C7-4E0D-8B0B-264059B10864}"/>
    <dgm:cxn modelId="{0BE4A13B-E41E-426F-ACDB-CA930F7D0F2E}" type="presOf" srcId="{B845FEEF-AA3C-452F-9304-9BF3170DBEFC}" destId="{18B9955D-3780-4255-AEBC-5C8732D61A0F}" srcOrd="0" destOrd="0" presId="urn:microsoft.com/office/officeart/2008/layout/BendingPictureCaptionList"/>
    <dgm:cxn modelId="{48B0AFDE-A18F-4F7B-8CC6-FD9BF3CB55A5}" type="presOf" srcId="{ADF3F181-112D-43CC-BD2E-72ECA8E8FCD8}" destId="{F3702CA1-A2BE-4C7C-8BC5-2DA5B79FB112}" srcOrd="0" destOrd="0" presId="urn:microsoft.com/office/officeart/2008/layout/BendingPictureCaptionList"/>
    <dgm:cxn modelId="{7BD91F2C-78A3-4A22-9E99-5A9433ABA125}" srcId="{390253EA-EEE6-401F-9D11-766C4495B5E7}" destId="{B845FEEF-AA3C-452F-9304-9BF3170DBEFC}" srcOrd="1" destOrd="0" parTransId="{FB415F93-3B80-4BB1-8024-9025C0233E35}" sibTransId="{E5C13327-99C2-4F18-BB09-582082E61EFA}"/>
    <dgm:cxn modelId="{81E90C52-04BC-4348-B9A4-97C7BA9E4F04}" type="presOf" srcId="{390253EA-EEE6-401F-9D11-766C4495B5E7}" destId="{9C43E482-DBA4-4663-B8AA-FE8136452CC9}" srcOrd="0" destOrd="0" presId="urn:microsoft.com/office/officeart/2008/layout/BendingPictureCaptionList"/>
    <dgm:cxn modelId="{3490C496-525C-4A67-AA29-A3C442BDECF2}" type="presParOf" srcId="{9C43E482-DBA4-4663-B8AA-FE8136452CC9}" destId="{3B1D06CF-D6C2-42F1-AA06-82608696DD3F}" srcOrd="0" destOrd="0" presId="urn:microsoft.com/office/officeart/2008/layout/BendingPictureCaptionList"/>
    <dgm:cxn modelId="{5BF751A7-50DE-480B-8A75-3128766D30C6}" type="presParOf" srcId="{3B1D06CF-D6C2-42F1-AA06-82608696DD3F}" destId="{429B7FDF-4351-4D3D-985D-DAA205BF276B}" srcOrd="0" destOrd="0" presId="urn:microsoft.com/office/officeart/2008/layout/BendingPictureCaptionList"/>
    <dgm:cxn modelId="{EDD7F10D-BAE5-4C83-BC71-9A937D608CE3}" type="presParOf" srcId="{3B1D06CF-D6C2-42F1-AA06-82608696DD3F}" destId="{F3702CA1-A2BE-4C7C-8BC5-2DA5B79FB112}" srcOrd="1" destOrd="0" presId="urn:microsoft.com/office/officeart/2008/layout/BendingPictureCaptionList"/>
    <dgm:cxn modelId="{495EFB00-C808-43FD-A217-CB9C1A667EC2}" type="presParOf" srcId="{9C43E482-DBA4-4663-B8AA-FE8136452CC9}" destId="{DB85C400-207B-477E-9AC9-479EADAC61D5}" srcOrd="1" destOrd="0" presId="urn:microsoft.com/office/officeart/2008/layout/BendingPictureCaptionList"/>
    <dgm:cxn modelId="{4B379B11-8BEF-4428-90B5-A3E69FCB2D13}" type="presParOf" srcId="{9C43E482-DBA4-4663-B8AA-FE8136452CC9}" destId="{6A7E8E8E-8F06-484C-8F1E-08DAF970B63B}" srcOrd="2" destOrd="0" presId="urn:microsoft.com/office/officeart/2008/layout/BendingPictureCaptionList"/>
    <dgm:cxn modelId="{E687A6D7-CC83-4ACB-BDE2-CC20D85CE51E}" type="presParOf" srcId="{6A7E8E8E-8F06-484C-8F1E-08DAF970B63B}" destId="{60266B98-9CB6-4A59-810C-2753160D0CE1}" srcOrd="0" destOrd="0" presId="urn:microsoft.com/office/officeart/2008/layout/BendingPictureCaptionList"/>
    <dgm:cxn modelId="{5D813B1D-F6F6-4252-84B7-3A4E0E6A74F2}" type="presParOf" srcId="{6A7E8E8E-8F06-484C-8F1E-08DAF970B63B}" destId="{18B9955D-3780-4255-AEBC-5C8732D61A0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FCE564-FC3E-40B7-B6C5-ED8D3E6A8D4D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21A701-289F-407C-82A5-42E996312162}">
      <dgm:prSet phldrT="[Text]"/>
      <dgm:spPr/>
      <dgm:t>
        <a:bodyPr/>
        <a:lstStyle/>
        <a:p>
          <a:r>
            <a:rPr lang="en-US" dirty="0" smtClean="0"/>
            <a:t>Emergency operations</a:t>
          </a:r>
          <a:endParaRPr lang="en-US" dirty="0"/>
        </a:p>
      </dgm:t>
    </dgm:pt>
    <dgm:pt modelId="{7F8D4165-F5BE-4554-B41B-C06EEB83342B}" type="parTrans" cxnId="{72CE67D2-5365-4C91-8890-2E9AF1A72826}">
      <dgm:prSet/>
      <dgm:spPr/>
      <dgm:t>
        <a:bodyPr/>
        <a:lstStyle/>
        <a:p>
          <a:endParaRPr lang="en-US"/>
        </a:p>
      </dgm:t>
    </dgm:pt>
    <dgm:pt modelId="{CDFBF113-2652-40DD-8ABA-5C779A8B9F75}" type="sibTrans" cxnId="{72CE67D2-5365-4C91-8890-2E9AF1A72826}">
      <dgm:prSet/>
      <dgm:spPr/>
      <dgm:t>
        <a:bodyPr/>
        <a:lstStyle/>
        <a:p>
          <a:endParaRPr lang="en-US"/>
        </a:p>
      </dgm:t>
    </dgm:pt>
    <dgm:pt modelId="{E8EB0801-B4D6-4AA9-B5EC-0E3FD1764B6E}">
      <dgm:prSet phldrT="[Text]"/>
      <dgm:spPr/>
      <dgm:t>
        <a:bodyPr/>
        <a:lstStyle/>
        <a:p>
          <a:r>
            <a:rPr lang="en-US" dirty="0" smtClean="0"/>
            <a:t>Facility safety</a:t>
          </a:r>
          <a:endParaRPr lang="en-US" dirty="0"/>
        </a:p>
      </dgm:t>
    </dgm:pt>
    <dgm:pt modelId="{CF3D92CB-42DC-4188-AF1E-42F360457EB4}" type="parTrans" cxnId="{82B86A9F-BF2B-45F1-95E7-3819D9E1C044}">
      <dgm:prSet/>
      <dgm:spPr/>
      <dgm:t>
        <a:bodyPr/>
        <a:lstStyle/>
        <a:p>
          <a:endParaRPr lang="en-US"/>
        </a:p>
      </dgm:t>
    </dgm:pt>
    <dgm:pt modelId="{46C99BEB-0262-4DEC-8359-5C99CF98DF4A}" type="sibTrans" cxnId="{82B86A9F-BF2B-45F1-95E7-3819D9E1C044}">
      <dgm:prSet/>
      <dgm:spPr/>
      <dgm:t>
        <a:bodyPr/>
        <a:lstStyle/>
        <a:p>
          <a:endParaRPr lang="en-US"/>
        </a:p>
      </dgm:t>
    </dgm:pt>
    <dgm:pt modelId="{15ACA82E-5A58-4A18-BFA7-0066DF74857A}" type="pres">
      <dgm:prSet presAssocID="{67FCE564-FC3E-40B7-B6C5-ED8D3E6A8D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66342-2D7D-482C-A5CF-C39732C52BB4}" type="pres">
      <dgm:prSet presAssocID="{F621A701-289F-407C-82A5-42E99631216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D4531-1C5A-4C54-BEF9-BAD9981CD014}" type="pres">
      <dgm:prSet presAssocID="{CDFBF113-2652-40DD-8ABA-5C779A8B9F75}" presName="sibTrans" presStyleCnt="0"/>
      <dgm:spPr/>
    </dgm:pt>
    <dgm:pt modelId="{684AA6D1-AFDB-4408-A402-A2083460BC95}" type="pres">
      <dgm:prSet presAssocID="{E8EB0801-B4D6-4AA9-B5EC-0E3FD1764B6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E67D2-5365-4C91-8890-2E9AF1A72826}" srcId="{67FCE564-FC3E-40B7-B6C5-ED8D3E6A8D4D}" destId="{F621A701-289F-407C-82A5-42E996312162}" srcOrd="0" destOrd="0" parTransId="{7F8D4165-F5BE-4554-B41B-C06EEB83342B}" sibTransId="{CDFBF113-2652-40DD-8ABA-5C779A8B9F75}"/>
    <dgm:cxn modelId="{17AC58AA-A693-427D-945D-D30EF697785B}" type="presOf" srcId="{67FCE564-FC3E-40B7-B6C5-ED8D3E6A8D4D}" destId="{15ACA82E-5A58-4A18-BFA7-0066DF74857A}" srcOrd="0" destOrd="0" presId="urn:microsoft.com/office/officeart/2005/8/layout/default"/>
    <dgm:cxn modelId="{A4376268-4F9C-4C24-8AA2-D820AC60DE3A}" type="presOf" srcId="{F621A701-289F-407C-82A5-42E996312162}" destId="{79866342-2D7D-482C-A5CF-C39732C52BB4}" srcOrd="0" destOrd="0" presId="urn:microsoft.com/office/officeart/2005/8/layout/default"/>
    <dgm:cxn modelId="{82B86A9F-BF2B-45F1-95E7-3819D9E1C044}" srcId="{67FCE564-FC3E-40B7-B6C5-ED8D3E6A8D4D}" destId="{E8EB0801-B4D6-4AA9-B5EC-0E3FD1764B6E}" srcOrd="1" destOrd="0" parTransId="{CF3D92CB-42DC-4188-AF1E-42F360457EB4}" sibTransId="{46C99BEB-0262-4DEC-8359-5C99CF98DF4A}"/>
    <dgm:cxn modelId="{CEC7C7E4-E570-4F97-AE5B-4F3AB855A060}" type="presOf" srcId="{E8EB0801-B4D6-4AA9-B5EC-0E3FD1764B6E}" destId="{684AA6D1-AFDB-4408-A402-A2083460BC95}" srcOrd="0" destOrd="0" presId="urn:microsoft.com/office/officeart/2005/8/layout/default"/>
    <dgm:cxn modelId="{0A35ED17-EEC6-4BC5-8A19-14EF2DCFA08F}" type="presParOf" srcId="{15ACA82E-5A58-4A18-BFA7-0066DF74857A}" destId="{79866342-2D7D-482C-A5CF-C39732C52BB4}" srcOrd="0" destOrd="0" presId="urn:microsoft.com/office/officeart/2005/8/layout/default"/>
    <dgm:cxn modelId="{CC6B7E22-3D47-47F1-A70F-8B3D125EE528}" type="presParOf" srcId="{15ACA82E-5A58-4A18-BFA7-0066DF74857A}" destId="{39AD4531-1C5A-4C54-BEF9-BAD9981CD014}" srcOrd="1" destOrd="0" presId="urn:microsoft.com/office/officeart/2005/8/layout/default"/>
    <dgm:cxn modelId="{6775AC7E-9AFC-433A-B99E-063FC9FBCB7E}" type="presParOf" srcId="{15ACA82E-5A58-4A18-BFA7-0066DF74857A}" destId="{684AA6D1-AFDB-4408-A402-A2083460BC9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0253EA-EEE6-401F-9D11-766C4495B5E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DF3F181-112D-43CC-BD2E-72ECA8E8FCD8}">
      <dgm:prSet phldrT="[Text]"/>
      <dgm:spPr/>
      <dgm:t>
        <a:bodyPr/>
        <a:lstStyle/>
        <a:p>
          <a:r>
            <a:rPr lang="en-US" dirty="0" smtClean="0"/>
            <a:t>Medical and physical requirements</a:t>
          </a:r>
          <a:endParaRPr lang="en-US" dirty="0"/>
        </a:p>
      </dgm:t>
    </dgm:pt>
    <dgm:pt modelId="{ECB1A606-9596-4F41-B357-50A443753157}" type="parTrans" cxnId="{00D615B6-FB55-455B-AC36-F48DF7811C7B}">
      <dgm:prSet/>
      <dgm:spPr/>
      <dgm:t>
        <a:bodyPr/>
        <a:lstStyle/>
        <a:p>
          <a:endParaRPr lang="en-US"/>
        </a:p>
      </dgm:t>
    </dgm:pt>
    <dgm:pt modelId="{05D07DFF-F7C7-4E0D-8B0B-264059B10864}" type="sibTrans" cxnId="{00D615B6-FB55-455B-AC36-F48DF7811C7B}">
      <dgm:prSet/>
      <dgm:spPr/>
      <dgm:t>
        <a:bodyPr/>
        <a:lstStyle/>
        <a:p>
          <a:endParaRPr lang="en-US"/>
        </a:p>
      </dgm:t>
    </dgm:pt>
    <dgm:pt modelId="{B845FEEF-AA3C-452F-9304-9BF3170DBEFC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FB415F93-3B80-4BB1-8024-9025C0233E35}" type="parTrans" cxnId="{7BD91F2C-78A3-4A22-9E99-5A9433ABA125}">
      <dgm:prSet/>
      <dgm:spPr/>
      <dgm:t>
        <a:bodyPr/>
        <a:lstStyle/>
        <a:p>
          <a:endParaRPr lang="en-US"/>
        </a:p>
      </dgm:t>
    </dgm:pt>
    <dgm:pt modelId="{E5C13327-99C2-4F18-BB09-582082E61EFA}" type="sibTrans" cxnId="{7BD91F2C-78A3-4A22-9E99-5A9433ABA125}">
      <dgm:prSet/>
      <dgm:spPr/>
      <dgm:t>
        <a:bodyPr/>
        <a:lstStyle/>
        <a:p>
          <a:endParaRPr lang="en-US"/>
        </a:p>
      </dgm:t>
    </dgm:pt>
    <dgm:pt modelId="{9C43E482-DBA4-4663-B8AA-FE8136452CC9}" type="pres">
      <dgm:prSet presAssocID="{390253EA-EEE6-401F-9D11-766C4495B5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D06CF-D6C2-42F1-AA06-82608696DD3F}" type="pres">
      <dgm:prSet presAssocID="{ADF3F181-112D-43CC-BD2E-72ECA8E8FCD8}" presName="composite" presStyleCnt="0"/>
      <dgm:spPr/>
    </dgm:pt>
    <dgm:pt modelId="{429B7FDF-4351-4D3D-985D-DAA205BF276B}" type="pres">
      <dgm:prSet presAssocID="{ADF3F181-112D-43CC-BD2E-72ECA8E8FCD8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3702CA1-A2BE-4C7C-8BC5-2DA5B79FB112}" type="pres">
      <dgm:prSet presAssocID="{ADF3F181-112D-43CC-BD2E-72ECA8E8FCD8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5C400-207B-477E-9AC9-479EADAC61D5}" type="pres">
      <dgm:prSet presAssocID="{05D07DFF-F7C7-4E0D-8B0B-264059B10864}" presName="sibTrans" presStyleCnt="0"/>
      <dgm:spPr/>
    </dgm:pt>
    <dgm:pt modelId="{6A7E8E8E-8F06-484C-8F1E-08DAF970B63B}" type="pres">
      <dgm:prSet presAssocID="{B845FEEF-AA3C-452F-9304-9BF3170DBEFC}" presName="composite" presStyleCnt="0"/>
      <dgm:spPr/>
    </dgm:pt>
    <dgm:pt modelId="{60266B98-9CB6-4A59-810C-2753160D0CE1}" type="pres">
      <dgm:prSet presAssocID="{B845FEEF-AA3C-452F-9304-9BF3170DBEFC}" presName="rect1" presStyleLbl="bgImgPlace1" presStyleIdx="1" presStyleCnt="2"/>
      <dgm:spPr>
        <a:noFill/>
        <a:ln>
          <a:noFill/>
        </a:ln>
      </dgm:spPr>
    </dgm:pt>
    <dgm:pt modelId="{18B9955D-3780-4255-AEBC-5C8732D61A0F}" type="pres">
      <dgm:prSet presAssocID="{B845FEEF-AA3C-452F-9304-9BF3170DBEFC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91F2C-78A3-4A22-9E99-5A9433ABA125}" srcId="{390253EA-EEE6-401F-9D11-766C4495B5E7}" destId="{B845FEEF-AA3C-452F-9304-9BF3170DBEFC}" srcOrd="1" destOrd="0" parTransId="{FB415F93-3B80-4BB1-8024-9025C0233E35}" sibTransId="{E5C13327-99C2-4F18-BB09-582082E61EFA}"/>
    <dgm:cxn modelId="{965533B3-A803-43F9-AD8E-21C3AB89488D}" type="presOf" srcId="{390253EA-EEE6-401F-9D11-766C4495B5E7}" destId="{9C43E482-DBA4-4663-B8AA-FE8136452CC9}" srcOrd="0" destOrd="0" presId="urn:microsoft.com/office/officeart/2008/layout/BendingPictureCaptionList"/>
    <dgm:cxn modelId="{00D615B6-FB55-455B-AC36-F48DF7811C7B}" srcId="{390253EA-EEE6-401F-9D11-766C4495B5E7}" destId="{ADF3F181-112D-43CC-BD2E-72ECA8E8FCD8}" srcOrd="0" destOrd="0" parTransId="{ECB1A606-9596-4F41-B357-50A443753157}" sibTransId="{05D07DFF-F7C7-4E0D-8B0B-264059B10864}"/>
    <dgm:cxn modelId="{08B09D3F-928E-4D64-B2C9-359E303E733F}" type="presOf" srcId="{ADF3F181-112D-43CC-BD2E-72ECA8E8FCD8}" destId="{F3702CA1-A2BE-4C7C-8BC5-2DA5B79FB112}" srcOrd="0" destOrd="0" presId="urn:microsoft.com/office/officeart/2008/layout/BendingPictureCaptionList"/>
    <dgm:cxn modelId="{A9F54191-0E96-43A2-A2C3-6EAB836BB67A}" type="presOf" srcId="{B845FEEF-AA3C-452F-9304-9BF3170DBEFC}" destId="{18B9955D-3780-4255-AEBC-5C8732D61A0F}" srcOrd="0" destOrd="0" presId="urn:microsoft.com/office/officeart/2008/layout/BendingPictureCaptionList"/>
    <dgm:cxn modelId="{A3852F8D-436E-47F8-B02D-EDDBC5547D60}" type="presParOf" srcId="{9C43E482-DBA4-4663-B8AA-FE8136452CC9}" destId="{3B1D06CF-D6C2-42F1-AA06-82608696DD3F}" srcOrd="0" destOrd="0" presId="urn:microsoft.com/office/officeart/2008/layout/BendingPictureCaptionList"/>
    <dgm:cxn modelId="{75B3B66E-5EC9-494C-B483-858D4D80380C}" type="presParOf" srcId="{3B1D06CF-D6C2-42F1-AA06-82608696DD3F}" destId="{429B7FDF-4351-4D3D-985D-DAA205BF276B}" srcOrd="0" destOrd="0" presId="urn:microsoft.com/office/officeart/2008/layout/BendingPictureCaptionList"/>
    <dgm:cxn modelId="{06CEB6A3-6B41-4CE4-BF41-E021E3615731}" type="presParOf" srcId="{3B1D06CF-D6C2-42F1-AA06-82608696DD3F}" destId="{F3702CA1-A2BE-4C7C-8BC5-2DA5B79FB112}" srcOrd="1" destOrd="0" presId="urn:microsoft.com/office/officeart/2008/layout/BendingPictureCaptionList"/>
    <dgm:cxn modelId="{031B2869-91D3-4FFF-B4EA-401CD2AC8D91}" type="presParOf" srcId="{9C43E482-DBA4-4663-B8AA-FE8136452CC9}" destId="{DB85C400-207B-477E-9AC9-479EADAC61D5}" srcOrd="1" destOrd="0" presId="urn:microsoft.com/office/officeart/2008/layout/BendingPictureCaptionList"/>
    <dgm:cxn modelId="{F8DDDC12-0442-4812-B219-7FB98704A6A5}" type="presParOf" srcId="{9C43E482-DBA4-4663-B8AA-FE8136452CC9}" destId="{6A7E8E8E-8F06-484C-8F1E-08DAF970B63B}" srcOrd="2" destOrd="0" presId="urn:microsoft.com/office/officeart/2008/layout/BendingPictureCaptionList"/>
    <dgm:cxn modelId="{89ECE86E-4E21-4AFD-9C82-42215C1F195C}" type="presParOf" srcId="{6A7E8E8E-8F06-484C-8F1E-08DAF970B63B}" destId="{60266B98-9CB6-4A59-810C-2753160D0CE1}" srcOrd="0" destOrd="0" presId="urn:microsoft.com/office/officeart/2008/layout/BendingPictureCaptionList"/>
    <dgm:cxn modelId="{5F99469F-3DDC-4D21-A038-F3407ED82BDD}" type="presParOf" srcId="{6A7E8E8E-8F06-484C-8F1E-08DAF970B63B}" destId="{18B9955D-3780-4255-AEBC-5C8732D61A0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FCE564-FC3E-40B7-B6C5-ED8D3E6A8D4D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621A701-289F-407C-82A5-42E996312162}">
      <dgm:prSet phldrT="[Text]"/>
      <dgm:spPr/>
      <dgm:t>
        <a:bodyPr/>
        <a:lstStyle/>
        <a:p>
          <a:r>
            <a:rPr lang="en-US" dirty="0" smtClean="0"/>
            <a:t>Member assistance and wellness programs</a:t>
          </a:r>
          <a:endParaRPr lang="en-US" dirty="0"/>
        </a:p>
      </dgm:t>
    </dgm:pt>
    <dgm:pt modelId="{7F8D4165-F5BE-4554-B41B-C06EEB83342B}" type="parTrans" cxnId="{72CE67D2-5365-4C91-8890-2E9AF1A72826}">
      <dgm:prSet/>
      <dgm:spPr/>
      <dgm:t>
        <a:bodyPr/>
        <a:lstStyle/>
        <a:p>
          <a:endParaRPr lang="en-US"/>
        </a:p>
      </dgm:t>
    </dgm:pt>
    <dgm:pt modelId="{CDFBF113-2652-40DD-8ABA-5C779A8B9F75}" type="sibTrans" cxnId="{72CE67D2-5365-4C91-8890-2E9AF1A72826}">
      <dgm:prSet/>
      <dgm:spPr/>
      <dgm:t>
        <a:bodyPr/>
        <a:lstStyle/>
        <a:p>
          <a:endParaRPr lang="en-US"/>
        </a:p>
      </dgm:t>
    </dgm:pt>
    <dgm:pt modelId="{E8EB0801-B4D6-4AA9-B5EC-0E3FD1764B6E}">
      <dgm:prSet phldrT="[Text]"/>
      <dgm:spPr/>
      <dgm:t>
        <a:bodyPr/>
        <a:lstStyle/>
        <a:p>
          <a:r>
            <a:rPr lang="en-US" dirty="0" smtClean="0"/>
            <a:t>Critical incident stress management</a:t>
          </a:r>
          <a:endParaRPr lang="en-US" dirty="0"/>
        </a:p>
      </dgm:t>
    </dgm:pt>
    <dgm:pt modelId="{46C99BEB-0262-4DEC-8359-5C99CF98DF4A}" type="sibTrans" cxnId="{82B86A9F-BF2B-45F1-95E7-3819D9E1C044}">
      <dgm:prSet/>
      <dgm:spPr/>
      <dgm:t>
        <a:bodyPr/>
        <a:lstStyle/>
        <a:p>
          <a:endParaRPr lang="en-US"/>
        </a:p>
      </dgm:t>
    </dgm:pt>
    <dgm:pt modelId="{CF3D92CB-42DC-4188-AF1E-42F360457EB4}" type="parTrans" cxnId="{82B86A9F-BF2B-45F1-95E7-3819D9E1C044}">
      <dgm:prSet/>
      <dgm:spPr/>
      <dgm:t>
        <a:bodyPr/>
        <a:lstStyle/>
        <a:p>
          <a:endParaRPr lang="en-US"/>
        </a:p>
      </dgm:t>
    </dgm:pt>
    <dgm:pt modelId="{15ACA82E-5A58-4A18-BFA7-0066DF74857A}" type="pres">
      <dgm:prSet presAssocID="{67FCE564-FC3E-40B7-B6C5-ED8D3E6A8D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866342-2D7D-482C-A5CF-C39732C52BB4}" type="pres">
      <dgm:prSet presAssocID="{F621A701-289F-407C-82A5-42E99631216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D4531-1C5A-4C54-BEF9-BAD9981CD014}" type="pres">
      <dgm:prSet presAssocID="{CDFBF113-2652-40DD-8ABA-5C779A8B9F75}" presName="sibTrans" presStyleCnt="0"/>
      <dgm:spPr/>
    </dgm:pt>
    <dgm:pt modelId="{684AA6D1-AFDB-4408-A402-A2083460BC95}" type="pres">
      <dgm:prSet presAssocID="{E8EB0801-B4D6-4AA9-B5EC-0E3FD1764B6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E67D2-5365-4C91-8890-2E9AF1A72826}" srcId="{67FCE564-FC3E-40B7-B6C5-ED8D3E6A8D4D}" destId="{F621A701-289F-407C-82A5-42E996312162}" srcOrd="0" destOrd="0" parTransId="{7F8D4165-F5BE-4554-B41B-C06EEB83342B}" sibTransId="{CDFBF113-2652-40DD-8ABA-5C779A8B9F75}"/>
    <dgm:cxn modelId="{507CCDFD-D23B-4A09-BA19-5BBB649AF81B}" type="presOf" srcId="{67FCE564-FC3E-40B7-B6C5-ED8D3E6A8D4D}" destId="{15ACA82E-5A58-4A18-BFA7-0066DF74857A}" srcOrd="0" destOrd="0" presId="urn:microsoft.com/office/officeart/2005/8/layout/default"/>
    <dgm:cxn modelId="{82B86A9F-BF2B-45F1-95E7-3819D9E1C044}" srcId="{67FCE564-FC3E-40B7-B6C5-ED8D3E6A8D4D}" destId="{E8EB0801-B4D6-4AA9-B5EC-0E3FD1764B6E}" srcOrd="1" destOrd="0" parTransId="{CF3D92CB-42DC-4188-AF1E-42F360457EB4}" sibTransId="{46C99BEB-0262-4DEC-8359-5C99CF98DF4A}"/>
    <dgm:cxn modelId="{EC3C4C32-B70C-46D5-BD8A-CC1D8521B466}" type="presOf" srcId="{E8EB0801-B4D6-4AA9-B5EC-0E3FD1764B6E}" destId="{684AA6D1-AFDB-4408-A402-A2083460BC95}" srcOrd="0" destOrd="0" presId="urn:microsoft.com/office/officeart/2005/8/layout/default"/>
    <dgm:cxn modelId="{22067F8E-FD07-44B6-979E-FCF5BC9D96D8}" type="presOf" srcId="{F621A701-289F-407C-82A5-42E996312162}" destId="{79866342-2D7D-482C-A5CF-C39732C52BB4}" srcOrd="0" destOrd="0" presId="urn:microsoft.com/office/officeart/2005/8/layout/default"/>
    <dgm:cxn modelId="{0ED175BF-948B-4843-86AC-E44256729E6B}" type="presParOf" srcId="{15ACA82E-5A58-4A18-BFA7-0066DF74857A}" destId="{79866342-2D7D-482C-A5CF-C39732C52BB4}" srcOrd="0" destOrd="0" presId="urn:microsoft.com/office/officeart/2005/8/layout/default"/>
    <dgm:cxn modelId="{8A54DD1C-3EA2-4A63-BAFD-7BDE9572554E}" type="presParOf" srcId="{15ACA82E-5A58-4A18-BFA7-0066DF74857A}" destId="{39AD4531-1C5A-4C54-BEF9-BAD9981CD014}" srcOrd="1" destOrd="0" presId="urn:microsoft.com/office/officeart/2005/8/layout/default"/>
    <dgm:cxn modelId="{89E88423-5AE4-4A67-9EC2-4463BDCB0FA9}" type="presParOf" srcId="{15ACA82E-5A58-4A18-BFA7-0066DF74857A}" destId="{684AA6D1-AFDB-4408-A402-A2083460BC9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DB8084-DFFE-4956-8ACB-C848867CAE37}" type="doc">
      <dgm:prSet loTypeId="urn:microsoft.com/office/officeart/2005/8/layout/pList1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49295AA-A237-4D5B-93A5-0651C446781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International Association of Fire Chiefs</a:t>
          </a:r>
          <a:endParaRPr lang="en-US" sz="2400" dirty="0">
            <a:solidFill>
              <a:schemeClr val="bg1"/>
            </a:solidFill>
          </a:endParaRPr>
        </a:p>
      </dgm:t>
    </dgm:pt>
    <dgm:pt modelId="{5CD66DCB-C770-4E42-A7C1-9C241B2F56CF}" type="parTrans" cxnId="{CCB8C19E-AC89-441F-9592-14BD24AA9B1A}">
      <dgm:prSet/>
      <dgm:spPr/>
      <dgm:t>
        <a:bodyPr/>
        <a:lstStyle/>
        <a:p>
          <a:endParaRPr lang="en-US"/>
        </a:p>
      </dgm:t>
    </dgm:pt>
    <dgm:pt modelId="{C6800DFF-456D-4B09-B273-FB5EF343A593}" type="sibTrans" cxnId="{CCB8C19E-AC89-441F-9592-14BD24AA9B1A}">
      <dgm:prSet/>
      <dgm:spPr/>
      <dgm:t>
        <a:bodyPr/>
        <a:lstStyle/>
        <a:p>
          <a:endParaRPr lang="en-US"/>
        </a:p>
      </dgm:t>
    </dgm:pt>
    <dgm:pt modelId="{9A98F13F-1C2C-42A1-9E18-46A8CCE63804}">
      <dgm:prSet phldrT="[Text]"/>
      <dgm:spPr/>
      <dgm:t>
        <a:bodyPr/>
        <a:lstStyle/>
        <a:p>
          <a:endParaRPr lang="en-US" dirty="0"/>
        </a:p>
      </dgm:t>
    </dgm:pt>
    <dgm:pt modelId="{8AF1E52F-BB61-484C-A0D6-F6E16AD36CDC}" type="parTrans" cxnId="{7A7DB981-6530-409C-BD7B-5B39378489CF}">
      <dgm:prSet/>
      <dgm:spPr/>
      <dgm:t>
        <a:bodyPr/>
        <a:lstStyle/>
        <a:p>
          <a:endParaRPr lang="en-US"/>
        </a:p>
      </dgm:t>
    </dgm:pt>
    <dgm:pt modelId="{24EC6827-8F38-48BD-9C61-E9298DEF006D}" type="sibTrans" cxnId="{7A7DB981-6530-409C-BD7B-5B39378489CF}">
      <dgm:prSet/>
      <dgm:spPr/>
      <dgm:t>
        <a:bodyPr/>
        <a:lstStyle/>
        <a:p>
          <a:endParaRPr lang="en-US"/>
        </a:p>
      </dgm:t>
    </dgm:pt>
    <dgm:pt modelId="{05B64E23-45E6-4052-A3CF-964F3920BA47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National Fallen Firefighters Foundation</a:t>
          </a:r>
          <a:endParaRPr lang="en-US" dirty="0"/>
        </a:p>
      </dgm:t>
    </dgm:pt>
    <dgm:pt modelId="{9DC1F1E5-E32F-4A2F-863B-C7AE93838A5B}" type="sibTrans" cxnId="{42B5B871-F2D4-407F-AC3A-B8D7C6DCF969}">
      <dgm:prSet/>
      <dgm:spPr/>
      <dgm:t>
        <a:bodyPr/>
        <a:lstStyle/>
        <a:p>
          <a:endParaRPr lang="en-US"/>
        </a:p>
      </dgm:t>
    </dgm:pt>
    <dgm:pt modelId="{21855D60-0EFE-4BF1-9C42-37E7C951F6D7}" type="parTrans" cxnId="{42B5B871-F2D4-407F-AC3A-B8D7C6DCF969}">
      <dgm:prSet/>
      <dgm:spPr/>
      <dgm:t>
        <a:bodyPr/>
        <a:lstStyle/>
        <a:p>
          <a:endParaRPr lang="en-US"/>
        </a:p>
      </dgm:t>
    </dgm:pt>
    <dgm:pt modelId="{F67B6494-283F-4409-945B-736E2B97BA71}" type="pres">
      <dgm:prSet presAssocID="{9BDB8084-DFFE-4956-8ACB-C848867CAE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7AE52-EFDC-425D-B778-06FCF7A6221A}" type="pres">
      <dgm:prSet presAssocID="{05B64E23-45E6-4052-A3CF-964F3920BA47}" presName="compNode" presStyleCnt="0"/>
      <dgm:spPr/>
    </dgm:pt>
    <dgm:pt modelId="{0A1564C1-EEE4-45C7-9E9A-6329BA202C96}" type="pres">
      <dgm:prSet presAssocID="{05B64E23-45E6-4052-A3CF-964F3920BA47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CD75910E-92E6-49F3-87ED-6148B0DBB052}" type="pres">
      <dgm:prSet presAssocID="{05B64E23-45E6-4052-A3CF-964F3920BA47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7036B-401D-494E-84C5-D5F5E335F74C}" type="pres">
      <dgm:prSet presAssocID="{9DC1F1E5-E32F-4A2F-863B-C7AE93838A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7D1FA2-13E8-4B17-BD5F-8D38CCAD27C5}" type="pres">
      <dgm:prSet presAssocID="{C49295AA-A237-4D5B-93A5-0651C446781A}" presName="compNode" presStyleCnt="0"/>
      <dgm:spPr/>
    </dgm:pt>
    <dgm:pt modelId="{AAD36EFB-A44A-4791-87D9-F8D2D00533F5}" type="pres">
      <dgm:prSet presAssocID="{C49295AA-A237-4D5B-93A5-0651C446781A}" presName="pictRect" presStyleLbl="node1" presStyleIdx="1" presStyleCnt="2"/>
      <dgm:spPr>
        <a:solidFill>
          <a:schemeClr val="accent2">
            <a:shade val="80000"/>
            <a:hueOff val="0"/>
            <a:satOff val="-11081"/>
            <a:lumOff val="28449"/>
          </a:schemeClr>
        </a:solidFill>
      </dgm:spPr>
      <dgm:t>
        <a:bodyPr/>
        <a:lstStyle/>
        <a:p>
          <a:endParaRPr lang="en-US"/>
        </a:p>
      </dgm:t>
    </dgm:pt>
    <dgm:pt modelId="{95925EB1-37FA-46EE-8F0B-C9F9129C533C}" type="pres">
      <dgm:prSet presAssocID="{C49295AA-A237-4D5B-93A5-0651C446781A}" presName="textRect" presStyleLbl="revTx" presStyleIdx="1" presStyleCnt="2" custScaleX="87712" custLinFactY="-40036" custLinFactNeighborX="-84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7DB981-6530-409C-BD7B-5B39378489CF}" srcId="{05B64E23-45E6-4052-A3CF-964F3920BA47}" destId="{9A98F13F-1C2C-42A1-9E18-46A8CCE63804}" srcOrd="0" destOrd="0" parTransId="{8AF1E52F-BB61-484C-A0D6-F6E16AD36CDC}" sibTransId="{24EC6827-8F38-48BD-9C61-E9298DEF006D}"/>
    <dgm:cxn modelId="{CCB8C19E-AC89-441F-9592-14BD24AA9B1A}" srcId="{9BDB8084-DFFE-4956-8ACB-C848867CAE37}" destId="{C49295AA-A237-4D5B-93A5-0651C446781A}" srcOrd="1" destOrd="0" parTransId="{5CD66DCB-C770-4E42-A7C1-9C241B2F56CF}" sibTransId="{C6800DFF-456D-4B09-B273-FB5EF343A593}"/>
    <dgm:cxn modelId="{CB8AF242-6381-4EFC-9C06-3396B005D92A}" type="presOf" srcId="{9BDB8084-DFFE-4956-8ACB-C848867CAE37}" destId="{F67B6494-283F-4409-945B-736E2B97BA71}" srcOrd="0" destOrd="0" presId="urn:microsoft.com/office/officeart/2005/8/layout/pList1"/>
    <dgm:cxn modelId="{DF4D10D0-14EE-4529-8A0D-D1D6EAC9E5C3}" type="presOf" srcId="{05B64E23-45E6-4052-A3CF-964F3920BA47}" destId="{CD75910E-92E6-49F3-87ED-6148B0DBB052}" srcOrd="0" destOrd="0" presId="urn:microsoft.com/office/officeart/2005/8/layout/pList1"/>
    <dgm:cxn modelId="{B648D536-1A5F-4C15-9CD6-15E6E9D77159}" type="presOf" srcId="{9A98F13F-1C2C-42A1-9E18-46A8CCE63804}" destId="{CD75910E-92E6-49F3-87ED-6148B0DBB052}" srcOrd="0" destOrd="1" presId="urn:microsoft.com/office/officeart/2005/8/layout/pList1"/>
    <dgm:cxn modelId="{42B5B871-F2D4-407F-AC3A-B8D7C6DCF969}" srcId="{9BDB8084-DFFE-4956-8ACB-C848867CAE37}" destId="{05B64E23-45E6-4052-A3CF-964F3920BA47}" srcOrd="0" destOrd="0" parTransId="{21855D60-0EFE-4BF1-9C42-37E7C951F6D7}" sibTransId="{9DC1F1E5-E32F-4A2F-863B-C7AE93838A5B}"/>
    <dgm:cxn modelId="{A7AE28A3-EA45-4DF4-9E9B-421A127A47FD}" type="presOf" srcId="{9DC1F1E5-E32F-4A2F-863B-C7AE93838A5B}" destId="{6D17036B-401D-494E-84C5-D5F5E335F74C}" srcOrd="0" destOrd="0" presId="urn:microsoft.com/office/officeart/2005/8/layout/pList1"/>
    <dgm:cxn modelId="{B30F9767-20FC-4A11-92CB-DA41F6F6E544}" type="presOf" srcId="{C49295AA-A237-4D5B-93A5-0651C446781A}" destId="{95925EB1-37FA-46EE-8F0B-C9F9129C533C}" srcOrd="0" destOrd="0" presId="urn:microsoft.com/office/officeart/2005/8/layout/pList1"/>
    <dgm:cxn modelId="{8747106E-DE1A-4C02-82AC-1F77A52A3CDD}" type="presParOf" srcId="{F67B6494-283F-4409-945B-736E2B97BA71}" destId="{7BE7AE52-EFDC-425D-B778-06FCF7A6221A}" srcOrd="0" destOrd="0" presId="urn:microsoft.com/office/officeart/2005/8/layout/pList1"/>
    <dgm:cxn modelId="{A9009A85-67BE-42C5-A511-A1CC495B6CC7}" type="presParOf" srcId="{7BE7AE52-EFDC-425D-B778-06FCF7A6221A}" destId="{0A1564C1-EEE4-45C7-9E9A-6329BA202C96}" srcOrd="0" destOrd="0" presId="urn:microsoft.com/office/officeart/2005/8/layout/pList1"/>
    <dgm:cxn modelId="{5CDC13D3-B5C8-4E4F-9D56-4C1924B5910C}" type="presParOf" srcId="{7BE7AE52-EFDC-425D-B778-06FCF7A6221A}" destId="{CD75910E-92E6-49F3-87ED-6148B0DBB052}" srcOrd="1" destOrd="0" presId="urn:microsoft.com/office/officeart/2005/8/layout/pList1"/>
    <dgm:cxn modelId="{1BD1300A-FD4B-4413-8743-394E6642B6B6}" type="presParOf" srcId="{F67B6494-283F-4409-945B-736E2B97BA71}" destId="{6D17036B-401D-494E-84C5-D5F5E335F74C}" srcOrd="1" destOrd="0" presId="urn:microsoft.com/office/officeart/2005/8/layout/pList1"/>
    <dgm:cxn modelId="{F365D084-223B-40DF-BF4D-11CAFAC71842}" type="presParOf" srcId="{F67B6494-283F-4409-945B-736E2B97BA71}" destId="{E97D1FA2-13E8-4B17-BD5F-8D38CCAD27C5}" srcOrd="2" destOrd="0" presId="urn:microsoft.com/office/officeart/2005/8/layout/pList1"/>
    <dgm:cxn modelId="{A3870262-C87B-4C5E-A036-553CABC5A094}" type="presParOf" srcId="{E97D1FA2-13E8-4B17-BD5F-8D38CCAD27C5}" destId="{AAD36EFB-A44A-4791-87D9-F8D2D00533F5}" srcOrd="0" destOrd="0" presId="urn:microsoft.com/office/officeart/2005/8/layout/pList1"/>
    <dgm:cxn modelId="{5C2C321C-B413-47F5-9712-2B9FA0F0810B}" type="presParOf" srcId="{E97D1FA2-13E8-4B17-BD5F-8D38CCAD27C5}" destId="{95925EB1-37FA-46EE-8F0B-C9F9129C533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E8C860-58FB-40BB-9689-CB3152F9E062}" type="doc">
      <dgm:prSet loTypeId="urn:microsoft.com/office/officeart/2005/8/layout/cycle7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CA36F4A-BC37-48CD-B215-CB9C4688132D}">
      <dgm:prSet phldrT="[Text]"/>
      <dgm:spPr/>
      <dgm:t>
        <a:bodyPr/>
        <a:lstStyle/>
        <a:p>
          <a:r>
            <a:rPr lang="en-US" dirty="0" smtClean="0"/>
            <a:t>Will risk a lot to save savable lives</a:t>
          </a:r>
          <a:endParaRPr lang="en-US" dirty="0"/>
        </a:p>
      </dgm:t>
    </dgm:pt>
    <dgm:pt modelId="{6BF1B8CF-F793-43B2-B17F-DFF14732B1FE}" type="parTrans" cxnId="{DA11AA11-E4F7-4202-92FA-B801C1BABEE9}">
      <dgm:prSet/>
      <dgm:spPr/>
      <dgm:t>
        <a:bodyPr/>
        <a:lstStyle/>
        <a:p>
          <a:endParaRPr lang="en-US"/>
        </a:p>
      </dgm:t>
    </dgm:pt>
    <dgm:pt modelId="{029FD2EA-992F-4116-8390-A1A4268009E9}" type="sibTrans" cxnId="{DA11AA11-E4F7-4202-92FA-B801C1BABEE9}">
      <dgm:prSet/>
      <dgm:spPr/>
      <dgm:t>
        <a:bodyPr/>
        <a:lstStyle/>
        <a:p>
          <a:endParaRPr lang="en-US"/>
        </a:p>
      </dgm:t>
    </dgm:pt>
    <dgm:pt modelId="{1042B389-F7A0-4172-BB6A-731E250710F7}">
      <dgm:prSet phldrT="[Text]"/>
      <dgm:spPr/>
      <dgm:t>
        <a:bodyPr/>
        <a:lstStyle/>
        <a:p>
          <a:r>
            <a:rPr lang="en-US" dirty="0" smtClean="0"/>
            <a:t>Will risk a little to save savable property</a:t>
          </a:r>
          <a:endParaRPr lang="en-US" dirty="0"/>
        </a:p>
      </dgm:t>
    </dgm:pt>
    <dgm:pt modelId="{72D51FCF-9474-42AE-8585-6F20C5A8BCF6}" type="parTrans" cxnId="{02F6DF4E-7570-4BFF-BB3C-C1AE7EF0F06F}">
      <dgm:prSet/>
      <dgm:spPr/>
      <dgm:t>
        <a:bodyPr/>
        <a:lstStyle/>
        <a:p>
          <a:endParaRPr lang="en-US"/>
        </a:p>
      </dgm:t>
    </dgm:pt>
    <dgm:pt modelId="{07763A45-A73F-4590-8EA2-031D92AA716A}" type="sibTrans" cxnId="{02F6DF4E-7570-4BFF-BB3C-C1AE7EF0F06F}">
      <dgm:prSet/>
      <dgm:spPr/>
      <dgm:t>
        <a:bodyPr/>
        <a:lstStyle/>
        <a:p>
          <a:endParaRPr lang="en-US"/>
        </a:p>
      </dgm:t>
    </dgm:pt>
    <dgm:pt modelId="{5DEF215D-C3CF-438C-B283-0023748AFEC4}">
      <dgm:prSet phldrT="[Text]"/>
      <dgm:spPr/>
      <dgm:t>
        <a:bodyPr/>
        <a:lstStyle/>
        <a:p>
          <a:r>
            <a:rPr lang="en-US" dirty="0" smtClean="0"/>
            <a:t>Will </a:t>
          </a:r>
          <a:r>
            <a:rPr lang="en-US" b="1" dirty="0" smtClean="0"/>
            <a:t>NOT</a:t>
          </a:r>
          <a:r>
            <a:rPr lang="en-US" dirty="0" smtClean="0"/>
            <a:t> risk to save lives, property already lost</a:t>
          </a:r>
          <a:endParaRPr lang="en-US" dirty="0"/>
        </a:p>
      </dgm:t>
    </dgm:pt>
    <dgm:pt modelId="{EEF32B4A-E5ED-4688-9C96-3354B3B60E7D}" type="parTrans" cxnId="{F69AA2C2-5D50-4C96-AF68-0FB6B5AAF7BF}">
      <dgm:prSet/>
      <dgm:spPr/>
      <dgm:t>
        <a:bodyPr/>
        <a:lstStyle/>
        <a:p>
          <a:endParaRPr lang="en-US"/>
        </a:p>
      </dgm:t>
    </dgm:pt>
    <dgm:pt modelId="{D485D28D-7F75-4178-A5CA-04BCA0BD1146}" type="sibTrans" cxnId="{F69AA2C2-5D50-4C96-AF68-0FB6B5AAF7BF}">
      <dgm:prSet/>
      <dgm:spPr/>
      <dgm:t>
        <a:bodyPr/>
        <a:lstStyle/>
        <a:p>
          <a:endParaRPr lang="en-US"/>
        </a:p>
      </dgm:t>
    </dgm:pt>
    <dgm:pt modelId="{17E9DFDA-43D9-4132-8852-E2B2DC83B8F5}" type="pres">
      <dgm:prSet presAssocID="{2BE8C860-58FB-40BB-9689-CB3152F9E0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7D650D-16AA-46B3-A002-671372E995A0}" type="pres">
      <dgm:prSet presAssocID="{4CA36F4A-BC37-48CD-B215-CB9C468813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754B9-77BB-4D34-B6F2-67E3CE336D1E}" type="pres">
      <dgm:prSet presAssocID="{029FD2EA-992F-4116-8390-A1A4268009E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39B6EA9-B9C9-464C-802F-8DDF2A8E983F}" type="pres">
      <dgm:prSet presAssocID="{029FD2EA-992F-4116-8390-A1A4268009E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6A33E28-53A6-4271-B8AB-63AE75269097}" type="pres">
      <dgm:prSet presAssocID="{1042B389-F7A0-4172-BB6A-731E250710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4268E-8911-4519-AF87-54460A53060E}" type="pres">
      <dgm:prSet presAssocID="{07763A45-A73F-4590-8EA2-031D92AA716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A2F4C67-A1ED-4524-B9EA-7C39C0C3DECC}" type="pres">
      <dgm:prSet presAssocID="{07763A45-A73F-4590-8EA2-031D92AA716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9A43A7D-4B28-496C-BF63-99C5B9AAB369}" type="pres">
      <dgm:prSet presAssocID="{5DEF215D-C3CF-438C-B283-0023748AFE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6B3BA-7477-49B7-8D9C-ACF1C8332F52}" type="pres">
      <dgm:prSet presAssocID="{D485D28D-7F75-4178-A5CA-04BCA0BD114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C22A23A-3C0C-40FF-A82E-47DF09C05BFB}" type="pres">
      <dgm:prSet presAssocID="{D485D28D-7F75-4178-A5CA-04BCA0BD114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E44768-B77D-4341-88B2-CA482F8B6F94}" type="presOf" srcId="{D485D28D-7F75-4178-A5CA-04BCA0BD1146}" destId="{9C22A23A-3C0C-40FF-A82E-47DF09C05BFB}" srcOrd="1" destOrd="0" presId="urn:microsoft.com/office/officeart/2005/8/layout/cycle7"/>
    <dgm:cxn modelId="{178FEAFE-C240-442D-B715-08755D935DCE}" type="presOf" srcId="{029FD2EA-992F-4116-8390-A1A4268009E9}" destId="{D82754B9-77BB-4D34-B6F2-67E3CE336D1E}" srcOrd="0" destOrd="0" presId="urn:microsoft.com/office/officeart/2005/8/layout/cycle7"/>
    <dgm:cxn modelId="{D1C31C35-181F-422E-89C3-7E4922A6C0A9}" type="presOf" srcId="{1042B389-F7A0-4172-BB6A-731E250710F7}" destId="{26A33E28-53A6-4271-B8AB-63AE75269097}" srcOrd="0" destOrd="0" presId="urn:microsoft.com/office/officeart/2005/8/layout/cycle7"/>
    <dgm:cxn modelId="{16C5DA07-4D55-45D3-865B-BA6C2F081B69}" type="presOf" srcId="{4CA36F4A-BC37-48CD-B215-CB9C4688132D}" destId="{457D650D-16AA-46B3-A002-671372E995A0}" srcOrd="0" destOrd="0" presId="urn:microsoft.com/office/officeart/2005/8/layout/cycle7"/>
    <dgm:cxn modelId="{3EE0A74B-7DF0-4FB6-9A8D-E12ECB75070B}" type="presOf" srcId="{2BE8C860-58FB-40BB-9689-CB3152F9E062}" destId="{17E9DFDA-43D9-4132-8852-E2B2DC83B8F5}" srcOrd="0" destOrd="0" presId="urn:microsoft.com/office/officeart/2005/8/layout/cycle7"/>
    <dgm:cxn modelId="{FC8B3118-333D-48AE-B785-340A12112816}" type="presOf" srcId="{07763A45-A73F-4590-8EA2-031D92AA716A}" destId="{6184268E-8911-4519-AF87-54460A53060E}" srcOrd="0" destOrd="0" presId="urn:microsoft.com/office/officeart/2005/8/layout/cycle7"/>
    <dgm:cxn modelId="{D827B840-708B-41CB-8A1E-DE1CE829BA7A}" type="presOf" srcId="{D485D28D-7F75-4178-A5CA-04BCA0BD1146}" destId="{2E16B3BA-7477-49B7-8D9C-ACF1C8332F52}" srcOrd="0" destOrd="0" presId="urn:microsoft.com/office/officeart/2005/8/layout/cycle7"/>
    <dgm:cxn modelId="{42B917ED-FA48-4421-AE05-9BA2882ABFC8}" type="presOf" srcId="{029FD2EA-992F-4116-8390-A1A4268009E9}" destId="{439B6EA9-B9C9-464C-802F-8DDF2A8E983F}" srcOrd="1" destOrd="0" presId="urn:microsoft.com/office/officeart/2005/8/layout/cycle7"/>
    <dgm:cxn modelId="{DA11AA11-E4F7-4202-92FA-B801C1BABEE9}" srcId="{2BE8C860-58FB-40BB-9689-CB3152F9E062}" destId="{4CA36F4A-BC37-48CD-B215-CB9C4688132D}" srcOrd="0" destOrd="0" parTransId="{6BF1B8CF-F793-43B2-B17F-DFF14732B1FE}" sibTransId="{029FD2EA-992F-4116-8390-A1A4268009E9}"/>
    <dgm:cxn modelId="{F69AA2C2-5D50-4C96-AF68-0FB6B5AAF7BF}" srcId="{2BE8C860-58FB-40BB-9689-CB3152F9E062}" destId="{5DEF215D-C3CF-438C-B283-0023748AFEC4}" srcOrd="2" destOrd="0" parTransId="{EEF32B4A-E5ED-4688-9C96-3354B3B60E7D}" sibTransId="{D485D28D-7F75-4178-A5CA-04BCA0BD1146}"/>
    <dgm:cxn modelId="{75566B0D-DA21-4E15-8BA7-75BD16F7B2D0}" type="presOf" srcId="{5DEF215D-C3CF-438C-B283-0023748AFEC4}" destId="{39A43A7D-4B28-496C-BF63-99C5B9AAB369}" srcOrd="0" destOrd="0" presId="urn:microsoft.com/office/officeart/2005/8/layout/cycle7"/>
    <dgm:cxn modelId="{D2DDF77A-0D9C-4C14-A27A-C0DAFFC61B43}" type="presOf" srcId="{07763A45-A73F-4590-8EA2-031D92AA716A}" destId="{FA2F4C67-A1ED-4524-B9EA-7C39C0C3DECC}" srcOrd="1" destOrd="0" presId="urn:microsoft.com/office/officeart/2005/8/layout/cycle7"/>
    <dgm:cxn modelId="{02F6DF4E-7570-4BFF-BB3C-C1AE7EF0F06F}" srcId="{2BE8C860-58FB-40BB-9689-CB3152F9E062}" destId="{1042B389-F7A0-4172-BB6A-731E250710F7}" srcOrd="1" destOrd="0" parTransId="{72D51FCF-9474-42AE-8585-6F20C5A8BCF6}" sibTransId="{07763A45-A73F-4590-8EA2-031D92AA716A}"/>
    <dgm:cxn modelId="{9E92C37B-6BB7-44F6-9835-CAE7C850A447}" type="presParOf" srcId="{17E9DFDA-43D9-4132-8852-E2B2DC83B8F5}" destId="{457D650D-16AA-46B3-A002-671372E995A0}" srcOrd="0" destOrd="0" presId="urn:microsoft.com/office/officeart/2005/8/layout/cycle7"/>
    <dgm:cxn modelId="{DAD0D2B2-9763-494D-92E1-BFEC83B8E9D1}" type="presParOf" srcId="{17E9DFDA-43D9-4132-8852-E2B2DC83B8F5}" destId="{D82754B9-77BB-4D34-B6F2-67E3CE336D1E}" srcOrd="1" destOrd="0" presId="urn:microsoft.com/office/officeart/2005/8/layout/cycle7"/>
    <dgm:cxn modelId="{5D44670C-BDF8-4803-B637-92A7E57B943B}" type="presParOf" srcId="{D82754B9-77BB-4D34-B6F2-67E3CE336D1E}" destId="{439B6EA9-B9C9-464C-802F-8DDF2A8E983F}" srcOrd="0" destOrd="0" presId="urn:microsoft.com/office/officeart/2005/8/layout/cycle7"/>
    <dgm:cxn modelId="{8F658C8D-224B-4CF5-89F8-CD2B87404EF4}" type="presParOf" srcId="{17E9DFDA-43D9-4132-8852-E2B2DC83B8F5}" destId="{26A33E28-53A6-4271-B8AB-63AE75269097}" srcOrd="2" destOrd="0" presId="urn:microsoft.com/office/officeart/2005/8/layout/cycle7"/>
    <dgm:cxn modelId="{F04D359C-15FB-4160-BD4C-A962FD2F340E}" type="presParOf" srcId="{17E9DFDA-43D9-4132-8852-E2B2DC83B8F5}" destId="{6184268E-8911-4519-AF87-54460A53060E}" srcOrd="3" destOrd="0" presId="urn:microsoft.com/office/officeart/2005/8/layout/cycle7"/>
    <dgm:cxn modelId="{09848967-13EB-4D96-89B2-992711DF1E0B}" type="presParOf" srcId="{6184268E-8911-4519-AF87-54460A53060E}" destId="{FA2F4C67-A1ED-4524-B9EA-7C39C0C3DECC}" srcOrd="0" destOrd="0" presId="urn:microsoft.com/office/officeart/2005/8/layout/cycle7"/>
    <dgm:cxn modelId="{8903A1CE-3E94-4E54-92A5-94BCA61986FD}" type="presParOf" srcId="{17E9DFDA-43D9-4132-8852-E2B2DC83B8F5}" destId="{39A43A7D-4B28-496C-BF63-99C5B9AAB369}" srcOrd="4" destOrd="0" presId="urn:microsoft.com/office/officeart/2005/8/layout/cycle7"/>
    <dgm:cxn modelId="{9BF49CE9-E274-4B4E-B88B-C75CB16097F5}" type="presParOf" srcId="{17E9DFDA-43D9-4132-8852-E2B2DC83B8F5}" destId="{2E16B3BA-7477-49B7-8D9C-ACF1C8332F52}" srcOrd="5" destOrd="0" presId="urn:microsoft.com/office/officeart/2005/8/layout/cycle7"/>
    <dgm:cxn modelId="{AD11E40B-858C-40F3-A4B3-7D3DC2AFDBE7}" type="presParOf" srcId="{2E16B3BA-7477-49B7-8D9C-ACF1C8332F52}" destId="{9C22A23A-3C0C-40FF-A82E-47DF09C05BF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69051F-56F5-42FC-9791-1EDFE9C4550E}" type="doc">
      <dgm:prSet loTypeId="urn:microsoft.com/office/officeart/2005/8/layout/chevr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E21CC1F-7E74-4E49-8F26-4A0F612DB788}">
      <dgm:prSet phldrT="[Text]"/>
      <dgm:spPr/>
      <dgm:t>
        <a:bodyPr/>
        <a:lstStyle/>
        <a:p>
          <a:r>
            <a:rPr lang="en-US" dirty="0" smtClean="0"/>
            <a:t>Prevent</a:t>
          </a:r>
          <a:endParaRPr lang="en-US" dirty="0"/>
        </a:p>
      </dgm:t>
    </dgm:pt>
    <dgm:pt modelId="{E839E5BC-0AF0-4E09-B591-7DEE644750CC}" type="parTrans" cxnId="{5583D2CC-C1EC-44B0-8768-41423E91F1F4}">
      <dgm:prSet/>
      <dgm:spPr/>
      <dgm:t>
        <a:bodyPr/>
        <a:lstStyle/>
        <a:p>
          <a:endParaRPr lang="en-US"/>
        </a:p>
      </dgm:t>
    </dgm:pt>
    <dgm:pt modelId="{EF43F5FB-78E8-4C71-8D39-AEFE77EBBC1D}" type="sibTrans" cxnId="{5583D2CC-C1EC-44B0-8768-41423E91F1F4}">
      <dgm:prSet/>
      <dgm:spPr/>
      <dgm:t>
        <a:bodyPr/>
        <a:lstStyle/>
        <a:p>
          <a:endParaRPr lang="en-US"/>
        </a:p>
      </dgm:t>
    </dgm:pt>
    <dgm:pt modelId="{DB579E02-BFA9-46FC-83D7-F9D094B6A2EF}">
      <dgm:prSet phldrT="[Text]"/>
      <dgm:spPr/>
      <dgm:t>
        <a:bodyPr/>
        <a:lstStyle/>
        <a:p>
          <a:r>
            <a:rPr lang="en-US" dirty="0" smtClean="0"/>
            <a:t>Human suffering, fatalities, injuries, illness, exposure</a:t>
          </a:r>
          <a:endParaRPr lang="en-US" dirty="0"/>
        </a:p>
      </dgm:t>
    </dgm:pt>
    <dgm:pt modelId="{49728E9E-74F0-4E69-BB82-0DB8B644927F}" type="parTrans" cxnId="{EC954E0F-D984-4187-852E-C22EF457D4B8}">
      <dgm:prSet/>
      <dgm:spPr/>
      <dgm:t>
        <a:bodyPr/>
        <a:lstStyle/>
        <a:p>
          <a:endParaRPr lang="en-US"/>
        </a:p>
      </dgm:t>
    </dgm:pt>
    <dgm:pt modelId="{52B613EB-8186-4E7E-BFBE-34D241BA28FE}" type="sibTrans" cxnId="{EC954E0F-D984-4187-852E-C22EF457D4B8}">
      <dgm:prSet/>
      <dgm:spPr/>
      <dgm:t>
        <a:bodyPr/>
        <a:lstStyle/>
        <a:p>
          <a:endParaRPr lang="en-US"/>
        </a:p>
      </dgm:t>
    </dgm:pt>
    <dgm:pt modelId="{5EED3CB5-DD9F-4CBC-BD32-45456B45BAF6}">
      <dgm:prSet phldrT="[Text]"/>
      <dgm:spPr/>
      <dgm:t>
        <a:bodyPr/>
        <a:lstStyle/>
        <a:p>
          <a:r>
            <a:rPr lang="en-US" dirty="0" smtClean="0"/>
            <a:t>Damage to or loss of equipment</a:t>
          </a:r>
          <a:endParaRPr lang="en-US" dirty="0"/>
        </a:p>
      </dgm:t>
    </dgm:pt>
    <dgm:pt modelId="{C16BE73F-6497-4405-83B4-56A1E273BBDF}" type="parTrans" cxnId="{F5B56124-6A11-44E1-8C8F-D08AE64528C1}">
      <dgm:prSet/>
      <dgm:spPr/>
      <dgm:t>
        <a:bodyPr/>
        <a:lstStyle/>
        <a:p>
          <a:endParaRPr lang="en-US"/>
        </a:p>
      </dgm:t>
    </dgm:pt>
    <dgm:pt modelId="{BBA17611-0D99-454F-BF11-2F3297F03E49}" type="sibTrans" cxnId="{F5B56124-6A11-44E1-8C8F-D08AE64528C1}">
      <dgm:prSet/>
      <dgm:spPr/>
      <dgm:t>
        <a:bodyPr/>
        <a:lstStyle/>
        <a:p>
          <a:endParaRPr lang="en-US"/>
        </a:p>
      </dgm:t>
    </dgm:pt>
    <dgm:pt modelId="{DF765E1E-4FE3-48D5-ACAB-2D06D89C054A}">
      <dgm:prSet phldrT="[Text]"/>
      <dgm:spPr/>
      <dgm:t>
        <a:bodyPr/>
        <a:lstStyle/>
        <a:p>
          <a:r>
            <a:rPr lang="en-US" dirty="0" smtClean="0"/>
            <a:t>Reduce</a:t>
          </a:r>
          <a:endParaRPr lang="en-US" dirty="0"/>
        </a:p>
      </dgm:t>
    </dgm:pt>
    <dgm:pt modelId="{E09DDF7B-EA5E-419C-A11E-D05E064C8356}" type="parTrans" cxnId="{33858AE7-54D4-4073-90EA-10A031FF7581}">
      <dgm:prSet/>
      <dgm:spPr/>
      <dgm:t>
        <a:bodyPr/>
        <a:lstStyle/>
        <a:p>
          <a:endParaRPr lang="en-US"/>
        </a:p>
      </dgm:t>
    </dgm:pt>
    <dgm:pt modelId="{71DDF91D-8D0F-4FA1-ACBE-AFCE6AC8DF80}" type="sibTrans" cxnId="{33858AE7-54D4-4073-90EA-10A031FF7581}">
      <dgm:prSet/>
      <dgm:spPr/>
      <dgm:t>
        <a:bodyPr/>
        <a:lstStyle/>
        <a:p>
          <a:endParaRPr lang="en-US"/>
        </a:p>
      </dgm:t>
    </dgm:pt>
    <dgm:pt modelId="{504CC13C-8F3C-464E-903F-D7854AA102C0}">
      <dgm:prSet phldrT="[Text]"/>
      <dgm:spPr/>
      <dgm:t>
        <a:bodyPr/>
        <a:lstStyle/>
        <a:p>
          <a:r>
            <a:rPr lang="en-US" dirty="0" smtClean="0"/>
            <a:t>Occurrences and severity</a:t>
          </a:r>
          <a:endParaRPr lang="en-US" dirty="0"/>
        </a:p>
      </dgm:t>
    </dgm:pt>
    <dgm:pt modelId="{EE60CB41-4BE5-41D1-830B-7478230F310E}" type="parTrans" cxnId="{36D11848-34B0-4C93-80EE-5E60DD6DEB8C}">
      <dgm:prSet/>
      <dgm:spPr/>
      <dgm:t>
        <a:bodyPr/>
        <a:lstStyle/>
        <a:p>
          <a:endParaRPr lang="en-US"/>
        </a:p>
      </dgm:t>
    </dgm:pt>
    <dgm:pt modelId="{397217BC-CE24-40CE-B7B8-7A9C66BC468E}" type="sibTrans" cxnId="{36D11848-34B0-4C93-80EE-5E60DD6DEB8C}">
      <dgm:prSet/>
      <dgm:spPr/>
      <dgm:t>
        <a:bodyPr/>
        <a:lstStyle/>
        <a:p>
          <a:endParaRPr lang="en-US"/>
        </a:p>
      </dgm:t>
    </dgm:pt>
    <dgm:pt modelId="{137B37F3-7860-489C-A9BD-90572D4DDA34}">
      <dgm:prSet phldrT="[Text]"/>
      <dgm:spPr/>
      <dgm:t>
        <a:bodyPr/>
        <a:lstStyle/>
        <a:p>
          <a:r>
            <a:rPr lang="en-US" dirty="0" smtClean="0"/>
            <a:t>All levels</a:t>
          </a:r>
          <a:endParaRPr lang="en-US" dirty="0"/>
        </a:p>
      </dgm:t>
    </dgm:pt>
    <dgm:pt modelId="{0121F26A-52A9-4456-B033-96F4F5983638}" type="parTrans" cxnId="{D70469FE-1853-4BE7-BAB8-0674DC5C8141}">
      <dgm:prSet/>
      <dgm:spPr/>
      <dgm:t>
        <a:bodyPr/>
        <a:lstStyle/>
        <a:p>
          <a:endParaRPr lang="en-US"/>
        </a:p>
      </dgm:t>
    </dgm:pt>
    <dgm:pt modelId="{D2DBF0D4-11D5-44CC-A83C-52BB062B7134}" type="sibTrans" cxnId="{D70469FE-1853-4BE7-BAB8-0674DC5C8141}">
      <dgm:prSet/>
      <dgm:spPr/>
      <dgm:t>
        <a:bodyPr/>
        <a:lstStyle/>
        <a:p>
          <a:endParaRPr lang="en-US"/>
        </a:p>
      </dgm:t>
    </dgm:pt>
    <dgm:pt modelId="{100FAF34-8A4D-4EB9-A010-D12341156BC5}">
      <dgm:prSet phldrT="[Text]"/>
      <dgm:spPr/>
      <dgm:t>
        <a:bodyPr/>
        <a:lstStyle/>
        <a:p>
          <a:r>
            <a:rPr lang="en-US" dirty="0" smtClean="0"/>
            <a:t>Promote and practice safety program</a:t>
          </a:r>
          <a:endParaRPr lang="en-US" dirty="0"/>
        </a:p>
      </dgm:t>
    </dgm:pt>
    <dgm:pt modelId="{FE64F1DE-55C4-4A9C-A57D-AA4579599CFA}" type="parTrans" cxnId="{35AEAF40-6D0B-4441-9724-E6CD00E09FBD}">
      <dgm:prSet/>
      <dgm:spPr/>
      <dgm:t>
        <a:bodyPr/>
        <a:lstStyle/>
        <a:p>
          <a:endParaRPr lang="en-US"/>
        </a:p>
      </dgm:t>
    </dgm:pt>
    <dgm:pt modelId="{7FCE31D8-943E-4285-9D8F-7DB104813B87}" type="sibTrans" cxnId="{35AEAF40-6D0B-4441-9724-E6CD00E09FBD}">
      <dgm:prSet/>
      <dgm:spPr/>
      <dgm:t>
        <a:bodyPr/>
        <a:lstStyle/>
        <a:p>
          <a:endParaRPr lang="en-US"/>
        </a:p>
      </dgm:t>
    </dgm:pt>
    <dgm:pt modelId="{C8FE3E8A-F073-4E10-9373-4306C28434AA}" type="pres">
      <dgm:prSet presAssocID="{9869051F-56F5-42FC-9791-1EDFE9C455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03D8A9-9F0B-4AE3-A0A2-293CB3DFC05B}" type="pres">
      <dgm:prSet presAssocID="{2E21CC1F-7E74-4E49-8F26-4A0F612DB788}" presName="composite" presStyleCnt="0"/>
      <dgm:spPr/>
    </dgm:pt>
    <dgm:pt modelId="{70C5147A-032F-4C8E-A744-295020586740}" type="pres">
      <dgm:prSet presAssocID="{2E21CC1F-7E74-4E49-8F26-4A0F612DB7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70D15-31E6-4091-8C84-4F0D60515F2E}" type="pres">
      <dgm:prSet presAssocID="{2E21CC1F-7E74-4E49-8F26-4A0F612DB7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5E48B-8137-41CC-B156-C98A8867BFF7}" type="pres">
      <dgm:prSet presAssocID="{EF43F5FB-78E8-4C71-8D39-AEFE77EBBC1D}" presName="sp" presStyleCnt="0"/>
      <dgm:spPr/>
    </dgm:pt>
    <dgm:pt modelId="{6DFA659C-D3FE-4B88-B6AA-EE99423C36B2}" type="pres">
      <dgm:prSet presAssocID="{DF765E1E-4FE3-48D5-ACAB-2D06D89C054A}" presName="composite" presStyleCnt="0"/>
      <dgm:spPr/>
    </dgm:pt>
    <dgm:pt modelId="{FD051522-D594-456B-B03D-862F69638F0E}" type="pres">
      <dgm:prSet presAssocID="{DF765E1E-4FE3-48D5-ACAB-2D06D89C05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525CF-0456-44A1-99CC-C46E17C06B68}" type="pres">
      <dgm:prSet presAssocID="{DF765E1E-4FE3-48D5-ACAB-2D06D89C054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D8072-F2F6-49BF-9573-1DDB8CB29EB8}" type="pres">
      <dgm:prSet presAssocID="{71DDF91D-8D0F-4FA1-ACBE-AFCE6AC8DF80}" presName="sp" presStyleCnt="0"/>
      <dgm:spPr/>
    </dgm:pt>
    <dgm:pt modelId="{5DD44945-305F-49B9-8940-2CFF96788B05}" type="pres">
      <dgm:prSet presAssocID="{137B37F3-7860-489C-A9BD-90572D4DDA34}" presName="composite" presStyleCnt="0"/>
      <dgm:spPr/>
    </dgm:pt>
    <dgm:pt modelId="{4B024482-89A5-4B96-8C1F-0419DD0BE681}" type="pres">
      <dgm:prSet presAssocID="{137B37F3-7860-489C-A9BD-90572D4DDA3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0D1C8-8A19-4F16-8F67-A8F629E1E54F}" type="pres">
      <dgm:prSet presAssocID="{137B37F3-7860-489C-A9BD-90572D4DDA3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561C24-58B5-49E9-9736-1A4EA035DEE4}" type="presOf" srcId="{2E21CC1F-7E74-4E49-8F26-4A0F612DB788}" destId="{70C5147A-032F-4C8E-A744-295020586740}" srcOrd="0" destOrd="0" presId="urn:microsoft.com/office/officeart/2005/8/layout/chevron2"/>
    <dgm:cxn modelId="{A8B5F45F-EBD0-4E2E-8EE4-59BFCC0B1060}" type="presOf" srcId="{9869051F-56F5-42FC-9791-1EDFE9C4550E}" destId="{C8FE3E8A-F073-4E10-9373-4306C28434AA}" srcOrd="0" destOrd="0" presId="urn:microsoft.com/office/officeart/2005/8/layout/chevron2"/>
    <dgm:cxn modelId="{5583D2CC-C1EC-44B0-8768-41423E91F1F4}" srcId="{9869051F-56F5-42FC-9791-1EDFE9C4550E}" destId="{2E21CC1F-7E74-4E49-8F26-4A0F612DB788}" srcOrd="0" destOrd="0" parTransId="{E839E5BC-0AF0-4E09-B591-7DEE644750CC}" sibTransId="{EF43F5FB-78E8-4C71-8D39-AEFE77EBBC1D}"/>
    <dgm:cxn modelId="{C13FDD75-BF6E-4063-92A2-8E54D4491E08}" type="presOf" srcId="{100FAF34-8A4D-4EB9-A010-D12341156BC5}" destId="{3170D1C8-8A19-4F16-8F67-A8F629E1E54F}" srcOrd="0" destOrd="0" presId="urn:microsoft.com/office/officeart/2005/8/layout/chevron2"/>
    <dgm:cxn modelId="{DC3D79C3-4FD5-4065-9499-831DFAC2AF96}" type="presOf" srcId="{DB579E02-BFA9-46FC-83D7-F9D094B6A2EF}" destId="{31270D15-31E6-4091-8C84-4F0D60515F2E}" srcOrd="0" destOrd="0" presId="urn:microsoft.com/office/officeart/2005/8/layout/chevron2"/>
    <dgm:cxn modelId="{35AEAF40-6D0B-4441-9724-E6CD00E09FBD}" srcId="{137B37F3-7860-489C-A9BD-90572D4DDA34}" destId="{100FAF34-8A4D-4EB9-A010-D12341156BC5}" srcOrd="0" destOrd="0" parTransId="{FE64F1DE-55C4-4A9C-A57D-AA4579599CFA}" sibTransId="{7FCE31D8-943E-4285-9D8F-7DB104813B87}"/>
    <dgm:cxn modelId="{B36AD3B4-B3B5-4F3D-BF0D-D111F50FDCED}" type="presOf" srcId="{137B37F3-7860-489C-A9BD-90572D4DDA34}" destId="{4B024482-89A5-4B96-8C1F-0419DD0BE681}" srcOrd="0" destOrd="0" presId="urn:microsoft.com/office/officeart/2005/8/layout/chevron2"/>
    <dgm:cxn modelId="{EC954E0F-D984-4187-852E-C22EF457D4B8}" srcId="{2E21CC1F-7E74-4E49-8F26-4A0F612DB788}" destId="{DB579E02-BFA9-46FC-83D7-F9D094B6A2EF}" srcOrd="0" destOrd="0" parTransId="{49728E9E-74F0-4E69-BB82-0DB8B644927F}" sibTransId="{52B613EB-8186-4E7E-BFBE-34D241BA28FE}"/>
    <dgm:cxn modelId="{33858AE7-54D4-4073-90EA-10A031FF7581}" srcId="{9869051F-56F5-42FC-9791-1EDFE9C4550E}" destId="{DF765E1E-4FE3-48D5-ACAB-2D06D89C054A}" srcOrd="1" destOrd="0" parTransId="{E09DDF7B-EA5E-419C-A11E-D05E064C8356}" sibTransId="{71DDF91D-8D0F-4FA1-ACBE-AFCE6AC8DF80}"/>
    <dgm:cxn modelId="{74E68CEF-C420-416D-85FE-EADA3B411F95}" type="presOf" srcId="{504CC13C-8F3C-464E-903F-D7854AA102C0}" destId="{84C525CF-0456-44A1-99CC-C46E17C06B68}" srcOrd="0" destOrd="0" presId="urn:microsoft.com/office/officeart/2005/8/layout/chevron2"/>
    <dgm:cxn modelId="{F3A46481-0E44-41F6-BF1B-42EA2CADD2AC}" type="presOf" srcId="{5EED3CB5-DD9F-4CBC-BD32-45456B45BAF6}" destId="{31270D15-31E6-4091-8C84-4F0D60515F2E}" srcOrd="0" destOrd="1" presId="urn:microsoft.com/office/officeart/2005/8/layout/chevron2"/>
    <dgm:cxn modelId="{D70469FE-1853-4BE7-BAB8-0674DC5C8141}" srcId="{9869051F-56F5-42FC-9791-1EDFE9C4550E}" destId="{137B37F3-7860-489C-A9BD-90572D4DDA34}" srcOrd="2" destOrd="0" parTransId="{0121F26A-52A9-4456-B033-96F4F5983638}" sibTransId="{D2DBF0D4-11D5-44CC-A83C-52BB062B7134}"/>
    <dgm:cxn modelId="{F5B56124-6A11-44E1-8C8F-D08AE64528C1}" srcId="{2E21CC1F-7E74-4E49-8F26-4A0F612DB788}" destId="{5EED3CB5-DD9F-4CBC-BD32-45456B45BAF6}" srcOrd="1" destOrd="0" parTransId="{C16BE73F-6497-4405-83B4-56A1E273BBDF}" sibTransId="{BBA17611-0D99-454F-BF11-2F3297F03E49}"/>
    <dgm:cxn modelId="{36D11848-34B0-4C93-80EE-5E60DD6DEB8C}" srcId="{DF765E1E-4FE3-48D5-ACAB-2D06D89C054A}" destId="{504CC13C-8F3C-464E-903F-D7854AA102C0}" srcOrd="0" destOrd="0" parTransId="{EE60CB41-4BE5-41D1-830B-7478230F310E}" sibTransId="{397217BC-CE24-40CE-B7B8-7A9C66BC468E}"/>
    <dgm:cxn modelId="{76C59B79-AD62-460E-A187-CC616606EB8A}" type="presOf" srcId="{DF765E1E-4FE3-48D5-ACAB-2D06D89C054A}" destId="{FD051522-D594-456B-B03D-862F69638F0E}" srcOrd="0" destOrd="0" presId="urn:microsoft.com/office/officeart/2005/8/layout/chevron2"/>
    <dgm:cxn modelId="{68AC9918-6F61-4A70-AC7F-FF2FC6C4CA41}" type="presParOf" srcId="{C8FE3E8A-F073-4E10-9373-4306C28434AA}" destId="{C503D8A9-9F0B-4AE3-A0A2-293CB3DFC05B}" srcOrd="0" destOrd="0" presId="urn:microsoft.com/office/officeart/2005/8/layout/chevron2"/>
    <dgm:cxn modelId="{43837DA2-0856-4089-B0A8-1E6CB4C2E462}" type="presParOf" srcId="{C503D8A9-9F0B-4AE3-A0A2-293CB3DFC05B}" destId="{70C5147A-032F-4C8E-A744-295020586740}" srcOrd="0" destOrd="0" presId="urn:microsoft.com/office/officeart/2005/8/layout/chevron2"/>
    <dgm:cxn modelId="{1D1455C4-15D1-45AF-89E9-392885FF6FDA}" type="presParOf" srcId="{C503D8A9-9F0B-4AE3-A0A2-293CB3DFC05B}" destId="{31270D15-31E6-4091-8C84-4F0D60515F2E}" srcOrd="1" destOrd="0" presId="urn:microsoft.com/office/officeart/2005/8/layout/chevron2"/>
    <dgm:cxn modelId="{8241CEBA-3996-49BA-80FB-7D85223DE785}" type="presParOf" srcId="{C8FE3E8A-F073-4E10-9373-4306C28434AA}" destId="{8A45E48B-8137-41CC-B156-C98A8867BFF7}" srcOrd="1" destOrd="0" presId="urn:microsoft.com/office/officeart/2005/8/layout/chevron2"/>
    <dgm:cxn modelId="{71B61A3F-0633-4124-906D-01DF740B21FA}" type="presParOf" srcId="{C8FE3E8A-F073-4E10-9373-4306C28434AA}" destId="{6DFA659C-D3FE-4B88-B6AA-EE99423C36B2}" srcOrd="2" destOrd="0" presId="urn:microsoft.com/office/officeart/2005/8/layout/chevron2"/>
    <dgm:cxn modelId="{713069ED-8C21-4FDF-A5EE-C95261E723F5}" type="presParOf" srcId="{6DFA659C-D3FE-4B88-B6AA-EE99423C36B2}" destId="{FD051522-D594-456B-B03D-862F69638F0E}" srcOrd="0" destOrd="0" presId="urn:microsoft.com/office/officeart/2005/8/layout/chevron2"/>
    <dgm:cxn modelId="{4E68C056-4546-41A6-A6A1-4EBA45563D8F}" type="presParOf" srcId="{6DFA659C-D3FE-4B88-B6AA-EE99423C36B2}" destId="{84C525CF-0456-44A1-99CC-C46E17C06B68}" srcOrd="1" destOrd="0" presId="urn:microsoft.com/office/officeart/2005/8/layout/chevron2"/>
    <dgm:cxn modelId="{1D53A207-3315-4BC5-B701-CD5BA90A693E}" type="presParOf" srcId="{C8FE3E8A-F073-4E10-9373-4306C28434AA}" destId="{D56D8072-F2F6-49BF-9573-1DDB8CB29EB8}" srcOrd="3" destOrd="0" presId="urn:microsoft.com/office/officeart/2005/8/layout/chevron2"/>
    <dgm:cxn modelId="{309CE33F-0B30-4634-BB98-ADED1F615E53}" type="presParOf" srcId="{C8FE3E8A-F073-4E10-9373-4306C28434AA}" destId="{5DD44945-305F-49B9-8940-2CFF96788B05}" srcOrd="4" destOrd="0" presId="urn:microsoft.com/office/officeart/2005/8/layout/chevron2"/>
    <dgm:cxn modelId="{E5AAC622-4934-4A84-B2F3-57ADC7CAF558}" type="presParOf" srcId="{5DD44945-305F-49B9-8940-2CFF96788B05}" destId="{4B024482-89A5-4B96-8C1F-0419DD0BE681}" srcOrd="0" destOrd="0" presId="urn:microsoft.com/office/officeart/2005/8/layout/chevron2"/>
    <dgm:cxn modelId="{E1639706-F0E2-4463-99F9-890BEE8D7786}" type="presParOf" srcId="{5DD44945-305F-49B9-8940-2CFF96788B05}" destId="{3170D1C8-8A19-4F16-8F67-A8F629E1E5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6C144C-8B07-472F-9AEF-5382DECDB796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FAC48B5-5146-42BF-A378-938DE75FCD3C}">
      <dgm:prSet phldrT="[Text]"/>
      <dgm:spPr/>
      <dgm:t>
        <a:bodyPr/>
        <a:lstStyle/>
        <a:p>
          <a:pPr algn="ctr"/>
          <a:r>
            <a:rPr lang="en-US" dirty="0" smtClean="0"/>
            <a:t>Department policies</a:t>
          </a:r>
          <a:endParaRPr lang="en-US" dirty="0"/>
        </a:p>
      </dgm:t>
    </dgm:pt>
    <dgm:pt modelId="{07FC9591-F9AC-48BA-B59A-B687D1AC07FC}" type="parTrans" cxnId="{116CFC06-0035-499A-9A12-0DE2701C300B}">
      <dgm:prSet/>
      <dgm:spPr/>
      <dgm:t>
        <a:bodyPr/>
        <a:lstStyle/>
        <a:p>
          <a:pPr algn="ctr"/>
          <a:endParaRPr lang="en-US"/>
        </a:p>
      </dgm:t>
    </dgm:pt>
    <dgm:pt modelId="{CA93CF17-9252-49B1-9B16-2E99EC315C1C}" type="sibTrans" cxnId="{116CFC06-0035-499A-9A12-0DE2701C300B}">
      <dgm:prSet/>
      <dgm:spPr/>
      <dgm:t>
        <a:bodyPr/>
        <a:lstStyle/>
        <a:p>
          <a:pPr algn="ctr"/>
          <a:endParaRPr lang="en-US"/>
        </a:p>
      </dgm:t>
    </dgm:pt>
    <dgm:pt modelId="{BBD55D98-A648-43D8-8CF5-EB6BE52B7734}">
      <dgm:prSet phldrT="[Text]"/>
      <dgm:spPr/>
      <dgm:t>
        <a:bodyPr/>
        <a:lstStyle/>
        <a:p>
          <a:pPr algn="ctr"/>
          <a:r>
            <a:rPr lang="en-US" dirty="0" smtClean="0"/>
            <a:t>Training for personnel</a:t>
          </a:r>
          <a:endParaRPr lang="en-US" dirty="0"/>
        </a:p>
      </dgm:t>
    </dgm:pt>
    <dgm:pt modelId="{9977ACB4-6345-4C28-B247-C2E7FDBA7273}" type="parTrans" cxnId="{EC4161B7-5820-496B-9222-62E7891F4AE2}">
      <dgm:prSet/>
      <dgm:spPr/>
      <dgm:t>
        <a:bodyPr/>
        <a:lstStyle/>
        <a:p>
          <a:pPr algn="ctr"/>
          <a:endParaRPr lang="en-US"/>
        </a:p>
      </dgm:t>
    </dgm:pt>
    <dgm:pt modelId="{1F46C6A1-F4A6-4E8E-B21A-2E1BEBEE9DF8}" type="sibTrans" cxnId="{EC4161B7-5820-496B-9222-62E7891F4AE2}">
      <dgm:prSet/>
      <dgm:spPr/>
      <dgm:t>
        <a:bodyPr/>
        <a:lstStyle/>
        <a:p>
          <a:pPr algn="ctr"/>
          <a:endParaRPr lang="en-US"/>
        </a:p>
      </dgm:t>
    </dgm:pt>
    <dgm:pt modelId="{E9F92587-E3D5-440E-BF97-0254B665FF77}">
      <dgm:prSet phldrT="[Text]"/>
      <dgm:spPr/>
      <dgm:t>
        <a:bodyPr/>
        <a:lstStyle/>
        <a:p>
          <a:pPr algn="ctr"/>
          <a:r>
            <a:rPr lang="en-US" dirty="0" smtClean="0"/>
            <a:t>Accident prevention </a:t>
          </a:r>
          <a:endParaRPr lang="en-US" dirty="0"/>
        </a:p>
      </dgm:t>
    </dgm:pt>
    <dgm:pt modelId="{D21E0978-BA54-4616-869D-655BE10A9F7B}" type="parTrans" cxnId="{CCE1304E-6618-48B7-8B06-BAA97FA344C5}">
      <dgm:prSet/>
      <dgm:spPr/>
      <dgm:t>
        <a:bodyPr/>
        <a:lstStyle/>
        <a:p>
          <a:pPr algn="ctr"/>
          <a:endParaRPr lang="en-US"/>
        </a:p>
      </dgm:t>
    </dgm:pt>
    <dgm:pt modelId="{56C10F53-7567-4950-8417-770B916E7DA3}" type="sibTrans" cxnId="{CCE1304E-6618-48B7-8B06-BAA97FA344C5}">
      <dgm:prSet/>
      <dgm:spPr/>
      <dgm:t>
        <a:bodyPr/>
        <a:lstStyle/>
        <a:p>
          <a:pPr algn="ctr"/>
          <a:endParaRPr lang="en-US"/>
        </a:p>
      </dgm:t>
    </dgm:pt>
    <dgm:pt modelId="{21FF7FA2-A030-47FA-8898-DAE9ED629D8F}">
      <dgm:prSet phldrT="[Text]"/>
      <dgm:spPr/>
      <dgm:t>
        <a:bodyPr/>
        <a:lstStyle/>
        <a:p>
          <a:pPr algn="ctr"/>
          <a:r>
            <a:rPr lang="en-US" dirty="0" smtClean="0"/>
            <a:t>Safety and health committee</a:t>
          </a:r>
          <a:endParaRPr lang="en-US" dirty="0"/>
        </a:p>
      </dgm:t>
    </dgm:pt>
    <dgm:pt modelId="{2B4D62DB-92E2-49F3-8F68-E05119DC2461}" type="parTrans" cxnId="{1C9E1330-4705-4A79-B95B-6939D582B9BB}">
      <dgm:prSet/>
      <dgm:spPr/>
      <dgm:t>
        <a:bodyPr/>
        <a:lstStyle/>
        <a:p>
          <a:pPr algn="ctr"/>
          <a:endParaRPr lang="en-US"/>
        </a:p>
      </dgm:t>
    </dgm:pt>
    <dgm:pt modelId="{46DAFB57-7488-473E-A872-543E8CBB4887}" type="sibTrans" cxnId="{1C9E1330-4705-4A79-B95B-6939D582B9BB}">
      <dgm:prSet/>
      <dgm:spPr/>
      <dgm:t>
        <a:bodyPr/>
        <a:lstStyle/>
        <a:p>
          <a:pPr algn="ctr"/>
          <a:endParaRPr lang="en-US"/>
        </a:p>
      </dgm:t>
    </dgm:pt>
    <dgm:pt modelId="{A5599073-0285-4CBF-800A-38D46771148F}" type="pres">
      <dgm:prSet presAssocID="{A56C144C-8B07-472F-9AEF-5382DECDB79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61919-9883-42E8-B877-E85927D7EF89}" type="pres">
      <dgm:prSet presAssocID="{A56C144C-8B07-472F-9AEF-5382DECDB796}" presName="wedge1" presStyleLbl="node1" presStyleIdx="0" presStyleCnt="4"/>
      <dgm:spPr/>
      <dgm:t>
        <a:bodyPr/>
        <a:lstStyle/>
        <a:p>
          <a:endParaRPr lang="en-US"/>
        </a:p>
      </dgm:t>
    </dgm:pt>
    <dgm:pt modelId="{52CE7433-FE52-4876-9F94-8F7E1D6A1ED9}" type="pres">
      <dgm:prSet presAssocID="{A56C144C-8B07-472F-9AEF-5382DECDB796}" presName="dummy1a" presStyleCnt="0"/>
      <dgm:spPr/>
    </dgm:pt>
    <dgm:pt modelId="{D5ED4063-5C0A-4950-B0FF-DBDB92A1E825}" type="pres">
      <dgm:prSet presAssocID="{A56C144C-8B07-472F-9AEF-5382DECDB796}" presName="dummy1b" presStyleCnt="0"/>
      <dgm:spPr/>
    </dgm:pt>
    <dgm:pt modelId="{46840BC0-B72C-45F5-AC19-4ED088F8F88E}" type="pres">
      <dgm:prSet presAssocID="{A56C144C-8B07-472F-9AEF-5382DECDB79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49E8A-BCED-43D6-BCBE-4B66355996C9}" type="pres">
      <dgm:prSet presAssocID="{A56C144C-8B07-472F-9AEF-5382DECDB796}" presName="wedge2" presStyleLbl="node1" presStyleIdx="1" presStyleCnt="4"/>
      <dgm:spPr/>
      <dgm:t>
        <a:bodyPr/>
        <a:lstStyle/>
        <a:p>
          <a:endParaRPr lang="en-US"/>
        </a:p>
      </dgm:t>
    </dgm:pt>
    <dgm:pt modelId="{120F086F-A702-444E-8351-D9158835AE1D}" type="pres">
      <dgm:prSet presAssocID="{A56C144C-8B07-472F-9AEF-5382DECDB796}" presName="dummy2a" presStyleCnt="0"/>
      <dgm:spPr/>
    </dgm:pt>
    <dgm:pt modelId="{C5D8F0CA-CCBC-485A-8996-50CC5E39B80F}" type="pres">
      <dgm:prSet presAssocID="{A56C144C-8B07-472F-9AEF-5382DECDB796}" presName="dummy2b" presStyleCnt="0"/>
      <dgm:spPr/>
    </dgm:pt>
    <dgm:pt modelId="{4B6DF6A9-37F2-4B25-BA59-6DCD97693F45}" type="pres">
      <dgm:prSet presAssocID="{A56C144C-8B07-472F-9AEF-5382DECDB79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495A2-4707-442D-A7D3-8C62B8A49492}" type="pres">
      <dgm:prSet presAssocID="{A56C144C-8B07-472F-9AEF-5382DECDB796}" presName="wedge3" presStyleLbl="node1" presStyleIdx="2" presStyleCnt="4"/>
      <dgm:spPr/>
      <dgm:t>
        <a:bodyPr/>
        <a:lstStyle/>
        <a:p>
          <a:endParaRPr lang="en-US"/>
        </a:p>
      </dgm:t>
    </dgm:pt>
    <dgm:pt modelId="{D78B42EC-4104-40FD-8E36-20459BD0524D}" type="pres">
      <dgm:prSet presAssocID="{A56C144C-8B07-472F-9AEF-5382DECDB796}" presName="dummy3a" presStyleCnt="0"/>
      <dgm:spPr/>
    </dgm:pt>
    <dgm:pt modelId="{8A9C86F7-430F-4290-AD0A-8BE4239704F2}" type="pres">
      <dgm:prSet presAssocID="{A56C144C-8B07-472F-9AEF-5382DECDB796}" presName="dummy3b" presStyleCnt="0"/>
      <dgm:spPr/>
    </dgm:pt>
    <dgm:pt modelId="{6F4D2EB5-71F4-4584-AE65-1C624711DE16}" type="pres">
      <dgm:prSet presAssocID="{A56C144C-8B07-472F-9AEF-5382DECDB79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564B9-1E36-4F89-8A92-E0A59734729F}" type="pres">
      <dgm:prSet presAssocID="{A56C144C-8B07-472F-9AEF-5382DECDB796}" presName="wedge4" presStyleLbl="node1" presStyleIdx="3" presStyleCnt="4"/>
      <dgm:spPr/>
      <dgm:t>
        <a:bodyPr/>
        <a:lstStyle/>
        <a:p>
          <a:endParaRPr lang="en-US"/>
        </a:p>
      </dgm:t>
    </dgm:pt>
    <dgm:pt modelId="{6CCA6B6D-2BFC-42D2-8892-4DFBC3FEF22C}" type="pres">
      <dgm:prSet presAssocID="{A56C144C-8B07-472F-9AEF-5382DECDB796}" presName="dummy4a" presStyleCnt="0"/>
      <dgm:spPr/>
    </dgm:pt>
    <dgm:pt modelId="{7459E127-533D-48A4-8C4C-1A14A5FC3E93}" type="pres">
      <dgm:prSet presAssocID="{A56C144C-8B07-472F-9AEF-5382DECDB796}" presName="dummy4b" presStyleCnt="0"/>
      <dgm:spPr/>
    </dgm:pt>
    <dgm:pt modelId="{EABC8E6D-BCAD-4762-989B-FC6448CE38CF}" type="pres">
      <dgm:prSet presAssocID="{A56C144C-8B07-472F-9AEF-5382DECDB79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BE055-D921-464F-A579-5FC6DB63F8AE}" type="pres">
      <dgm:prSet presAssocID="{CA93CF17-9252-49B1-9B16-2E99EC315C1C}" presName="arrowWedge1" presStyleLbl="fgSibTrans2D1" presStyleIdx="0" presStyleCnt="4"/>
      <dgm:spPr/>
    </dgm:pt>
    <dgm:pt modelId="{6EFC0D96-5168-457B-BAD3-C29484119890}" type="pres">
      <dgm:prSet presAssocID="{1F46C6A1-F4A6-4E8E-B21A-2E1BEBEE9DF8}" presName="arrowWedge2" presStyleLbl="fgSibTrans2D1" presStyleIdx="1" presStyleCnt="4"/>
      <dgm:spPr/>
    </dgm:pt>
    <dgm:pt modelId="{0EE34330-AE89-47F4-A042-C238B6815726}" type="pres">
      <dgm:prSet presAssocID="{56C10F53-7567-4950-8417-770B916E7DA3}" presName="arrowWedge3" presStyleLbl="fgSibTrans2D1" presStyleIdx="2" presStyleCnt="4"/>
      <dgm:spPr/>
    </dgm:pt>
    <dgm:pt modelId="{C6267AE0-03C2-4A44-B8C0-81E2972B301D}" type="pres">
      <dgm:prSet presAssocID="{46DAFB57-7488-473E-A872-543E8CBB4887}" presName="arrowWedge4" presStyleLbl="fgSibTrans2D1" presStyleIdx="3" presStyleCnt="4"/>
      <dgm:spPr/>
    </dgm:pt>
  </dgm:ptLst>
  <dgm:cxnLst>
    <dgm:cxn modelId="{D3A853C4-B955-4A40-B956-3EAF6B4A256D}" type="presOf" srcId="{BBD55D98-A648-43D8-8CF5-EB6BE52B7734}" destId="{4B6DF6A9-37F2-4B25-BA59-6DCD97693F45}" srcOrd="1" destOrd="0" presId="urn:microsoft.com/office/officeart/2005/8/layout/cycle8"/>
    <dgm:cxn modelId="{916E0863-DF8C-43B4-A4CF-FC4759A4BCD5}" type="presOf" srcId="{BBD55D98-A648-43D8-8CF5-EB6BE52B7734}" destId="{11B49E8A-BCED-43D6-BCBE-4B66355996C9}" srcOrd="0" destOrd="0" presId="urn:microsoft.com/office/officeart/2005/8/layout/cycle8"/>
    <dgm:cxn modelId="{DD9A5E0F-DF4A-4963-B5A1-714D1C18DB9E}" type="presOf" srcId="{21FF7FA2-A030-47FA-8898-DAE9ED629D8F}" destId="{EABC8E6D-BCAD-4762-989B-FC6448CE38CF}" srcOrd="1" destOrd="0" presId="urn:microsoft.com/office/officeart/2005/8/layout/cycle8"/>
    <dgm:cxn modelId="{825A75C1-8BA8-4039-8FEF-14D49EF9F7F4}" type="presOf" srcId="{AFAC48B5-5146-42BF-A378-938DE75FCD3C}" destId="{46840BC0-B72C-45F5-AC19-4ED088F8F88E}" srcOrd="1" destOrd="0" presId="urn:microsoft.com/office/officeart/2005/8/layout/cycle8"/>
    <dgm:cxn modelId="{116CFC06-0035-499A-9A12-0DE2701C300B}" srcId="{A56C144C-8B07-472F-9AEF-5382DECDB796}" destId="{AFAC48B5-5146-42BF-A378-938DE75FCD3C}" srcOrd="0" destOrd="0" parTransId="{07FC9591-F9AC-48BA-B59A-B687D1AC07FC}" sibTransId="{CA93CF17-9252-49B1-9B16-2E99EC315C1C}"/>
    <dgm:cxn modelId="{D225A472-C007-4A80-AD16-BB438CF70653}" type="presOf" srcId="{E9F92587-E3D5-440E-BF97-0254B665FF77}" destId="{BD6495A2-4707-442D-A7D3-8C62B8A49492}" srcOrd="0" destOrd="0" presId="urn:microsoft.com/office/officeart/2005/8/layout/cycle8"/>
    <dgm:cxn modelId="{629700C8-12F9-4CCF-8AA3-75431C045D06}" type="presOf" srcId="{A56C144C-8B07-472F-9AEF-5382DECDB796}" destId="{A5599073-0285-4CBF-800A-38D46771148F}" srcOrd="0" destOrd="0" presId="urn:microsoft.com/office/officeart/2005/8/layout/cycle8"/>
    <dgm:cxn modelId="{CCE1304E-6618-48B7-8B06-BAA97FA344C5}" srcId="{A56C144C-8B07-472F-9AEF-5382DECDB796}" destId="{E9F92587-E3D5-440E-BF97-0254B665FF77}" srcOrd="2" destOrd="0" parTransId="{D21E0978-BA54-4616-869D-655BE10A9F7B}" sibTransId="{56C10F53-7567-4950-8417-770B916E7DA3}"/>
    <dgm:cxn modelId="{B6FBAA00-EC08-48D6-A738-DE61EFEE4986}" type="presOf" srcId="{21FF7FA2-A030-47FA-8898-DAE9ED629D8F}" destId="{D4C564B9-1E36-4F89-8A92-E0A59734729F}" srcOrd="0" destOrd="0" presId="urn:microsoft.com/office/officeart/2005/8/layout/cycle8"/>
    <dgm:cxn modelId="{1C9E1330-4705-4A79-B95B-6939D582B9BB}" srcId="{A56C144C-8B07-472F-9AEF-5382DECDB796}" destId="{21FF7FA2-A030-47FA-8898-DAE9ED629D8F}" srcOrd="3" destOrd="0" parTransId="{2B4D62DB-92E2-49F3-8F68-E05119DC2461}" sibTransId="{46DAFB57-7488-473E-A872-543E8CBB4887}"/>
    <dgm:cxn modelId="{5A042045-B727-414A-B0F4-CB533EAF8D57}" type="presOf" srcId="{AFAC48B5-5146-42BF-A378-938DE75FCD3C}" destId="{0E161919-9883-42E8-B877-E85927D7EF89}" srcOrd="0" destOrd="0" presId="urn:microsoft.com/office/officeart/2005/8/layout/cycle8"/>
    <dgm:cxn modelId="{EC4161B7-5820-496B-9222-62E7891F4AE2}" srcId="{A56C144C-8B07-472F-9AEF-5382DECDB796}" destId="{BBD55D98-A648-43D8-8CF5-EB6BE52B7734}" srcOrd="1" destOrd="0" parTransId="{9977ACB4-6345-4C28-B247-C2E7FDBA7273}" sibTransId="{1F46C6A1-F4A6-4E8E-B21A-2E1BEBEE9DF8}"/>
    <dgm:cxn modelId="{2654624D-5D37-4882-926E-D51A451B5972}" type="presOf" srcId="{E9F92587-E3D5-440E-BF97-0254B665FF77}" destId="{6F4D2EB5-71F4-4584-AE65-1C624711DE16}" srcOrd="1" destOrd="0" presId="urn:microsoft.com/office/officeart/2005/8/layout/cycle8"/>
    <dgm:cxn modelId="{B32BC805-5427-4E46-B055-4CA1CAB907B1}" type="presParOf" srcId="{A5599073-0285-4CBF-800A-38D46771148F}" destId="{0E161919-9883-42E8-B877-E85927D7EF89}" srcOrd="0" destOrd="0" presId="urn:microsoft.com/office/officeart/2005/8/layout/cycle8"/>
    <dgm:cxn modelId="{4BC5136F-F947-4DA3-83C5-7E8C11C53D88}" type="presParOf" srcId="{A5599073-0285-4CBF-800A-38D46771148F}" destId="{52CE7433-FE52-4876-9F94-8F7E1D6A1ED9}" srcOrd="1" destOrd="0" presId="urn:microsoft.com/office/officeart/2005/8/layout/cycle8"/>
    <dgm:cxn modelId="{FAB0C212-76E4-4443-B8EA-6256C512FAEA}" type="presParOf" srcId="{A5599073-0285-4CBF-800A-38D46771148F}" destId="{D5ED4063-5C0A-4950-B0FF-DBDB92A1E825}" srcOrd="2" destOrd="0" presId="urn:microsoft.com/office/officeart/2005/8/layout/cycle8"/>
    <dgm:cxn modelId="{973FEE7F-9B5B-44F4-8A09-506EDE11D851}" type="presParOf" srcId="{A5599073-0285-4CBF-800A-38D46771148F}" destId="{46840BC0-B72C-45F5-AC19-4ED088F8F88E}" srcOrd="3" destOrd="0" presId="urn:microsoft.com/office/officeart/2005/8/layout/cycle8"/>
    <dgm:cxn modelId="{CBC05BF6-28BC-4DF8-BB55-4BC25C1651E5}" type="presParOf" srcId="{A5599073-0285-4CBF-800A-38D46771148F}" destId="{11B49E8A-BCED-43D6-BCBE-4B66355996C9}" srcOrd="4" destOrd="0" presId="urn:microsoft.com/office/officeart/2005/8/layout/cycle8"/>
    <dgm:cxn modelId="{7F609914-3AB0-4B28-A86F-DF5CDD43210A}" type="presParOf" srcId="{A5599073-0285-4CBF-800A-38D46771148F}" destId="{120F086F-A702-444E-8351-D9158835AE1D}" srcOrd="5" destOrd="0" presId="urn:microsoft.com/office/officeart/2005/8/layout/cycle8"/>
    <dgm:cxn modelId="{9B837163-818A-4062-BBD9-72960EE4AA58}" type="presParOf" srcId="{A5599073-0285-4CBF-800A-38D46771148F}" destId="{C5D8F0CA-CCBC-485A-8996-50CC5E39B80F}" srcOrd="6" destOrd="0" presId="urn:microsoft.com/office/officeart/2005/8/layout/cycle8"/>
    <dgm:cxn modelId="{317757BF-F290-4083-8C70-2C7C663A9754}" type="presParOf" srcId="{A5599073-0285-4CBF-800A-38D46771148F}" destId="{4B6DF6A9-37F2-4B25-BA59-6DCD97693F45}" srcOrd="7" destOrd="0" presId="urn:microsoft.com/office/officeart/2005/8/layout/cycle8"/>
    <dgm:cxn modelId="{F661FDC6-9252-4DCE-A8B2-AD5054526F24}" type="presParOf" srcId="{A5599073-0285-4CBF-800A-38D46771148F}" destId="{BD6495A2-4707-442D-A7D3-8C62B8A49492}" srcOrd="8" destOrd="0" presId="urn:microsoft.com/office/officeart/2005/8/layout/cycle8"/>
    <dgm:cxn modelId="{772EC7D3-D7A6-4F59-A18B-6461DDD56B42}" type="presParOf" srcId="{A5599073-0285-4CBF-800A-38D46771148F}" destId="{D78B42EC-4104-40FD-8E36-20459BD0524D}" srcOrd="9" destOrd="0" presId="urn:microsoft.com/office/officeart/2005/8/layout/cycle8"/>
    <dgm:cxn modelId="{8A938964-4AE3-4926-9D80-FC03C700E563}" type="presParOf" srcId="{A5599073-0285-4CBF-800A-38D46771148F}" destId="{8A9C86F7-430F-4290-AD0A-8BE4239704F2}" srcOrd="10" destOrd="0" presId="urn:microsoft.com/office/officeart/2005/8/layout/cycle8"/>
    <dgm:cxn modelId="{D56C7DF4-E107-43D1-8F80-B8E9A40185C9}" type="presParOf" srcId="{A5599073-0285-4CBF-800A-38D46771148F}" destId="{6F4D2EB5-71F4-4584-AE65-1C624711DE16}" srcOrd="11" destOrd="0" presId="urn:microsoft.com/office/officeart/2005/8/layout/cycle8"/>
    <dgm:cxn modelId="{04A7A0A9-1D2B-4602-9EC1-78856F7B374E}" type="presParOf" srcId="{A5599073-0285-4CBF-800A-38D46771148F}" destId="{D4C564B9-1E36-4F89-8A92-E0A59734729F}" srcOrd="12" destOrd="0" presId="urn:microsoft.com/office/officeart/2005/8/layout/cycle8"/>
    <dgm:cxn modelId="{24B968C1-B953-4DD2-9971-5210A1F4ABA5}" type="presParOf" srcId="{A5599073-0285-4CBF-800A-38D46771148F}" destId="{6CCA6B6D-2BFC-42D2-8892-4DFBC3FEF22C}" srcOrd="13" destOrd="0" presId="urn:microsoft.com/office/officeart/2005/8/layout/cycle8"/>
    <dgm:cxn modelId="{6A809D05-6D30-4694-9DD2-EB9FAD08651F}" type="presParOf" srcId="{A5599073-0285-4CBF-800A-38D46771148F}" destId="{7459E127-533D-48A4-8C4C-1A14A5FC3E93}" srcOrd="14" destOrd="0" presId="urn:microsoft.com/office/officeart/2005/8/layout/cycle8"/>
    <dgm:cxn modelId="{5CBB21C1-EAE4-4DF1-9751-93B582556E5E}" type="presParOf" srcId="{A5599073-0285-4CBF-800A-38D46771148F}" destId="{EABC8E6D-BCAD-4762-989B-FC6448CE38CF}" srcOrd="15" destOrd="0" presId="urn:microsoft.com/office/officeart/2005/8/layout/cycle8"/>
    <dgm:cxn modelId="{07210DB5-C2C4-48FB-8E25-0A4D992BDA8D}" type="presParOf" srcId="{A5599073-0285-4CBF-800A-38D46771148F}" destId="{F51BE055-D921-464F-A579-5FC6DB63F8AE}" srcOrd="16" destOrd="0" presId="urn:microsoft.com/office/officeart/2005/8/layout/cycle8"/>
    <dgm:cxn modelId="{9F28BDE5-21B6-485B-83DD-EDDAF7D7C993}" type="presParOf" srcId="{A5599073-0285-4CBF-800A-38D46771148F}" destId="{6EFC0D96-5168-457B-BAD3-C29484119890}" srcOrd="17" destOrd="0" presId="urn:microsoft.com/office/officeart/2005/8/layout/cycle8"/>
    <dgm:cxn modelId="{24FA3FF3-5DF8-4E89-9FC7-8E5820D85674}" type="presParOf" srcId="{A5599073-0285-4CBF-800A-38D46771148F}" destId="{0EE34330-AE89-47F4-A042-C238B6815726}" srcOrd="18" destOrd="0" presId="urn:microsoft.com/office/officeart/2005/8/layout/cycle8"/>
    <dgm:cxn modelId="{04B0093A-4FBE-44BF-9009-DD2AA2F6D479}" type="presParOf" srcId="{A5599073-0285-4CBF-800A-38D46771148F}" destId="{C6267AE0-03C2-4A44-B8C0-81E2972B301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39EBB0-C11B-4F2C-B7D8-738306C47D40}" type="doc">
      <dgm:prSet loTypeId="urn:microsoft.com/office/officeart/2008/layout/HexagonCluster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0841C43-2FCA-4454-8519-0492579E7D1C}">
      <dgm:prSet phldrT="[Text]"/>
      <dgm:spPr/>
      <dgm:t>
        <a:bodyPr/>
        <a:lstStyle/>
        <a:p>
          <a:r>
            <a:rPr lang="en-US" dirty="0" smtClean="0"/>
            <a:t>Good nutrition</a:t>
          </a:r>
          <a:endParaRPr lang="en-US" dirty="0"/>
        </a:p>
      </dgm:t>
    </dgm:pt>
    <dgm:pt modelId="{62DE6B34-38B9-4AFA-916B-6C3590F5C61B}" type="parTrans" cxnId="{6233C6C5-AD3C-4930-A57D-7759B8DB35EA}">
      <dgm:prSet/>
      <dgm:spPr/>
      <dgm:t>
        <a:bodyPr/>
        <a:lstStyle/>
        <a:p>
          <a:endParaRPr lang="en-US"/>
        </a:p>
      </dgm:t>
    </dgm:pt>
    <dgm:pt modelId="{238C3ACB-99DE-4860-9CBD-E7559BF4D292}" type="sibTrans" cxnId="{6233C6C5-AD3C-4930-A57D-7759B8DB35E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59E6C24A-D565-4357-B728-14A4FAD3BE04}">
      <dgm:prSet phldrT="[Text]"/>
      <dgm:spPr/>
      <dgm:t>
        <a:bodyPr/>
        <a:lstStyle/>
        <a:p>
          <a:r>
            <a:rPr lang="en-US" dirty="0" smtClean="0"/>
            <a:t>Physical fitness</a:t>
          </a:r>
          <a:endParaRPr lang="en-US" dirty="0"/>
        </a:p>
      </dgm:t>
    </dgm:pt>
    <dgm:pt modelId="{31CAF6FE-23CC-4CFE-A5A4-E6D041263937}" type="parTrans" cxnId="{531C8EFB-DB1E-4120-B4A8-F2DE752F0954}">
      <dgm:prSet/>
      <dgm:spPr/>
      <dgm:t>
        <a:bodyPr/>
        <a:lstStyle/>
        <a:p>
          <a:endParaRPr lang="en-US"/>
        </a:p>
      </dgm:t>
    </dgm:pt>
    <dgm:pt modelId="{10CCB5A2-6DDA-416E-A5D1-CE987137D891}" type="sibTrans" cxnId="{531C8EFB-DB1E-4120-B4A8-F2DE752F0954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28D41F8-E5C9-499C-A831-30795B51B946}">
      <dgm:prSet phldrT="[Text]"/>
      <dgm:spPr/>
      <dgm:t>
        <a:bodyPr/>
        <a:lstStyle/>
        <a:p>
          <a:r>
            <a:rPr lang="en-US" dirty="0" smtClean="0"/>
            <a:t>Keys for personal health</a:t>
          </a:r>
          <a:endParaRPr lang="en-US" dirty="0"/>
        </a:p>
      </dgm:t>
    </dgm:pt>
    <dgm:pt modelId="{5C7B04F9-2074-4E07-83FF-73F913125B99}" type="parTrans" cxnId="{907FA07A-F351-47B7-BC15-E7F2978B7C84}">
      <dgm:prSet/>
      <dgm:spPr/>
      <dgm:t>
        <a:bodyPr/>
        <a:lstStyle/>
        <a:p>
          <a:endParaRPr lang="en-US"/>
        </a:p>
      </dgm:t>
    </dgm:pt>
    <dgm:pt modelId="{B2EE2362-4ED4-4342-8FF8-AC9C7A26FF67}" type="sibTrans" cxnId="{907FA07A-F351-47B7-BC15-E7F2978B7C84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A9D865F-4722-422E-8726-CDE8FA6E5CC2}" type="pres">
      <dgm:prSet presAssocID="{A739EBB0-C11B-4F2C-B7D8-738306C47D4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09BA7C1-4CFE-48F7-B5C0-A909CE5ED5BE}" type="pres">
      <dgm:prSet presAssocID="{00841C43-2FCA-4454-8519-0492579E7D1C}" presName="text1" presStyleCnt="0"/>
      <dgm:spPr/>
    </dgm:pt>
    <dgm:pt modelId="{F8E63DE8-C69D-4FE6-A8EF-66B296EB4173}" type="pres">
      <dgm:prSet presAssocID="{00841C43-2FCA-4454-8519-0492579E7D1C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37362-38C3-4B51-BDE9-4EE76209B6DD}" type="pres">
      <dgm:prSet presAssocID="{00841C43-2FCA-4454-8519-0492579E7D1C}" presName="textaccent1" presStyleCnt="0"/>
      <dgm:spPr/>
    </dgm:pt>
    <dgm:pt modelId="{327BFE6B-2A70-4E3B-87C7-2CCDC552F363}" type="pres">
      <dgm:prSet presAssocID="{00841C43-2FCA-4454-8519-0492579E7D1C}" presName="accentRepeatNode" presStyleLbl="solidAlignAcc1" presStyleIdx="0" presStyleCnt="6"/>
      <dgm:spPr/>
    </dgm:pt>
    <dgm:pt modelId="{5BD3BBB0-407F-4BCC-93AE-6946D063AAB6}" type="pres">
      <dgm:prSet presAssocID="{238C3ACB-99DE-4860-9CBD-E7559BF4D292}" presName="image1" presStyleCnt="0"/>
      <dgm:spPr/>
    </dgm:pt>
    <dgm:pt modelId="{ECC3DC62-78A3-4B4E-9AED-E8D011B0267C}" type="pres">
      <dgm:prSet presAssocID="{238C3ACB-99DE-4860-9CBD-E7559BF4D292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A768D61D-10B0-47B3-BE0C-E68B43A19A60}" type="pres">
      <dgm:prSet presAssocID="{238C3ACB-99DE-4860-9CBD-E7559BF4D292}" presName="imageaccent1" presStyleCnt="0"/>
      <dgm:spPr/>
    </dgm:pt>
    <dgm:pt modelId="{2122D7DE-4A93-4B30-9C9B-CAD79F4935A2}" type="pres">
      <dgm:prSet presAssocID="{238C3ACB-99DE-4860-9CBD-E7559BF4D292}" presName="accentRepeatNode" presStyleLbl="solidAlignAcc1" presStyleIdx="1" presStyleCnt="6"/>
      <dgm:spPr/>
    </dgm:pt>
    <dgm:pt modelId="{EC48E13B-E569-44A8-B78A-61C5E8C71935}" type="pres">
      <dgm:prSet presAssocID="{59E6C24A-D565-4357-B728-14A4FAD3BE04}" presName="text2" presStyleCnt="0"/>
      <dgm:spPr/>
    </dgm:pt>
    <dgm:pt modelId="{2885DC36-CA3F-4107-8ABF-E6030E01133D}" type="pres">
      <dgm:prSet presAssocID="{59E6C24A-D565-4357-B728-14A4FAD3BE0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52A11-554E-41E2-88A7-F66EDCA33154}" type="pres">
      <dgm:prSet presAssocID="{59E6C24A-D565-4357-B728-14A4FAD3BE04}" presName="textaccent2" presStyleCnt="0"/>
      <dgm:spPr/>
    </dgm:pt>
    <dgm:pt modelId="{965B7548-1AFC-4B6A-A229-117381CD2ECC}" type="pres">
      <dgm:prSet presAssocID="{59E6C24A-D565-4357-B728-14A4FAD3BE04}" presName="accentRepeatNode" presStyleLbl="solidAlignAcc1" presStyleIdx="2" presStyleCnt="6"/>
      <dgm:spPr/>
    </dgm:pt>
    <dgm:pt modelId="{60B4B6CE-53DA-48D7-A7E1-9D9B4A13C29F}" type="pres">
      <dgm:prSet presAssocID="{10CCB5A2-6DDA-416E-A5D1-CE987137D891}" presName="image2" presStyleCnt="0"/>
      <dgm:spPr/>
    </dgm:pt>
    <dgm:pt modelId="{11084ED4-FE7E-45D4-94B7-990EB15F4A86}" type="pres">
      <dgm:prSet presAssocID="{10CCB5A2-6DDA-416E-A5D1-CE987137D891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227BA0AD-8472-4867-8ADF-B5E7A7D66225}" type="pres">
      <dgm:prSet presAssocID="{10CCB5A2-6DDA-416E-A5D1-CE987137D891}" presName="imageaccent2" presStyleCnt="0"/>
      <dgm:spPr/>
    </dgm:pt>
    <dgm:pt modelId="{92CB6E06-D6CC-47B0-BEB8-F674E791EABB}" type="pres">
      <dgm:prSet presAssocID="{10CCB5A2-6DDA-416E-A5D1-CE987137D891}" presName="accentRepeatNode" presStyleLbl="solidAlignAcc1" presStyleIdx="3" presStyleCnt="6"/>
      <dgm:spPr>
        <a:noFill/>
        <a:ln>
          <a:noFill/>
        </a:ln>
      </dgm:spPr>
    </dgm:pt>
    <dgm:pt modelId="{5014EF3A-2795-4D3E-86B7-9F4C09BEBF88}" type="pres">
      <dgm:prSet presAssocID="{328D41F8-E5C9-499C-A831-30795B51B946}" presName="text3" presStyleCnt="0"/>
      <dgm:spPr/>
    </dgm:pt>
    <dgm:pt modelId="{815FB2A2-083C-4580-BEC1-26186E814CD0}" type="pres">
      <dgm:prSet presAssocID="{328D41F8-E5C9-499C-A831-30795B51B94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E8D66-BAB4-4C4A-871D-8B930412340E}" type="pres">
      <dgm:prSet presAssocID="{328D41F8-E5C9-499C-A831-30795B51B946}" presName="textaccent3" presStyleCnt="0"/>
      <dgm:spPr/>
    </dgm:pt>
    <dgm:pt modelId="{1FD3B692-3754-4276-9258-FDAF99699121}" type="pres">
      <dgm:prSet presAssocID="{328D41F8-E5C9-499C-A831-30795B51B946}" presName="accentRepeatNode" presStyleLbl="solidAlignAcc1" presStyleIdx="4" presStyleCnt="6"/>
      <dgm:spPr/>
    </dgm:pt>
    <dgm:pt modelId="{ADE82799-094D-4CDF-BA3C-D60AE3A4A00C}" type="pres">
      <dgm:prSet presAssocID="{B2EE2362-4ED4-4342-8FF8-AC9C7A26FF67}" presName="image3" presStyleCnt="0"/>
      <dgm:spPr/>
    </dgm:pt>
    <dgm:pt modelId="{5B1B1FCC-D210-4EC6-B2B6-2546019C91C3}" type="pres">
      <dgm:prSet presAssocID="{B2EE2362-4ED4-4342-8FF8-AC9C7A26FF67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C772752B-ECFB-4FA9-9751-955F81698F10}" type="pres">
      <dgm:prSet presAssocID="{B2EE2362-4ED4-4342-8FF8-AC9C7A26FF67}" presName="imageaccent3" presStyleCnt="0"/>
      <dgm:spPr/>
    </dgm:pt>
    <dgm:pt modelId="{0FF80E94-9A2D-40E6-AB19-6BFBCFFC35D7}" type="pres">
      <dgm:prSet presAssocID="{B2EE2362-4ED4-4342-8FF8-AC9C7A26FF67}" presName="accentRepeatNode" presStyleLbl="solidAlignAcc1" presStyleIdx="5" presStyleCnt="6"/>
      <dgm:spPr>
        <a:noFill/>
        <a:ln>
          <a:noFill/>
        </a:ln>
      </dgm:spPr>
    </dgm:pt>
  </dgm:ptLst>
  <dgm:cxnLst>
    <dgm:cxn modelId="{7A05F44C-ED08-470C-9301-B689677399AC}" type="presOf" srcId="{A739EBB0-C11B-4F2C-B7D8-738306C47D40}" destId="{EA9D865F-4722-422E-8726-CDE8FA6E5CC2}" srcOrd="0" destOrd="0" presId="urn:microsoft.com/office/officeart/2008/layout/HexagonCluster"/>
    <dgm:cxn modelId="{531C8EFB-DB1E-4120-B4A8-F2DE752F0954}" srcId="{A739EBB0-C11B-4F2C-B7D8-738306C47D40}" destId="{59E6C24A-D565-4357-B728-14A4FAD3BE04}" srcOrd="1" destOrd="0" parTransId="{31CAF6FE-23CC-4CFE-A5A4-E6D041263937}" sibTransId="{10CCB5A2-6DDA-416E-A5D1-CE987137D891}"/>
    <dgm:cxn modelId="{907FA07A-F351-47B7-BC15-E7F2978B7C84}" srcId="{A739EBB0-C11B-4F2C-B7D8-738306C47D40}" destId="{328D41F8-E5C9-499C-A831-30795B51B946}" srcOrd="2" destOrd="0" parTransId="{5C7B04F9-2074-4E07-83FF-73F913125B99}" sibTransId="{B2EE2362-4ED4-4342-8FF8-AC9C7A26FF67}"/>
    <dgm:cxn modelId="{C7A15C4E-ECBA-44B6-831E-D028F14853BC}" type="presOf" srcId="{B2EE2362-4ED4-4342-8FF8-AC9C7A26FF67}" destId="{5B1B1FCC-D210-4EC6-B2B6-2546019C91C3}" srcOrd="0" destOrd="0" presId="urn:microsoft.com/office/officeart/2008/layout/HexagonCluster"/>
    <dgm:cxn modelId="{D4940B1F-5420-4B4E-8461-2969DA143654}" type="presOf" srcId="{00841C43-2FCA-4454-8519-0492579E7D1C}" destId="{F8E63DE8-C69D-4FE6-A8EF-66B296EB4173}" srcOrd="0" destOrd="0" presId="urn:microsoft.com/office/officeart/2008/layout/HexagonCluster"/>
    <dgm:cxn modelId="{D2788EDC-9355-4CD5-B531-1E9E54AFA6F6}" type="presOf" srcId="{10CCB5A2-6DDA-416E-A5D1-CE987137D891}" destId="{11084ED4-FE7E-45D4-94B7-990EB15F4A86}" srcOrd="0" destOrd="0" presId="urn:microsoft.com/office/officeart/2008/layout/HexagonCluster"/>
    <dgm:cxn modelId="{773FCFA2-DF61-4626-9A4B-EC0E7FED1F7A}" type="presOf" srcId="{238C3ACB-99DE-4860-9CBD-E7559BF4D292}" destId="{ECC3DC62-78A3-4B4E-9AED-E8D011B0267C}" srcOrd="0" destOrd="0" presId="urn:microsoft.com/office/officeart/2008/layout/HexagonCluster"/>
    <dgm:cxn modelId="{6233C6C5-AD3C-4930-A57D-7759B8DB35EA}" srcId="{A739EBB0-C11B-4F2C-B7D8-738306C47D40}" destId="{00841C43-2FCA-4454-8519-0492579E7D1C}" srcOrd="0" destOrd="0" parTransId="{62DE6B34-38B9-4AFA-916B-6C3590F5C61B}" sibTransId="{238C3ACB-99DE-4860-9CBD-E7559BF4D292}"/>
    <dgm:cxn modelId="{898BC574-6EF4-4026-A534-B538A0C20D70}" type="presOf" srcId="{59E6C24A-D565-4357-B728-14A4FAD3BE04}" destId="{2885DC36-CA3F-4107-8ABF-E6030E01133D}" srcOrd="0" destOrd="0" presId="urn:microsoft.com/office/officeart/2008/layout/HexagonCluster"/>
    <dgm:cxn modelId="{022E12D3-0FDB-41A5-AD69-D43BF5442AA9}" type="presOf" srcId="{328D41F8-E5C9-499C-A831-30795B51B946}" destId="{815FB2A2-083C-4580-BEC1-26186E814CD0}" srcOrd="0" destOrd="0" presId="urn:microsoft.com/office/officeart/2008/layout/HexagonCluster"/>
    <dgm:cxn modelId="{70E926A3-EC89-48C8-B930-62525653B8F5}" type="presParOf" srcId="{EA9D865F-4722-422E-8726-CDE8FA6E5CC2}" destId="{F09BA7C1-4CFE-48F7-B5C0-A909CE5ED5BE}" srcOrd="0" destOrd="0" presId="urn:microsoft.com/office/officeart/2008/layout/HexagonCluster"/>
    <dgm:cxn modelId="{B144292A-A0A8-4E41-A981-D21D93072FEC}" type="presParOf" srcId="{F09BA7C1-4CFE-48F7-B5C0-A909CE5ED5BE}" destId="{F8E63DE8-C69D-4FE6-A8EF-66B296EB4173}" srcOrd="0" destOrd="0" presId="urn:microsoft.com/office/officeart/2008/layout/HexagonCluster"/>
    <dgm:cxn modelId="{0EC0464D-3951-4C89-88C5-ED64943AE8F3}" type="presParOf" srcId="{EA9D865F-4722-422E-8726-CDE8FA6E5CC2}" destId="{28537362-38C3-4B51-BDE9-4EE76209B6DD}" srcOrd="1" destOrd="0" presId="urn:microsoft.com/office/officeart/2008/layout/HexagonCluster"/>
    <dgm:cxn modelId="{AD27CC2E-559F-465A-8940-F9742B381347}" type="presParOf" srcId="{28537362-38C3-4B51-BDE9-4EE76209B6DD}" destId="{327BFE6B-2A70-4E3B-87C7-2CCDC552F363}" srcOrd="0" destOrd="0" presId="urn:microsoft.com/office/officeart/2008/layout/HexagonCluster"/>
    <dgm:cxn modelId="{CFD097FF-1858-4907-86A9-2DDC47C7FF9D}" type="presParOf" srcId="{EA9D865F-4722-422E-8726-CDE8FA6E5CC2}" destId="{5BD3BBB0-407F-4BCC-93AE-6946D063AAB6}" srcOrd="2" destOrd="0" presId="urn:microsoft.com/office/officeart/2008/layout/HexagonCluster"/>
    <dgm:cxn modelId="{6232FAFA-7FCE-4510-8ED0-3E6876745872}" type="presParOf" srcId="{5BD3BBB0-407F-4BCC-93AE-6946D063AAB6}" destId="{ECC3DC62-78A3-4B4E-9AED-E8D011B0267C}" srcOrd="0" destOrd="0" presId="urn:microsoft.com/office/officeart/2008/layout/HexagonCluster"/>
    <dgm:cxn modelId="{78FB61AF-1F74-40BB-8BCF-C8DE7DCB25E5}" type="presParOf" srcId="{EA9D865F-4722-422E-8726-CDE8FA6E5CC2}" destId="{A768D61D-10B0-47B3-BE0C-E68B43A19A60}" srcOrd="3" destOrd="0" presId="urn:microsoft.com/office/officeart/2008/layout/HexagonCluster"/>
    <dgm:cxn modelId="{19ADE5C8-84D7-4DC8-988E-D78B5186A79D}" type="presParOf" srcId="{A768D61D-10B0-47B3-BE0C-E68B43A19A60}" destId="{2122D7DE-4A93-4B30-9C9B-CAD79F4935A2}" srcOrd="0" destOrd="0" presId="urn:microsoft.com/office/officeart/2008/layout/HexagonCluster"/>
    <dgm:cxn modelId="{018C3DEC-81D1-4795-ABBC-5E2C4AD4047C}" type="presParOf" srcId="{EA9D865F-4722-422E-8726-CDE8FA6E5CC2}" destId="{EC48E13B-E569-44A8-B78A-61C5E8C71935}" srcOrd="4" destOrd="0" presId="urn:microsoft.com/office/officeart/2008/layout/HexagonCluster"/>
    <dgm:cxn modelId="{0D3A251F-01AB-4585-9A7B-C846BDC4A96E}" type="presParOf" srcId="{EC48E13B-E569-44A8-B78A-61C5E8C71935}" destId="{2885DC36-CA3F-4107-8ABF-E6030E01133D}" srcOrd="0" destOrd="0" presId="urn:microsoft.com/office/officeart/2008/layout/HexagonCluster"/>
    <dgm:cxn modelId="{B98C6D24-234F-4D83-B088-8AD09D8D0AF0}" type="presParOf" srcId="{EA9D865F-4722-422E-8726-CDE8FA6E5CC2}" destId="{FDC52A11-554E-41E2-88A7-F66EDCA33154}" srcOrd="5" destOrd="0" presId="urn:microsoft.com/office/officeart/2008/layout/HexagonCluster"/>
    <dgm:cxn modelId="{D61B3618-8E13-4773-BD48-2F5389B250FE}" type="presParOf" srcId="{FDC52A11-554E-41E2-88A7-F66EDCA33154}" destId="{965B7548-1AFC-4B6A-A229-117381CD2ECC}" srcOrd="0" destOrd="0" presId="urn:microsoft.com/office/officeart/2008/layout/HexagonCluster"/>
    <dgm:cxn modelId="{02ED8E5D-EA8F-47B3-B222-408EDF9FAF9C}" type="presParOf" srcId="{EA9D865F-4722-422E-8726-CDE8FA6E5CC2}" destId="{60B4B6CE-53DA-48D7-A7E1-9D9B4A13C29F}" srcOrd="6" destOrd="0" presId="urn:microsoft.com/office/officeart/2008/layout/HexagonCluster"/>
    <dgm:cxn modelId="{A446D3D6-9B82-4A10-88B5-618FD9120350}" type="presParOf" srcId="{60B4B6CE-53DA-48D7-A7E1-9D9B4A13C29F}" destId="{11084ED4-FE7E-45D4-94B7-990EB15F4A86}" srcOrd="0" destOrd="0" presId="urn:microsoft.com/office/officeart/2008/layout/HexagonCluster"/>
    <dgm:cxn modelId="{74196C7A-E4E1-4950-AEA4-1762FCA1EA66}" type="presParOf" srcId="{EA9D865F-4722-422E-8726-CDE8FA6E5CC2}" destId="{227BA0AD-8472-4867-8ADF-B5E7A7D66225}" srcOrd="7" destOrd="0" presId="urn:microsoft.com/office/officeart/2008/layout/HexagonCluster"/>
    <dgm:cxn modelId="{0A8B0CC2-BB41-454A-B771-24A03EB35D39}" type="presParOf" srcId="{227BA0AD-8472-4867-8ADF-B5E7A7D66225}" destId="{92CB6E06-D6CC-47B0-BEB8-F674E791EABB}" srcOrd="0" destOrd="0" presId="urn:microsoft.com/office/officeart/2008/layout/HexagonCluster"/>
    <dgm:cxn modelId="{D3E9572E-23F5-4FF0-A0D1-9586265CB588}" type="presParOf" srcId="{EA9D865F-4722-422E-8726-CDE8FA6E5CC2}" destId="{5014EF3A-2795-4D3E-86B7-9F4C09BEBF88}" srcOrd="8" destOrd="0" presId="urn:microsoft.com/office/officeart/2008/layout/HexagonCluster"/>
    <dgm:cxn modelId="{7D7344A0-153F-40D1-B075-F305354D51CF}" type="presParOf" srcId="{5014EF3A-2795-4D3E-86B7-9F4C09BEBF88}" destId="{815FB2A2-083C-4580-BEC1-26186E814CD0}" srcOrd="0" destOrd="0" presId="urn:microsoft.com/office/officeart/2008/layout/HexagonCluster"/>
    <dgm:cxn modelId="{DEB4CF05-5353-4517-87EB-A575E5CE4001}" type="presParOf" srcId="{EA9D865F-4722-422E-8726-CDE8FA6E5CC2}" destId="{567E8D66-BAB4-4C4A-871D-8B930412340E}" srcOrd="9" destOrd="0" presId="urn:microsoft.com/office/officeart/2008/layout/HexagonCluster"/>
    <dgm:cxn modelId="{21E99EBF-3AF2-4233-8E73-150BE677D3E7}" type="presParOf" srcId="{567E8D66-BAB4-4C4A-871D-8B930412340E}" destId="{1FD3B692-3754-4276-9258-FDAF99699121}" srcOrd="0" destOrd="0" presId="urn:microsoft.com/office/officeart/2008/layout/HexagonCluster"/>
    <dgm:cxn modelId="{065D2C8F-9A7D-4B68-9E2C-49A738803B6D}" type="presParOf" srcId="{EA9D865F-4722-422E-8726-CDE8FA6E5CC2}" destId="{ADE82799-094D-4CDF-BA3C-D60AE3A4A00C}" srcOrd="10" destOrd="0" presId="urn:microsoft.com/office/officeart/2008/layout/HexagonCluster"/>
    <dgm:cxn modelId="{DB0FC26D-290F-4D0D-833B-D14505E039E4}" type="presParOf" srcId="{ADE82799-094D-4CDF-BA3C-D60AE3A4A00C}" destId="{5B1B1FCC-D210-4EC6-B2B6-2546019C91C3}" srcOrd="0" destOrd="0" presId="urn:microsoft.com/office/officeart/2008/layout/HexagonCluster"/>
    <dgm:cxn modelId="{491C6E17-391C-4AF8-9D92-A325453B2C33}" type="presParOf" srcId="{EA9D865F-4722-422E-8726-CDE8FA6E5CC2}" destId="{C772752B-ECFB-4FA9-9751-955F81698F10}" srcOrd="11" destOrd="0" presId="urn:microsoft.com/office/officeart/2008/layout/HexagonCluster"/>
    <dgm:cxn modelId="{2A5B2797-15CE-47ED-948F-58C619469DAD}" type="presParOf" srcId="{C772752B-ECFB-4FA9-9751-955F81698F10}" destId="{0FF80E94-9A2D-40E6-AB19-6BFBCFFC35D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18569-DC0F-47FD-A7E1-2BAE64A7055C}" type="doc">
      <dgm:prSet loTypeId="urn:microsoft.com/office/officeart/2008/layout/LinedList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AD91901-355A-4CF7-A187-E60D77293D0C}">
      <dgm:prSet phldrT="[Text]"/>
      <dgm:spPr/>
      <dgm:t>
        <a:bodyPr/>
        <a:lstStyle/>
        <a:p>
          <a:r>
            <a:rPr lang="en-US" dirty="0" smtClean="0"/>
            <a:t>Main types</a:t>
          </a:r>
          <a:endParaRPr lang="en-US" dirty="0"/>
        </a:p>
      </dgm:t>
    </dgm:pt>
    <dgm:pt modelId="{973D52DF-6C96-41D8-A7B7-CCDFFC27E32E}" type="parTrans" cxnId="{F3E5AE8D-3C74-4B85-AD00-19606CF5E71B}">
      <dgm:prSet/>
      <dgm:spPr/>
      <dgm:t>
        <a:bodyPr/>
        <a:lstStyle/>
        <a:p>
          <a:endParaRPr lang="en-US"/>
        </a:p>
      </dgm:t>
    </dgm:pt>
    <dgm:pt modelId="{40A29B17-E30F-4A19-B887-2A824A8CA618}" type="sibTrans" cxnId="{F3E5AE8D-3C74-4B85-AD00-19606CF5E71B}">
      <dgm:prSet/>
      <dgm:spPr/>
      <dgm:t>
        <a:bodyPr/>
        <a:lstStyle/>
        <a:p>
          <a:endParaRPr lang="en-US"/>
        </a:p>
      </dgm:t>
    </dgm:pt>
    <dgm:pt modelId="{ACB813FF-FF81-40B5-85A3-41D7447524C2}">
      <dgm:prSet phldrT="[Text]"/>
      <dgm:spPr/>
      <dgm:t>
        <a:bodyPr/>
        <a:lstStyle/>
        <a:p>
          <a:r>
            <a:rPr lang="en-US" dirty="0" smtClean="0"/>
            <a:t>Strains and sprains</a:t>
          </a:r>
          <a:endParaRPr lang="en-US" dirty="0"/>
        </a:p>
      </dgm:t>
    </dgm:pt>
    <dgm:pt modelId="{15603C4A-0478-4993-BC01-12CF0182E812}" type="parTrans" cxnId="{FA496591-9F83-4B37-B5EB-FE854D3E0AF6}">
      <dgm:prSet/>
      <dgm:spPr/>
      <dgm:t>
        <a:bodyPr/>
        <a:lstStyle/>
        <a:p>
          <a:endParaRPr lang="en-US"/>
        </a:p>
      </dgm:t>
    </dgm:pt>
    <dgm:pt modelId="{5252F472-672C-4822-B060-0FAD9B9A7833}" type="sibTrans" cxnId="{FA496591-9F83-4B37-B5EB-FE854D3E0AF6}">
      <dgm:prSet/>
      <dgm:spPr/>
      <dgm:t>
        <a:bodyPr/>
        <a:lstStyle/>
        <a:p>
          <a:endParaRPr lang="en-US"/>
        </a:p>
      </dgm:t>
    </dgm:pt>
    <dgm:pt modelId="{A0936A05-61B9-4854-9C94-7EF5C99ED8A5}">
      <dgm:prSet phldrT="[Text]"/>
      <dgm:spPr/>
      <dgm:t>
        <a:bodyPr/>
        <a:lstStyle/>
        <a:p>
          <a:r>
            <a:rPr lang="en-US" dirty="0" smtClean="0"/>
            <a:t>Cuts and bruises</a:t>
          </a:r>
          <a:endParaRPr lang="en-US" dirty="0"/>
        </a:p>
      </dgm:t>
    </dgm:pt>
    <dgm:pt modelId="{88DDFCAB-F1D6-434B-8964-CF87A68C6D0B}" type="parTrans" cxnId="{84ED9529-81A0-423D-B1DC-32DAFFEA9A20}">
      <dgm:prSet/>
      <dgm:spPr/>
      <dgm:t>
        <a:bodyPr/>
        <a:lstStyle/>
        <a:p>
          <a:endParaRPr lang="en-US"/>
        </a:p>
      </dgm:t>
    </dgm:pt>
    <dgm:pt modelId="{415249DE-FAFC-476F-8D05-8969153E646A}" type="sibTrans" cxnId="{84ED9529-81A0-423D-B1DC-32DAFFEA9A20}">
      <dgm:prSet/>
      <dgm:spPr/>
      <dgm:t>
        <a:bodyPr/>
        <a:lstStyle/>
        <a:p>
          <a:endParaRPr lang="en-US"/>
        </a:p>
      </dgm:t>
    </dgm:pt>
    <dgm:pt modelId="{3C291CD7-0836-4FF6-8BC6-0A577D463694}">
      <dgm:prSet phldrT="[Text]"/>
      <dgm:spPr/>
      <dgm:t>
        <a:bodyPr/>
        <a:lstStyle/>
        <a:p>
          <a:r>
            <a:rPr lang="en-US" dirty="0" smtClean="0"/>
            <a:t>Other</a:t>
          </a:r>
          <a:endParaRPr lang="en-US" dirty="0"/>
        </a:p>
      </dgm:t>
    </dgm:pt>
    <dgm:pt modelId="{B8FB4CFD-C330-43AC-BCFD-838BCADA25B3}" type="parTrans" cxnId="{5FAE9BC4-9183-462C-B932-492395AFC0F9}">
      <dgm:prSet/>
      <dgm:spPr/>
      <dgm:t>
        <a:bodyPr/>
        <a:lstStyle/>
        <a:p>
          <a:endParaRPr lang="en-US"/>
        </a:p>
      </dgm:t>
    </dgm:pt>
    <dgm:pt modelId="{13CD4E2F-A0BF-4E78-972A-074BE7985A01}" type="sibTrans" cxnId="{5FAE9BC4-9183-462C-B932-492395AFC0F9}">
      <dgm:prSet/>
      <dgm:spPr/>
      <dgm:t>
        <a:bodyPr/>
        <a:lstStyle/>
        <a:p>
          <a:endParaRPr lang="en-US"/>
        </a:p>
      </dgm:t>
    </dgm:pt>
    <dgm:pt modelId="{0748E8B3-E77A-4D1F-8022-567DF07C9074}">
      <dgm:prSet phldrT="[Text]"/>
      <dgm:spPr/>
      <dgm:t>
        <a:bodyPr/>
        <a:lstStyle/>
        <a:p>
          <a:r>
            <a:rPr lang="en-US" dirty="0" smtClean="0"/>
            <a:t>During training</a:t>
          </a:r>
          <a:endParaRPr lang="en-US" dirty="0"/>
        </a:p>
      </dgm:t>
    </dgm:pt>
    <dgm:pt modelId="{DF553C25-D38D-4C15-A339-5D2CF4627C0C}" type="parTrans" cxnId="{F7778308-EB68-4A82-BE87-4251734F3C27}">
      <dgm:prSet/>
      <dgm:spPr/>
      <dgm:t>
        <a:bodyPr/>
        <a:lstStyle/>
        <a:p>
          <a:endParaRPr lang="en-US"/>
        </a:p>
      </dgm:t>
    </dgm:pt>
    <dgm:pt modelId="{97681873-05D6-4384-BDF3-CCBA42ABD0E5}" type="sibTrans" cxnId="{F7778308-EB68-4A82-BE87-4251734F3C27}">
      <dgm:prSet/>
      <dgm:spPr/>
      <dgm:t>
        <a:bodyPr/>
        <a:lstStyle/>
        <a:p>
          <a:endParaRPr lang="en-US"/>
        </a:p>
      </dgm:t>
    </dgm:pt>
    <dgm:pt modelId="{024218FF-D2CC-42DC-AFB5-3572E2933269}">
      <dgm:prSet phldrT="[Text]"/>
      <dgm:spPr/>
      <dgm:t>
        <a:bodyPr/>
        <a:lstStyle/>
        <a:p>
          <a:r>
            <a:rPr lang="en-US" dirty="0" smtClean="0"/>
            <a:t>Responding to or returning from incidents</a:t>
          </a:r>
          <a:endParaRPr lang="en-US" dirty="0"/>
        </a:p>
      </dgm:t>
    </dgm:pt>
    <dgm:pt modelId="{88658A8C-D68A-4F05-82A3-ABF4F0EE97F6}" type="parTrans" cxnId="{06E9D54E-39B9-40AA-81B0-1EFC742FB9B5}">
      <dgm:prSet/>
      <dgm:spPr/>
      <dgm:t>
        <a:bodyPr/>
        <a:lstStyle/>
        <a:p>
          <a:endParaRPr lang="en-US"/>
        </a:p>
      </dgm:t>
    </dgm:pt>
    <dgm:pt modelId="{CB3D7F4E-98B7-48C2-9EBB-82895384D1B7}" type="sibTrans" cxnId="{06E9D54E-39B9-40AA-81B0-1EFC742FB9B5}">
      <dgm:prSet/>
      <dgm:spPr/>
      <dgm:t>
        <a:bodyPr/>
        <a:lstStyle/>
        <a:p>
          <a:endParaRPr lang="en-US"/>
        </a:p>
      </dgm:t>
    </dgm:pt>
    <dgm:pt modelId="{15083F18-9985-4A22-9D2A-6AA5CEFF0B23}">
      <dgm:prSet phldrT="[Text]"/>
      <dgm:spPr/>
      <dgm:t>
        <a:bodyPr/>
        <a:lstStyle/>
        <a:p>
          <a:r>
            <a:rPr lang="en-US" dirty="0" smtClean="0"/>
            <a:t>Nonemergency incidents</a:t>
          </a:r>
          <a:endParaRPr lang="en-US" dirty="0"/>
        </a:p>
      </dgm:t>
    </dgm:pt>
    <dgm:pt modelId="{F885DB2D-18C1-48F4-A815-E7F2E2C40004}" type="parTrans" cxnId="{5A6215B6-031E-4246-91D3-8C07631B5899}">
      <dgm:prSet/>
      <dgm:spPr/>
      <dgm:t>
        <a:bodyPr/>
        <a:lstStyle/>
        <a:p>
          <a:endParaRPr lang="en-US"/>
        </a:p>
      </dgm:t>
    </dgm:pt>
    <dgm:pt modelId="{F1562DCA-E4EF-47F2-B74D-4D2DBFEEE2BC}" type="sibTrans" cxnId="{5A6215B6-031E-4246-91D3-8C07631B5899}">
      <dgm:prSet/>
      <dgm:spPr/>
      <dgm:t>
        <a:bodyPr/>
        <a:lstStyle/>
        <a:p>
          <a:endParaRPr lang="en-US"/>
        </a:p>
      </dgm:t>
    </dgm:pt>
    <dgm:pt modelId="{40D255F7-F98B-4421-BEE8-DF784F38F693}">
      <dgm:prSet phldrT="[Text]"/>
      <dgm:spPr/>
      <dgm:t>
        <a:bodyPr/>
        <a:lstStyle/>
        <a:p>
          <a:r>
            <a:rPr lang="en-US" dirty="0" smtClean="0"/>
            <a:t>Other on-duty activities</a:t>
          </a:r>
          <a:endParaRPr lang="en-US" dirty="0"/>
        </a:p>
      </dgm:t>
    </dgm:pt>
    <dgm:pt modelId="{CF17F697-1A51-4FA0-B58B-7A49F011CD41}" type="parTrans" cxnId="{9FAF60E1-68A9-45A9-AFD1-FFA5AA025B4E}">
      <dgm:prSet/>
      <dgm:spPr/>
      <dgm:t>
        <a:bodyPr/>
        <a:lstStyle/>
        <a:p>
          <a:endParaRPr lang="en-US"/>
        </a:p>
      </dgm:t>
    </dgm:pt>
    <dgm:pt modelId="{8CB379F7-87DC-48A6-A20B-2E15BAF0660B}" type="sibTrans" cxnId="{9FAF60E1-68A9-45A9-AFD1-FFA5AA025B4E}">
      <dgm:prSet/>
      <dgm:spPr/>
      <dgm:t>
        <a:bodyPr/>
        <a:lstStyle/>
        <a:p>
          <a:endParaRPr lang="en-US"/>
        </a:p>
      </dgm:t>
    </dgm:pt>
    <dgm:pt modelId="{BEF7F6A3-6D0B-4431-B050-0DD73499E273}" type="pres">
      <dgm:prSet presAssocID="{1BE18569-DC0F-47FD-A7E1-2BAE64A705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46E246C-2EBC-4243-9AD0-5A7D81D41A49}" type="pres">
      <dgm:prSet presAssocID="{EAD91901-355A-4CF7-A187-E60D77293D0C}" presName="thickLine" presStyleLbl="alignNode1" presStyleIdx="0" presStyleCnt="2"/>
      <dgm:spPr/>
    </dgm:pt>
    <dgm:pt modelId="{88A5E374-DD62-4D4F-B827-505DF95F9252}" type="pres">
      <dgm:prSet presAssocID="{EAD91901-355A-4CF7-A187-E60D77293D0C}" presName="horz1" presStyleCnt="0"/>
      <dgm:spPr/>
    </dgm:pt>
    <dgm:pt modelId="{71F230C9-06F5-4DEE-A177-5F7CC4539CB4}" type="pres">
      <dgm:prSet presAssocID="{EAD91901-355A-4CF7-A187-E60D77293D0C}" presName="tx1" presStyleLbl="revTx" presStyleIdx="0" presStyleCnt="8"/>
      <dgm:spPr/>
      <dgm:t>
        <a:bodyPr/>
        <a:lstStyle/>
        <a:p>
          <a:endParaRPr lang="en-US"/>
        </a:p>
      </dgm:t>
    </dgm:pt>
    <dgm:pt modelId="{E6F016D0-559A-4F2E-967E-E24DB8268099}" type="pres">
      <dgm:prSet presAssocID="{EAD91901-355A-4CF7-A187-E60D77293D0C}" presName="vert1" presStyleCnt="0"/>
      <dgm:spPr/>
    </dgm:pt>
    <dgm:pt modelId="{321FF344-1B24-4534-A2A9-85E2A45ACB20}" type="pres">
      <dgm:prSet presAssocID="{ACB813FF-FF81-40B5-85A3-41D7447524C2}" presName="vertSpace2a" presStyleCnt="0"/>
      <dgm:spPr/>
    </dgm:pt>
    <dgm:pt modelId="{05F4F6A3-773D-46E8-A138-D7A0525CB8F2}" type="pres">
      <dgm:prSet presAssocID="{ACB813FF-FF81-40B5-85A3-41D7447524C2}" presName="horz2" presStyleCnt="0"/>
      <dgm:spPr/>
    </dgm:pt>
    <dgm:pt modelId="{8183D37C-0566-4082-82BB-432C8504B8F5}" type="pres">
      <dgm:prSet presAssocID="{ACB813FF-FF81-40B5-85A3-41D7447524C2}" presName="horzSpace2" presStyleCnt="0"/>
      <dgm:spPr/>
    </dgm:pt>
    <dgm:pt modelId="{D2640856-DBD3-4EC2-8CE8-F0D94DF06ECE}" type="pres">
      <dgm:prSet presAssocID="{ACB813FF-FF81-40B5-85A3-41D7447524C2}" presName="tx2" presStyleLbl="revTx" presStyleIdx="1" presStyleCnt="8"/>
      <dgm:spPr/>
      <dgm:t>
        <a:bodyPr/>
        <a:lstStyle/>
        <a:p>
          <a:endParaRPr lang="en-US"/>
        </a:p>
      </dgm:t>
    </dgm:pt>
    <dgm:pt modelId="{A5F47512-8437-4FA7-8282-44303893B15F}" type="pres">
      <dgm:prSet presAssocID="{ACB813FF-FF81-40B5-85A3-41D7447524C2}" presName="vert2" presStyleCnt="0"/>
      <dgm:spPr/>
    </dgm:pt>
    <dgm:pt modelId="{D81B0347-EEDC-4239-B3D4-F12B4AE458F6}" type="pres">
      <dgm:prSet presAssocID="{ACB813FF-FF81-40B5-85A3-41D7447524C2}" presName="thinLine2b" presStyleLbl="callout" presStyleIdx="0" presStyleCnt="6"/>
      <dgm:spPr/>
    </dgm:pt>
    <dgm:pt modelId="{CC6FE87B-CC36-4B38-A81D-69FE0AE6A15A}" type="pres">
      <dgm:prSet presAssocID="{ACB813FF-FF81-40B5-85A3-41D7447524C2}" presName="vertSpace2b" presStyleCnt="0"/>
      <dgm:spPr/>
    </dgm:pt>
    <dgm:pt modelId="{D0198531-89CC-471D-8CCF-79421DA9C942}" type="pres">
      <dgm:prSet presAssocID="{A0936A05-61B9-4854-9C94-7EF5C99ED8A5}" presName="horz2" presStyleCnt="0"/>
      <dgm:spPr/>
    </dgm:pt>
    <dgm:pt modelId="{E892C8BB-D902-4BFD-9016-566962D4A55C}" type="pres">
      <dgm:prSet presAssocID="{A0936A05-61B9-4854-9C94-7EF5C99ED8A5}" presName="horzSpace2" presStyleCnt="0"/>
      <dgm:spPr/>
    </dgm:pt>
    <dgm:pt modelId="{641FB45A-0734-49EC-BA58-3F575F57BC07}" type="pres">
      <dgm:prSet presAssocID="{A0936A05-61B9-4854-9C94-7EF5C99ED8A5}" presName="tx2" presStyleLbl="revTx" presStyleIdx="2" presStyleCnt="8"/>
      <dgm:spPr/>
      <dgm:t>
        <a:bodyPr/>
        <a:lstStyle/>
        <a:p>
          <a:endParaRPr lang="en-US"/>
        </a:p>
      </dgm:t>
    </dgm:pt>
    <dgm:pt modelId="{CC6284AD-C7B2-4F0F-8435-DF5F598B6B45}" type="pres">
      <dgm:prSet presAssocID="{A0936A05-61B9-4854-9C94-7EF5C99ED8A5}" presName="vert2" presStyleCnt="0"/>
      <dgm:spPr/>
    </dgm:pt>
    <dgm:pt modelId="{A753A456-B30F-41EC-9C32-6015C02ACA8F}" type="pres">
      <dgm:prSet presAssocID="{A0936A05-61B9-4854-9C94-7EF5C99ED8A5}" presName="thinLine2b" presStyleLbl="callout" presStyleIdx="1" presStyleCnt="6"/>
      <dgm:spPr/>
    </dgm:pt>
    <dgm:pt modelId="{ACB77D72-4E77-42C0-8990-A23CE92328E4}" type="pres">
      <dgm:prSet presAssocID="{A0936A05-61B9-4854-9C94-7EF5C99ED8A5}" presName="vertSpace2b" presStyleCnt="0"/>
      <dgm:spPr/>
    </dgm:pt>
    <dgm:pt modelId="{6D23114D-E0E1-40F0-B1E2-3146C40E81BC}" type="pres">
      <dgm:prSet presAssocID="{3C291CD7-0836-4FF6-8BC6-0A577D463694}" presName="thickLine" presStyleLbl="alignNode1" presStyleIdx="1" presStyleCnt="2"/>
      <dgm:spPr/>
    </dgm:pt>
    <dgm:pt modelId="{8B2AE6CA-FF13-4E81-B778-75FB967DB777}" type="pres">
      <dgm:prSet presAssocID="{3C291CD7-0836-4FF6-8BC6-0A577D463694}" presName="horz1" presStyleCnt="0"/>
      <dgm:spPr/>
    </dgm:pt>
    <dgm:pt modelId="{78EEECAC-599A-4E16-B527-9A1DEB1E1109}" type="pres">
      <dgm:prSet presAssocID="{3C291CD7-0836-4FF6-8BC6-0A577D463694}" presName="tx1" presStyleLbl="revTx" presStyleIdx="3" presStyleCnt="8"/>
      <dgm:spPr/>
      <dgm:t>
        <a:bodyPr/>
        <a:lstStyle/>
        <a:p>
          <a:endParaRPr lang="en-US"/>
        </a:p>
      </dgm:t>
    </dgm:pt>
    <dgm:pt modelId="{0ADD49BA-F727-4C35-BA3C-F879140339B9}" type="pres">
      <dgm:prSet presAssocID="{3C291CD7-0836-4FF6-8BC6-0A577D463694}" presName="vert1" presStyleCnt="0"/>
      <dgm:spPr/>
    </dgm:pt>
    <dgm:pt modelId="{7114C824-CFAA-448A-9FD9-3B50B8933C98}" type="pres">
      <dgm:prSet presAssocID="{0748E8B3-E77A-4D1F-8022-567DF07C9074}" presName="vertSpace2a" presStyleCnt="0"/>
      <dgm:spPr/>
    </dgm:pt>
    <dgm:pt modelId="{C82D9AE3-0CEB-4F78-A777-4FADC5D75DBE}" type="pres">
      <dgm:prSet presAssocID="{0748E8B3-E77A-4D1F-8022-567DF07C9074}" presName="horz2" presStyleCnt="0"/>
      <dgm:spPr/>
    </dgm:pt>
    <dgm:pt modelId="{967ACE8A-7667-4C8E-8A63-ADD731373C42}" type="pres">
      <dgm:prSet presAssocID="{0748E8B3-E77A-4D1F-8022-567DF07C9074}" presName="horzSpace2" presStyleCnt="0"/>
      <dgm:spPr/>
    </dgm:pt>
    <dgm:pt modelId="{D9531CBE-87CE-45F4-BD94-CA5A526D6E15}" type="pres">
      <dgm:prSet presAssocID="{0748E8B3-E77A-4D1F-8022-567DF07C9074}" presName="tx2" presStyleLbl="revTx" presStyleIdx="4" presStyleCnt="8"/>
      <dgm:spPr/>
      <dgm:t>
        <a:bodyPr/>
        <a:lstStyle/>
        <a:p>
          <a:endParaRPr lang="en-US"/>
        </a:p>
      </dgm:t>
    </dgm:pt>
    <dgm:pt modelId="{C655FFAC-9E62-44F7-82BD-EA6E7903A52D}" type="pres">
      <dgm:prSet presAssocID="{0748E8B3-E77A-4D1F-8022-567DF07C9074}" presName="vert2" presStyleCnt="0"/>
      <dgm:spPr/>
    </dgm:pt>
    <dgm:pt modelId="{35FA423D-C9BA-49E0-9966-5EF3BA5E7A21}" type="pres">
      <dgm:prSet presAssocID="{0748E8B3-E77A-4D1F-8022-567DF07C9074}" presName="thinLine2b" presStyleLbl="callout" presStyleIdx="2" presStyleCnt="6"/>
      <dgm:spPr/>
    </dgm:pt>
    <dgm:pt modelId="{B3FE3625-61F4-4E0D-B650-06772B75673C}" type="pres">
      <dgm:prSet presAssocID="{0748E8B3-E77A-4D1F-8022-567DF07C9074}" presName="vertSpace2b" presStyleCnt="0"/>
      <dgm:spPr/>
    </dgm:pt>
    <dgm:pt modelId="{1BEA0EC6-77DA-49FA-870A-E00CAE516E22}" type="pres">
      <dgm:prSet presAssocID="{15083F18-9985-4A22-9D2A-6AA5CEFF0B23}" presName="horz2" presStyleCnt="0"/>
      <dgm:spPr/>
    </dgm:pt>
    <dgm:pt modelId="{AD40B611-1E85-49DB-B8EA-C2816ADB18D2}" type="pres">
      <dgm:prSet presAssocID="{15083F18-9985-4A22-9D2A-6AA5CEFF0B23}" presName="horzSpace2" presStyleCnt="0"/>
      <dgm:spPr/>
    </dgm:pt>
    <dgm:pt modelId="{BB291E1E-B8E9-4B9E-99A6-A8699DD905FE}" type="pres">
      <dgm:prSet presAssocID="{15083F18-9985-4A22-9D2A-6AA5CEFF0B23}" presName="tx2" presStyleLbl="revTx" presStyleIdx="5" presStyleCnt="8"/>
      <dgm:spPr/>
      <dgm:t>
        <a:bodyPr/>
        <a:lstStyle/>
        <a:p>
          <a:endParaRPr lang="en-US"/>
        </a:p>
      </dgm:t>
    </dgm:pt>
    <dgm:pt modelId="{751E745F-647F-4502-9D21-F032F733EE3F}" type="pres">
      <dgm:prSet presAssocID="{15083F18-9985-4A22-9D2A-6AA5CEFF0B23}" presName="vert2" presStyleCnt="0"/>
      <dgm:spPr/>
    </dgm:pt>
    <dgm:pt modelId="{42E8A468-C630-4A1B-80F5-B95E4B136722}" type="pres">
      <dgm:prSet presAssocID="{15083F18-9985-4A22-9D2A-6AA5CEFF0B23}" presName="thinLine2b" presStyleLbl="callout" presStyleIdx="3" presStyleCnt="6"/>
      <dgm:spPr/>
    </dgm:pt>
    <dgm:pt modelId="{1A68CD37-CD3E-4659-9C04-33DDA715BF8F}" type="pres">
      <dgm:prSet presAssocID="{15083F18-9985-4A22-9D2A-6AA5CEFF0B23}" presName="vertSpace2b" presStyleCnt="0"/>
      <dgm:spPr/>
    </dgm:pt>
    <dgm:pt modelId="{BBBD98A8-7BD4-4591-80D0-8B0D04C8D2D4}" type="pres">
      <dgm:prSet presAssocID="{024218FF-D2CC-42DC-AFB5-3572E2933269}" presName="horz2" presStyleCnt="0"/>
      <dgm:spPr/>
    </dgm:pt>
    <dgm:pt modelId="{6B26A6AA-4A7C-48BD-A9FD-F31C21D0BA30}" type="pres">
      <dgm:prSet presAssocID="{024218FF-D2CC-42DC-AFB5-3572E2933269}" presName="horzSpace2" presStyleCnt="0"/>
      <dgm:spPr/>
    </dgm:pt>
    <dgm:pt modelId="{66609DFD-DE6B-45DC-ABAD-F83A060C46F3}" type="pres">
      <dgm:prSet presAssocID="{024218FF-D2CC-42DC-AFB5-3572E2933269}" presName="tx2" presStyleLbl="revTx" presStyleIdx="6" presStyleCnt="8"/>
      <dgm:spPr/>
      <dgm:t>
        <a:bodyPr/>
        <a:lstStyle/>
        <a:p>
          <a:endParaRPr lang="en-US"/>
        </a:p>
      </dgm:t>
    </dgm:pt>
    <dgm:pt modelId="{0E0BBE28-469A-42A7-A8B8-CBB129CB136B}" type="pres">
      <dgm:prSet presAssocID="{024218FF-D2CC-42DC-AFB5-3572E2933269}" presName="vert2" presStyleCnt="0"/>
      <dgm:spPr/>
    </dgm:pt>
    <dgm:pt modelId="{9A8845C2-6EC9-4EA0-93E2-73B9AD5D3687}" type="pres">
      <dgm:prSet presAssocID="{024218FF-D2CC-42DC-AFB5-3572E2933269}" presName="thinLine2b" presStyleLbl="callout" presStyleIdx="4" presStyleCnt="6"/>
      <dgm:spPr/>
    </dgm:pt>
    <dgm:pt modelId="{184913A4-B7A4-44AB-82C7-6D1E47098201}" type="pres">
      <dgm:prSet presAssocID="{024218FF-D2CC-42DC-AFB5-3572E2933269}" presName="vertSpace2b" presStyleCnt="0"/>
      <dgm:spPr/>
    </dgm:pt>
    <dgm:pt modelId="{B626D193-24B1-40A9-A679-DBA69E213500}" type="pres">
      <dgm:prSet presAssocID="{40D255F7-F98B-4421-BEE8-DF784F38F693}" presName="horz2" presStyleCnt="0"/>
      <dgm:spPr/>
    </dgm:pt>
    <dgm:pt modelId="{AD6F83EE-78A2-4FC1-AEF9-AE00EA7059BA}" type="pres">
      <dgm:prSet presAssocID="{40D255F7-F98B-4421-BEE8-DF784F38F693}" presName="horzSpace2" presStyleCnt="0"/>
      <dgm:spPr/>
    </dgm:pt>
    <dgm:pt modelId="{4170239E-FFF7-459B-8AB3-5F0D3D3C56A4}" type="pres">
      <dgm:prSet presAssocID="{40D255F7-F98B-4421-BEE8-DF784F38F693}" presName="tx2" presStyleLbl="revTx" presStyleIdx="7" presStyleCnt="8"/>
      <dgm:spPr/>
      <dgm:t>
        <a:bodyPr/>
        <a:lstStyle/>
        <a:p>
          <a:endParaRPr lang="en-US"/>
        </a:p>
      </dgm:t>
    </dgm:pt>
    <dgm:pt modelId="{95469D0A-577A-4D4C-8C23-E48F938D1454}" type="pres">
      <dgm:prSet presAssocID="{40D255F7-F98B-4421-BEE8-DF784F38F693}" presName="vert2" presStyleCnt="0"/>
      <dgm:spPr/>
    </dgm:pt>
    <dgm:pt modelId="{EDC83951-9007-4543-9A2C-95B252A820EF}" type="pres">
      <dgm:prSet presAssocID="{40D255F7-F98B-4421-BEE8-DF784F38F693}" presName="thinLine2b" presStyleLbl="callout" presStyleIdx="5" presStyleCnt="6"/>
      <dgm:spPr/>
    </dgm:pt>
    <dgm:pt modelId="{F01C457F-B772-4192-BE0E-ACEEC9065ADC}" type="pres">
      <dgm:prSet presAssocID="{40D255F7-F98B-4421-BEE8-DF784F38F693}" presName="vertSpace2b" presStyleCnt="0"/>
      <dgm:spPr/>
    </dgm:pt>
  </dgm:ptLst>
  <dgm:cxnLst>
    <dgm:cxn modelId="{06E9D54E-39B9-40AA-81B0-1EFC742FB9B5}" srcId="{3C291CD7-0836-4FF6-8BC6-0A577D463694}" destId="{024218FF-D2CC-42DC-AFB5-3572E2933269}" srcOrd="2" destOrd="0" parTransId="{88658A8C-D68A-4F05-82A3-ABF4F0EE97F6}" sibTransId="{CB3D7F4E-98B7-48C2-9EBB-82895384D1B7}"/>
    <dgm:cxn modelId="{9D1A2962-C53F-4824-AE0A-0EB6CDC573FB}" type="presOf" srcId="{15083F18-9985-4A22-9D2A-6AA5CEFF0B23}" destId="{BB291E1E-B8E9-4B9E-99A6-A8699DD905FE}" srcOrd="0" destOrd="0" presId="urn:microsoft.com/office/officeart/2008/layout/LinedList"/>
    <dgm:cxn modelId="{9FAF60E1-68A9-45A9-AFD1-FFA5AA025B4E}" srcId="{3C291CD7-0836-4FF6-8BC6-0A577D463694}" destId="{40D255F7-F98B-4421-BEE8-DF784F38F693}" srcOrd="3" destOrd="0" parTransId="{CF17F697-1A51-4FA0-B58B-7A49F011CD41}" sibTransId="{8CB379F7-87DC-48A6-A20B-2E15BAF0660B}"/>
    <dgm:cxn modelId="{FA496591-9F83-4B37-B5EB-FE854D3E0AF6}" srcId="{EAD91901-355A-4CF7-A187-E60D77293D0C}" destId="{ACB813FF-FF81-40B5-85A3-41D7447524C2}" srcOrd="0" destOrd="0" parTransId="{15603C4A-0478-4993-BC01-12CF0182E812}" sibTransId="{5252F472-672C-4822-B060-0FAD9B9A7833}"/>
    <dgm:cxn modelId="{5FAE9BC4-9183-462C-B932-492395AFC0F9}" srcId="{1BE18569-DC0F-47FD-A7E1-2BAE64A7055C}" destId="{3C291CD7-0836-4FF6-8BC6-0A577D463694}" srcOrd="1" destOrd="0" parTransId="{B8FB4CFD-C330-43AC-BCFD-838BCADA25B3}" sibTransId="{13CD4E2F-A0BF-4E78-972A-074BE7985A01}"/>
    <dgm:cxn modelId="{3D539455-066E-4C41-98D2-A5CAC3AAFD33}" type="presOf" srcId="{ACB813FF-FF81-40B5-85A3-41D7447524C2}" destId="{D2640856-DBD3-4EC2-8CE8-F0D94DF06ECE}" srcOrd="0" destOrd="0" presId="urn:microsoft.com/office/officeart/2008/layout/LinedList"/>
    <dgm:cxn modelId="{84ED9529-81A0-423D-B1DC-32DAFFEA9A20}" srcId="{EAD91901-355A-4CF7-A187-E60D77293D0C}" destId="{A0936A05-61B9-4854-9C94-7EF5C99ED8A5}" srcOrd="1" destOrd="0" parTransId="{88DDFCAB-F1D6-434B-8964-CF87A68C6D0B}" sibTransId="{415249DE-FAFC-476F-8D05-8969153E646A}"/>
    <dgm:cxn modelId="{69514E17-FAD5-4F21-BF14-24496D9A8F30}" type="presOf" srcId="{3C291CD7-0836-4FF6-8BC6-0A577D463694}" destId="{78EEECAC-599A-4E16-B527-9A1DEB1E1109}" srcOrd="0" destOrd="0" presId="urn:microsoft.com/office/officeart/2008/layout/LinedList"/>
    <dgm:cxn modelId="{F1FA392E-A51C-4D8A-B583-B0FA17BE49D9}" type="presOf" srcId="{1BE18569-DC0F-47FD-A7E1-2BAE64A7055C}" destId="{BEF7F6A3-6D0B-4431-B050-0DD73499E273}" srcOrd="0" destOrd="0" presId="urn:microsoft.com/office/officeart/2008/layout/LinedList"/>
    <dgm:cxn modelId="{D120176C-8CDB-460B-9933-0782141709D2}" type="presOf" srcId="{EAD91901-355A-4CF7-A187-E60D77293D0C}" destId="{71F230C9-06F5-4DEE-A177-5F7CC4539CB4}" srcOrd="0" destOrd="0" presId="urn:microsoft.com/office/officeart/2008/layout/LinedList"/>
    <dgm:cxn modelId="{9702DBA6-D443-4B6E-A203-0ABBE636B562}" type="presOf" srcId="{0748E8B3-E77A-4D1F-8022-567DF07C9074}" destId="{D9531CBE-87CE-45F4-BD94-CA5A526D6E15}" srcOrd="0" destOrd="0" presId="urn:microsoft.com/office/officeart/2008/layout/LinedList"/>
    <dgm:cxn modelId="{5A6215B6-031E-4246-91D3-8C07631B5899}" srcId="{3C291CD7-0836-4FF6-8BC6-0A577D463694}" destId="{15083F18-9985-4A22-9D2A-6AA5CEFF0B23}" srcOrd="1" destOrd="0" parTransId="{F885DB2D-18C1-48F4-A815-E7F2E2C40004}" sibTransId="{F1562DCA-E4EF-47F2-B74D-4D2DBFEEE2BC}"/>
    <dgm:cxn modelId="{F3E5AE8D-3C74-4B85-AD00-19606CF5E71B}" srcId="{1BE18569-DC0F-47FD-A7E1-2BAE64A7055C}" destId="{EAD91901-355A-4CF7-A187-E60D77293D0C}" srcOrd="0" destOrd="0" parTransId="{973D52DF-6C96-41D8-A7B7-CCDFFC27E32E}" sibTransId="{40A29B17-E30F-4A19-B887-2A824A8CA618}"/>
    <dgm:cxn modelId="{F7778308-EB68-4A82-BE87-4251734F3C27}" srcId="{3C291CD7-0836-4FF6-8BC6-0A577D463694}" destId="{0748E8B3-E77A-4D1F-8022-567DF07C9074}" srcOrd="0" destOrd="0" parTransId="{DF553C25-D38D-4C15-A339-5D2CF4627C0C}" sibTransId="{97681873-05D6-4384-BDF3-CCBA42ABD0E5}"/>
    <dgm:cxn modelId="{56553B07-CD76-4E83-9609-7CF44C53C5A6}" type="presOf" srcId="{A0936A05-61B9-4854-9C94-7EF5C99ED8A5}" destId="{641FB45A-0734-49EC-BA58-3F575F57BC07}" srcOrd="0" destOrd="0" presId="urn:microsoft.com/office/officeart/2008/layout/LinedList"/>
    <dgm:cxn modelId="{3076A9A4-983C-4EC2-A1DC-0F2475626B24}" type="presOf" srcId="{40D255F7-F98B-4421-BEE8-DF784F38F693}" destId="{4170239E-FFF7-459B-8AB3-5F0D3D3C56A4}" srcOrd="0" destOrd="0" presId="urn:microsoft.com/office/officeart/2008/layout/LinedList"/>
    <dgm:cxn modelId="{FE6D1B66-3CF7-49A3-B1F3-74C2B70BEF56}" type="presOf" srcId="{024218FF-D2CC-42DC-AFB5-3572E2933269}" destId="{66609DFD-DE6B-45DC-ABAD-F83A060C46F3}" srcOrd="0" destOrd="0" presId="urn:microsoft.com/office/officeart/2008/layout/LinedList"/>
    <dgm:cxn modelId="{C2D06E75-67D6-457C-9773-C056C5CA1225}" type="presParOf" srcId="{BEF7F6A3-6D0B-4431-B050-0DD73499E273}" destId="{146E246C-2EBC-4243-9AD0-5A7D81D41A49}" srcOrd="0" destOrd="0" presId="urn:microsoft.com/office/officeart/2008/layout/LinedList"/>
    <dgm:cxn modelId="{9563279A-E4D6-407A-82AE-68B8E94C47F0}" type="presParOf" srcId="{BEF7F6A3-6D0B-4431-B050-0DD73499E273}" destId="{88A5E374-DD62-4D4F-B827-505DF95F9252}" srcOrd="1" destOrd="0" presId="urn:microsoft.com/office/officeart/2008/layout/LinedList"/>
    <dgm:cxn modelId="{8CCFA86F-AAFC-4EC8-BCC7-7BE4D16C0548}" type="presParOf" srcId="{88A5E374-DD62-4D4F-B827-505DF95F9252}" destId="{71F230C9-06F5-4DEE-A177-5F7CC4539CB4}" srcOrd="0" destOrd="0" presId="urn:microsoft.com/office/officeart/2008/layout/LinedList"/>
    <dgm:cxn modelId="{11933211-FFFB-4653-8C14-13FC42F028A9}" type="presParOf" srcId="{88A5E374-DD62-4D4F-B827-505DF95F9252}" destId="{E6F016D0-559A-4F2E-967E-E24DB8268099}" srcOrd="1" destOrd="0" presId="urn:microsoft.com/office/officeart/2008/layout/LinedList"/>
    <dgm:cxn modelId="{A9C27C93-AD5D-41FF-8C71-AD47A7317C27}" type="presParOf" srcId="{E6F016D0-559A-4F2E-967E-E24DB8268099}" destId="{321FF344-1B24-4534-A2A9-85E2A45ACB20}" srcOrd="0" destOrd="0" presId="urn:microsoft.com/office/officeart/2008/layout/LinedList"/>
    <dgm:cxn modelId="{CE395279-5C66-4E39-A6B2-566EB31A2DE7}" type="presParOf" srcId="{E6F016D0-559A-4F2E-967E-E24DB8268099}" destId="{05F4F6A3-773D-46E8-A138-D7A0525CB8F2}" srcOrd="1" destOrd="0" presId="urn:microsoft.com/office/officeart/2008/layout/LinedList"/>
    <dgm:cxn modelId="{11C5C880-8BD2-4D9F-A918-5248CBB2A359}" type="presParOf" srcId="{05F4F6A3-773D-46E8-A138-D7A0525CB8F2}" destId="{8183D37C-0566-4082-82BB-432C8504B8F5}" srcOrd="0" destOrd="0" presId="urn:microsoft.com/office/officeart/2008/layout/LinedList"/>
    <dgm:cxn modelId="{B8B276D4-CA55-432E-8BEB-E09B49BD0E37}" type="presParOf" srcId="{05F4F6A3-773D-46E8-A138-D7A0525CB8F2}" destId="{D2640856-DBD3-4EC2-8CE8-F0D94DF06ECE}" srcOrd="1" destOrd="0" presId="urn:microsoft.com/office/officeart/2008/layout/LinedList"/>
    <dgm:cxn modelId="{905B396A-9630-4AE5-AFA9-6F284079C4D4}" type="presParOf" srcId="{05F4F6A3-773D-46E8-A138-D7A0525CB8F2}" destId="{A5F47512-8437-4FA7-8282-44303893B15F}" srcOrd="2" destOrd="0" presId="urn:microsoft.com/office/officeart/2008/layout/LinedList"/>
    <dgm:cxn modelId="{4969AC7F-C583-43F1-93B5-2E9D66020C34}" type="presParOf" srcId="{E6F016D0-559A-4F2E-967E-E24DB8268099}" destId="{D81B0347-EEDC-4239-B3D4-F12B4AE458F6}" srcOrd="2" destOrd="0" presId="urn:microsoft.com/office/officeart/2008/layout/LinedList"/>
    <dgm:cxn modelId="{F6287B6E-97DA-4C20-B5BA-6E4D60B8DC07}" type="presParOf" srcId="{E6F016D0-559A-4F2E-967E-E24DB8268099}" destId="{CC6FE87B-CC36-4B38-A81D-69FE0AE6A15A}" srcOrd="3" destOrd="0" presId="urn:microsoft.com/office/officeart/2008/layout/LinedList"/>
    <dgm:cxn modelId="{6BD2899B-231F-4A00-A7B2-AFCC63C4D4F8}" type="presParOf" srcId="{E6F016D0-559A-4F2E-967E-E24DB8268099}" destId="{D0198531-89CC-471D-8CCF-79421DA9C942}" srcOrd="4" destOrd="0" presId="urn:microsoft.com/office/officeart/2008/layout/LinedList"/>
    <dgm:cxn modelId="{87DD8444-855A-4BBB-AF1D-F105F2130627}" type="presParOf" srcId="{D0198531-89CC-471D-8CCF-79421DA9C942}" destId="{E892C8BB-D902-4BFD-9016-566962D4A55C}" srcOrd="0" destOrd="0" presId="urn:microsoft.com/office/officeart/2008/layout/LinedList"/>
    <dgm:cxn modelId="{9DDC0324-6915-4C12-AE7D-99FF842FEACB}" type="presParOf" srcId="{D0198531-89CC-471D-8CCF-79421DA9C942}" destId="{641FB45A-0734-49EC-BA58-3F575F57BC07}" srcOrd="1" destOrd="0" presId="urn:microsoft.com/office/officeart/2008/layout/LinedList"/>
    <dgm:cxn modelId="{0B1D73A4-E814-4511-AE3D-3BD9409B4755}" type="presParOf" srcId="{D0198531-89CC-471D-8CCF-79421DA9C942}" destId="{CC6284AD-C7B2-4F0F-8435-DF5F598B6B45}" srcOrd="2" destOrd="0" presId="urn:microsoft.com/office/officeart/2008/layout/LinedList"/>
    <dgm:cxn modelId="{A582ECF2-9A2E-48E7-AD6C-886BC30D307F}" type="presParOf" srcId="{E6F016D0-559A-4F2E-967E-E24DB8268099}" destId="{A753A456-B30F-41EC-9C32-6015C02ACA8F}" srcOrd="5" destOrd="0" presId="urn:microsoft.com/office/officeart/2008/layout/LinedList"/>
    <dgm:cxn modelId="{D4382FFF-D7A6-43A8-A544-4BE181861422}" type="presParOf" srcId="{E6F016D0-559A-4F2E-967E-E24DB8268099}" destId="{ACB77D72-4E77-42C0-8990-A23CE92328E4}" srcOrd="6" destOrd="0" presId="urn:microsoft.com/office/officeart/2008/layout/LinedList"/>
    <dgm:cxn modelId="{BE9FAE9F-62F9-4F78-B547-181F9F317F8F}" type="presParOf" srcId="{BEF7F6A3-6D0B-4431-B050-0DD73499E273}" destId="{6D23114D-E0E1-40F0-B1E2-3146C40E81BC}" srcOrd="2" destOrd="0" presId="urn:microsoft.com/office/officeart/2008/layout/LinedList"/>
    <dgm:cxn modelId="{EB6F42F9-E9C9-49D5-B7CB-E77D653AED21}" type="presParOf" srcId="{BEF7F6A3-6D0B-4431-B050-0DD73499E273}" destId="{8B2AE6CA-FF13-4E81-B778-75FB967DB777}" srcOrd="3" destOrd="0" presId="urn:microsoft.com/office/officeart/2008/layout/LinedList"/>
    <dgm:cxn modelId="{4C55C6CA-7FC6-4E49-9745-B397501F41F4}" type="presParOf" srcId="{8B2AE6CA-FF13-4E81-B778-75FB967DB777}" destId="{78EEECAC-599A-4E16-B527-9A1DEB1E1109}" srcOrd="0" destOrd="0" presId="urn:microsoft.com/office/officeart/2008/layout/LinedList"/>
    <dgm:cxn modelId="{B0DAE7F0-DCA4-403C-82A3-3587F8769443}" type="presParOf" srcId="{8B2AE6CA-FF13-4E81-B778-75FB967DB777}" destId="{0ADD49BA-F727-4C35-BA3C-F879140339B9}" srcOrd="1" destOrd="0" presId="urn:microsoft.com/office/officeart/2008/layout/LinedList"/>
    <dgm:cxn modelId="{4DE134A0-8E90-4818-A6F9-1B740A6E84E6}" type="presParOf" srcId="{0ADD49BA-F727-4C35-BA3C-F879140339B9}" destId="{7114C824-CFAA-448A-9FD9-3B50B8933C98}" srcOrd="0" destOrd="0" presId="urn:microsoft.com/office/officeart/2008/layout/LinedList"/>
    <dgm:cxn modelId="{3076F210-4A93-4E77-8C68-38C1C5BF7030}" type="presParOf" srcId="{0ADD49BA-F727-4C35-BA3C-F879140339B9}" destId="{C82D9AE3-0CEB-4F78-A777-4FADC5D75DBE}" srcOrd="1" destOrd="0" presId="urn:microsoft.com/office/officeart/2008/layout/LinedList"/>
    <dgm:cxn modelId="{5530A2CF-48FC-4CF8-88C7-1EC395D981F1}" type="presParOf" srcId="{C82D9AE3-0CEB-4F78-A777-4FADC5D75DBE}" destId="{967ACE8A-7667-4C8E-8A63-ADD731373C42}" srcOrd="0" destOrd="0" presId="urn:microsoft.com/office/officeart/2008/layout/LinedList"/>
    <dgm:cxn modelId="{39ACEDA9-FC69-420D-B46A-8C6153CDE823}" type="presParOf" srcId="{C82D9AE3-0CEB-4F78-A777-4FADC5D75DBE}" destId="{D9531CBE-87CE-45F4-BD94-CA5A526D6E15}" srcOrd="1" destOrd="0" presId="urn:microsoft.com/office/officeart/2008/layout/LinedList"/>
    <dgm:cxn modelId="{65179637-C5F0-4A43-84EA-0F09D3007ED9}" type="presParOf" srcId="{C82D9AE3-0CEB-4F78-A777-4FADC5D75DBE}" destId="{C655FFAC-9E62-44F7-82BD-EA6E7903A52D}" srcOrd="2" destOrd="0" presId="urn:microsoft.com/office/officeart/2008/layout/LinedList"/>
    <dgm:cxn modelId="{5A7D6639-A75B-4A5C-B177-B1A4AD275F3D}" type="presParOf" srcId="{0ADD49BA-F727-4C35-BA3C-F879140339B9}" destId="{35FA423D-C9BA-49E0-9966-5EF3BA5E7A21}" srcOrd="2" destOrd="0" presId="urn:microsoft.com/office/officeart/2008/layout/LinedList"/>
    <dgm:cxn modelId="{DC3BD98B-79F1-4717-9E64-6E04077797C4}" type="presParOf" srcId="{0ADD49BA-F727-4C35-BA3C-F879140339B9}" destId="{B3FE3625-61F4-4E0D-B650-06772B75673C}" srcOrd="3" destOrd="0" presId="urn:microsoft.com/office/officeart/2008/layout/LinedList"/>
    <dgm:cxn modelId="{977F6EAD-D9CB-4FE3-AEB6-AE642B7998C5}" type="presParOf" srcId="{0ADD49BA-F727-4C35-BA3C-F879140339B9}" destId="{1BEA0EC6-77DA-49FA-870A-E00CAE516E22}" srcOrd="4" destOrd="0" presId="urn:microsoft.com/office/officeart/2008/layout/LinedList"/>
    <dgm:cxn modelId="{8C7114D8-3D4A-4DEA-A42D-54DC379B6A47}" type="presParOf" srcId="{1BEA0EC6-77DA-49FA-870A-E00CAE516E22}" destId="{AD40B611-1E85-49DB-B8EA-C2816ADB18D2}" srcOrd="0" destOrd="0" presId="urn:microsoft.com/office/officeart/2008/layout/LinedList"/>
    <dgm:cxn modelId="{1023DBE6-C562-46E6-9543-A5817B9F624D}" type="presParOf" srcId="{1BEA0EC6-77DA-49FA-870A-E00CAE516E22}" destId="{BB291E1E-B8E9-4B9E-99A6-A8699DD905FE}" srcOrd="1" destOrd="0" presId="urn:microsoft.com/office/officeart/2008/layout/LinedList"/>
    <dgm:cxn modelId="{AFDA460D-F755-4F69-B925-55E1A92BD543}" type="presParOf" srcId="{1BEA0EC6-77DA-49FA-870A-E00CAE516E22}" destId="{751E745F-647F-4502-9D21-F032F733EE3F}" srcOrd="2" destOrd="0" presId="urn:microsoft.com/office/officeart/2008/layout/LinedList"/>
    <dgm:cxn modelId="{68A61E65-8CFA-44CE-87C2-955FF98EB04E}" type="presParOf" srcId="{0ADD49BA-F727-4C35-BA3C-F879140339B9}" destId="{42E8A468-C630-4A1B-80F5-B95E4B136722}" srcOrd="5" destOrd="0" presId="urn:microsoft.com/office/officeart/2008/layout/LinedList"/>
    <dgm:cxn modelId="{0368B509-CFA2-4B3F-A56B-AD09B4247B21}" type="presParOf" srcId="{0ADD49BA-F727-4C35-BA3C-F879140339B9}" destId="{1A68CD37-CD3E-4659-9C04-33DDA715BF8F}" srcOrd="6" destOrd="0" presId="urn:microsoft.com/office/officeart/2008/layout/LinedList"/>
    <dgm:cxn modelId="{A4D1B84C-93B7-4AD1-B615-02C6A18419F2}" type="presParOf" srcId="{0ADD49BA-F727-4C35-BA3C-F879140339B9}" destId="{BBBD98A8-7BD4-4591-80D0-8B0D04C8D2D4}" srcOrd="7" destOrd="0" presId="urn:microsoft.com/office/officeart/2008/layout/LinedList"/>
    <dgm:cxn modelId="{76F153EC-9D6F-4307-84A8-F94173CFDC6A}" type="presParOf" srcId="{BBBD98A8-7BD4-4591-80D0-8B0D04C8D2D4}" destId="{6B26A6AA-4A7C-48BD-A9FD-F31C21D0BA30}" srcOrd="0" destOrd="0" presId="urn:microsoft.com/office/officeart/2008/layout/LinedList"/>
    <dgm:cxn modelId="{5DBB5818-311A-4A38-9334-179BE57122A9}" type="presParOf" srcId="{BBBD98A8-7BD4-4591-80D0-8B0D04C8D2D4}" destId="{66609DFD-DE6B-45DC-ABAD-F83A060C46F3}" srcOrd="1" destOrd="0" presId="urn:microsoft.com/office/officeart/2008/layout/LinedList"/>
    <dgm:cxn modelId="{8EB396C4-9E45-4F5A-9559-A7CABC0CA644}" type="presParOf" srcId="{BBBD98A8-7BD4-4591-80D0-8B0D04C8D2D4}" destId="{0E0BBE28-469A-42A7-A8B8-CBB129CB136B}" srcOrd="2" destOrd="0" presId="urn:microsoft.com/office/officeart/2008/layout/LinedList"/>
    <dgm:cxn modelId="{FB17CF74-18A7-4B0B-89AF-2C962944C079}" type="presParOf" srcId="{0ADD49BA-F727-4C35-BA3C-F879140339B9}" destId="{9A8845C2-6EC9-4EA0-93E2-73B9AD5D3687}" srcOrd="8" destOrd="0" presId="urn:microsoft.com/office/officeart/2008/layout/LinedList"/>
    <dgm:cxn modelId="{A3A513C0-3522-4B0E-AA17-77FF6BBE77DD}" type="presParOf" srcId="{0ADD49BA-F727-4C35-BA3C-F879140339B9}" destId="{184913A4-B7A4-44AB-82C7-6D1E47098201}" srcOrd="9" destOrd="0" presId="urn:microsoft.com/office/officeart/2008/layout/LinedList"/>
    <dgm:cxn modelId="{DC03C67A-BFF9-44C5-95D7-FEB29B5D268E}" type="presParOf" srcId="{0ADD49BA-F727-4C35-BA3C-F879140339B9}" destId="{B626D193-24B1-40A9-A679-DBA69E213500}" srcOrd="10" destOrd="0" presId="urn:microsoft.com/office/officeart/2008/layout/LinedList"/>
    <dgm:cxn modelId="{A6E92722-5F96-45F8-9785-450D6EEBCEBF}" type="presParOf" srcId="{B626D193-24B1-40A9-A679-DBA69E213500}" destId="{AD6F83EE-78A2-4FC1-AEF9-AE00EA7059BA}" srcOrd="0" destOrd="0" presId="urn:microsoft.com/office/officeart/2008/layout/LinedList"/>
    <dgm:cxn modelId="{0FCFA719-9A13-4CB8-8247-4C54265DC239}" type="presParOf" srcId="{B626D193-24B1-40A9-A679-DBA69E213500}" destId="{4170239E-FFF7-459B-8AB3-5F0D3D3C56A4}" srcOrd="1" destOrd="0" presId="urn:microsoft.com/office/officeart/2008/layout/LinedList"/>
    <dgm:cxn modelId="{E69B5678-FCFF-4EA4-AB3A-DE61D6BDBD54}" type="presParOf" srcId="{B626D193-24B1-40A9-A679-DBA69E213500}" destId="{95469D0A-577A-4D4C-8C23-E48F938D1454}" srcOrd="2" destOrd="0" presId="urn:microsoft.com/office/officeart/2008/layout/LinedList"/>
    <dgm:cxn modelId="{37B77AE5-A3D4-4A8D-A560-AF87DE3D5913}" type="presParOf" srcId="{0ADD49BA-F727-4C35-BA3C-F879140339B9}" destId="{EDC83951-9007-4543-9A2C-95B252A820EF}" srcOrd="11" destOrd="0" presId="urn:microsoft.com/office/officeart/2008/layout/LinedList"/>
    <dgm:cxn modelId="{11424D70-B8A5-48DB-A561-FE5D6EDBF909}" type="presParOf" srcId="{0ADD49BA-F727-4C35-BA3C-F879140339B9}" destId="{F01C457F-B772-4192-BE0E-ACEEC9065AD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3CB42A-D87C-4A91-9146-7FC2DA9FC4AE}" type="doc">
      <dgm:prSet loTypeId="urn:microsoft.com/office/officeart/2005/8/layout/arrow6" loCatId="relationship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56F0FD3-AC31-48C0-A99F-A10F8B8577B6}">
      <dgm:prSet phldrT="[Text]"/>
      <dgm:spPr/>
      <dgm:t>
        <a:bodyPr/>
        <a:lstStyle/>
        <a:p>
          <a:r>
            <a:rPr lang="en-US" dirty="0" smtClean="0"/>
            <a:t>Employee Assistance Program</a:t>
          </a:r>
          <a:endParaRPr lang="en-US" dirty="0"/>
        </a:p>
      </dgm:t>
    </dgm:pt>
    <dgm:pt modelId="{429F0D57-0244-4600-AAA1-014E9AD3633E}" type="parTrans" cxnId="{C0396C79-A030-460F-831B-93D46FBADE7B}">
      <dgm:prSet/>
      <dgm:spPr/>
      <dgm:t>
        <a:bodyPr/>
        <a:lstStyle/>
        <a:p>
          <a:endParaRPr lang="en-US"/>
        </a:p>
      </dgm:t>
    </dgm:pt>
    <dgm:pt modelId="{13CAEFEC-7F40-441D-A3CD-922580FE185A}" type="sibTrans" cxnId="{C0396C79-A030-460F-831B-93D46FBADE7B}">
      <dgm:prSet/>
      <dgm:spPr/>
      <dgm:t>
        <a:bodyPr/>
        <a:lstStyle/>
        <a:p>
          <a:endParaRPr lang="en-US"/>
        </a:p>
      </dgm:t>
    </dgm:pt>
    <dgm:pt modelId="{88EF76ED-DAE1-4F9B-A577-BA91672C4FEA}">
      <dgm:prSet phldrT="[Text]"/>
      <dgm:spPr/>
      <dgm:t>
        <a:bodyPr/>
        <a:lstStyle/>
        <a:p>
          <a:r>
            <a:rPr lang="en-US" dirty="0" smtClean="0"/>
            <a:t>Wellness program</a:t>
          </a:r>
          <a:endParaRPr lang="en-US" dirty="0"/>
        </a:p>
      </dgm:t>
    </dgm:pt>
    <dgm:pt modelId="{5A2D248D-780E-458A-924D-3DF4FBBC934E}" type="parTrans" cxnId="{776B6F36-D739-4088-9DE4-5201E93513C4}">
      <dgm:prSet/>
      <dgm:spPr/>
      <dgm:t>
        <a:bodyPr/>
        <a:lstStyle/>
        <a:p>
          <a:endParaRPr lang="en-US"/>
        </a:p>
      </dgm:t>
    </dgm:pt>
    <dgm:pt modelId="{69EB475D-7AA5-42E4-931E-21E570F038C1}" type="sibTrans" cxnId="{776B6F36-D739-4088-9DE4-5201E93513C4}">
      <dgm:prSet/>
      <dgm:spPr/>
      <dgm:t>
        <a:bodyPr/>
        <a:lstStyle/>
        <a:p>
          <a:endParaRPr lang="en-US"/>
        </a:p>
      </dgm:t>
    </dgm:pt>
    <dgm:pt modelId="{71B81E9B-C8B6-47B4-AB09-7571D2D674C9}">
      <dgm:prSet phldrT="[Text]"/>
      <dgm:spPr/>
      <dgm:t>
        <a:bodyPr/>
        <a:lstStyle/>
        <a:p>
          <a:r>
            <a:rPr lang="en-US" dirty="0" smtClean="0"/>
            <a:t>Problems that affect job performance</a:t>
          </a:r>
          <a:endParaRPr lang="en-US" dirty="0"/>
        </a:p>
      </dgm:t>
    </dgm:pt>
    <dgm:pt modelId="{4B50A657-B2E4-4F63-AE8C-E843CD77DEAE}" type="parTrans" cxnId="{679D7E42-E1B2-423C-919D-9E5B4E02E436}">
      <dgm:prSet/>
      <dgm:spPr/>
      <dgm:t>
        <a:bodyPr/>
        <a:lstStyle/>
        <a:p>
          <a:endParaRPr lang="en-US"/>
        </a:p>
      </dgm:t>
    </dgm:pt>
    <dgm:pt modelId="{37C68E9F-170F-4399-B1F7-D5518006B32C}" type="sibTrans" cxnId="{679D7E42-E1B2-423C-919D-9E5B4E02E436}">
      <dgm:prSet/>
      <dgm:spPr/>
      <dgm:t>
        <a:bodyPr/>
        <a:lstStyle/>
        <a:p>
          <a:endParaRPr lang="en-US"/>
        </a:p>
      </dgm:t>
    </dgm:pt>
    <dgm:pt modelId="{D875CCA8-D206-4949-97DF-A775C5DF2EA1}">
      <dgm:prSet phldrT="[Text]"/>
      <dgm:spPr/>
      <dgm:t>
        <a:bodyPr/>
        <a:lstStyle/>
        <a:p>
          <a:r>
            <a:rPr lang="en-US" dirty="0" smtClean="0"/>
            <a:t>Health-related problems</a:t>
          </a:r>
          <a:endParaRPr lang="en-US" dirty="0"/>
        </a:p>
      </dgm:t>
    </dgm:pt>
    <dgm:pt modelId="{6043ED84-3807-4109-A5A8-B03C393123A3}" type="parTrans" cxnId="{76BA0DA4-A593-4643-BCEC-9C927ACA218D}">
      <dgm:prSet/>
      <dgm:spPr/>
      <dgm:t>
        <a:bodyPr/>
        <a:lstStyle/>
        <a:p>
          <a:endParaRPr lang="en-US"/>
        </a:p>
      </dgm:t>
    </dgm:pt>
    <dgm:pt modelId="{149BDE14-C859-46DB-9A46-CC72F4072ABB}" type="sibTrans" cxnId="{76BA0DA4-A593-4643-BCEC-9C927ACA218D}">
      <dgm:prSet/>
      <dgm:spPr/>
      <dgm:t>
        <a:bodyPr/>
        <a:lstStyle/>
        <a:p>
          <a:endParaRPr lang="en-US"/>
        </a:p>
      </dgm:t>
    </dgm:pt>
    <dgm:pt modelId="{49C9903A-C8A6-4094-9D2D-B7E63992B23D}" type="pres">
      <dgm:prSet presAssocID="{813CB42A-D87C-4A91-9146-7FC2DA9FC4A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26426-0F3E-4786-A353-941CDB0100BC}" type="pres">
      <dgm:prSet presAssocID="{813CB42A-D87C-4A91-9146-7FC2DA9FC4AE}" presName="ribbon" presStyleLbl="node1" presStyleIdx="0" presStyleCnt="1"/>
      <dgm:spPr/>
    </dgm:pt>
    <dgm:pt modelId="{4AD8D0C1-EBCE-4704-AAC9-6C92D43BE5C8}" type="pres">
      <dgm:prSet presAssocID="{813CB42A-D87C-4A91-9146-7FC2DA9FC4A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96D41-91F1-414C-A243-50A5B004C764}" type="pres">
      <dgm:prSet presAssocID="{813CB42A-D87C-4A91-9146-7FC2DA9FC4A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6B6F36-D739-4088-9DE4-5201E93513C4}" srcId="{813CB42A-D87C-4A91-9146-7FC2DA9FC4AE}" destId="{88EF76ED-DAE1-4F9B-A577-BA91672C4FEA}" srcOrd="1" destOrd="0" parTransId="{5A2D248D-780E-458A-924D-3DF4FBBC934E}" sibTransId="{69EB475D-7AA5-42E4-931E-21E570F038C1}"/>
    <dgm:cxn modelId="{588DD18E-2EB9-4EC4-97C5-81ACA69E6D7C}" type="presOf" srcId="{B56F0FD3-AC31-48C0-A99F-A10F8B8577B6}" destId="{4AD8D0C1-EBCE-4704-AAC9-6C92D43BE5C8}" srcOrd="0" destOrd="0" presId="urn:microsoft.com/office/officeart/2005/8/layout/arrow6"/>
    <dgm:cxn modelId="{C0396C79-A030-460F-831B-93D46FBADE7B}" srcId="{813CB42A-D87C-4A91-9146-7FC2DA9FC4AE}" destId="{B56F0FD3-AC31-48C0-A99F-A10F8B8577B6}" srcOrd="0" destOrd="0" parTransId="{429F0D57-0244-4600-AAA1-014E9AD3633E}" sibTransId="{13CAEFEC-7F40-441D-A3CD-922580FE185A}"/>
    <dgm:cxn modelId="{76BA0DA4-A593-4643-BCEC-9C927ACA218D}" srcId="{88EF76ED-DAE1-4F9B-A577-BA91672C4FEA}" destId="{D875CCA8-D206-4949-97DF-A775C5DF2EA1}" srcOrd="0" destOrd="0" parTransId="{6043ED84-3807-4109-A5A8-B03C393123A3}" sibTransId="{149BDE14-C859-46DB-9A46-CC72F4072ABB}"/>
    <dgm:cxn modelId="{752C856B-3C83-4E5C-BCBE-708E58545DCC}" type="presOf" srcId="{D875CCA8-D206-4949-97DF-A775C5DF2EA1}" destId="{3C596D41-91F1-414C-A243-50A5B004C764}" srcOrd="0" destOrd="1" presId="urn:microsoft.com/office/officeart/2005/8/layout/arrow6"/>
    <dgm:cxn modelId="{A0A544BE-8CDB-44BF-9037-CD3204E9E327}" type="presOf" srcId="{88EF76ED-DAE1-4F9B-A577-BA91672C4FEA}" destId="{3C596D41-91F1-414C-A243-50A5B004C764}" srcOrd="0" destOrd="0" presId="urn:microsoft.com/office/officeart/2005/8/layout/arrow6"/>
    <dgm:cxn modelId="{11DB1DC8-B161-4F9A-BC30-F2FC3FF8F40E}" type="presOf" srcId="{813CB42A-D87C-4A91-9146-7FC2DA9FC4AE}" destId="{49C9903A-C8A6-4094-9D2D-B7E63992B23D}" srcOrd="0" destOrd="0" presId="urn:microsoft.com/office/officeart/2005/8/layout/arrow6"/>
    <dgm:cxn modelId="{CA494048-F486-4E7E-A037-2650243D6B2A}" type="presOf" srcId="{71B81E9B-C8B6-47B4-AB09-7571D2D674C9}" destId="{4AD8D0C1-EBCE-4704-AAC9-6C92D43BE5C8}" srcOrd="0" destOrd="1" presId="urn:microsoft.com/office/officeart/2005/8/layout/arrow6"/>
    <dgm:cxn modelId="{679D7E42-E1B2-423C-919D-9E5B4E02E436}" srcId="{B56F0FD3-AC31-48C0-A99F-A10F8B8577B6}" destId="{71B81E9B-C8B6-47B4-AB09-7571D2D674C9}" srcOrd="0" destOrd="0" parTransId="{4B50A657-B2E4-4F63-AE8C-E843CD77DEAE}" sibTransId="{37C68E9F-170F-4399-B1F7-D5518006B32C}"/>
    <dgm:cxn modelId="{69F60B58-B2F7-4B80-B984-9B916C7F4CAC}" type="presParOf" srcId="{49C9903A-C8A6-4094-9D2D-B7E63992B23D}" destId="{7C226426-0F3E-4786-A353-941CDB0100BC}" srcOrd="0" destOrd="0" presId="urn:microsoft.com/office/officeart/2005/8/layout/arrow6"/>
    <dgm:cxn modelId="{649EE647-9B5D-4DD7-B7FC-F455ADEF4AA8}" type="presParOf" srcId="{49C9903A-C8A6-4094-9D2D-B7E63992B23D}" destId="{4AD8D0C1-EBCE-4704-AAC9-6C92D43BE5C8}" srcOrd="1" destOrd="0" presId="urn:microsoft.com/office/officeart/2005/8/layout/arrow6"/>
    <dgm:cxn modelId="{04754B62-EE09-4320-A1A7-70847E8BA816}" type="presParOf" srcId="{49C9903A-C8A6-4094-9D2D-B7E63992B23D}" destId="{3C596D41-91F1-414C-A243-50A5B004C76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1783D9-2E89-4D5C-96FB-564A9EA76C0D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ADD83C6-CB2D-40E7-8950-0E937E7FE250}">
      <dgm:prSet phldrT="[Text]"/>
      <dgm:spPr/>
      <dgm:t>
        <a:bodyPr/>
        <a:lstStyle/>
        <a:p>
          <a:r>
            <a:rPr lang="en-US" dirty="0" smtClean="0"/>
            <a:t>Individual</a:t>
          </a:r>
          <a:endParaRPr lang="en-US" dirty="0"/>
        </a:p>
      </dgm:t>
    </dgm:pt>
    <dgm:pt modelId="{F0F1D8A2-79E7-4B69-9CEE-08CBE1EDE25A}" type="parTrans" cxnId="{F82CEC39-C0D0-48C2-821B-6C8AAC62986E}">
      <dgm:prSet/>
      <dgm:spPr/>
      <dgm:t>
        <a:bodyPr/>
        <a:lstStyle/>
        <a:p>
          <a:endParaRPr lang="en-US"/>
        </a:p>
      </dgm:t>
    </dgm:pt>
    <dgm:pt modelId="{4EC0353C-E165-4E89-9A88-395AB7801069}" type="sibTrans" cxnId="{F82CEC39-C0D0-48C2-821B-6C8AAC62986E}">
      <dgm:prSet/>
      <dgm:spPr/>
      <dgm:t>
        <a:bodyPr/>
        <a:lstStyle/>
        <a:p>
          <a:endParaRPr lang="en-US"/>
        </a:p>
      </dgm:t>
    </dgm:pt>
    <dgm:pt modelId="{15C651DF-85F6-467E-9977-D6362B35BE7C}">
      <dgm:prSet phldrT="[Text]"/>
      <dgm:spPr/>
      <dgm:t>
        <a:bodyPr/>
        <a:lstStyle/>
        <a:p>
          <a:r>
            <a:rPr lang="en-US" dirty="0" smtClean="0"/>
            <a:t>Physical pain</a:t>
          </a:r>
          <a:endParaRPr lang="en-US" dirty="0"/>
        </a:p>
      </dgm:t>
    </dgm:pt>
    <dgm:pt modelId="{9DFDDE9E-53C5-4F0B-AAC5-30CE7EC6FA54}" type="parTrans" cxnId="{AEDDDA16-C197-41C2-B753-B0F6569F6E50}">
      <dgm:prSet/>
      <dgm:spPr/>
      <dgm:t>
        <a:bodyPr/>
        <a:lstStyle/>
        <a:p>
          <a:endParaRPr lang="en-US"/>
        </a:p>
      </dgm:t>
    </dgm:pt>
    <dgm:pt modelId="{959C9C33-B62E-4211-B901-73C160F9B790}" type="sibTrans" cxnId="{AEDDDA16-C197-41C2-B753-B0F6569F6E50}">
      <dgm:prSet/>
      <dgm:spPr/>
      <dgm:t>
        <a:bodyPr/>
        <a:lstStyle/>
        <a:p>
          <a:endParaRPr lang="en-US"/>
        </a:p>
      </dgm:t>
    </dgm:pt>
    <dgm:pt modelId="{32C0DE67-A191-4F29-A144-E3D55D1673A6}">
      <dgm:prSet phldrT="[Text]"/>
      <dgm:spPr/>
      <dgm:t>
        <a:bodyPr/>
        <a:lstStyle/>
        <a:p>
          <a:r>
            <a:rPr lang="en-US" dirty="0" smtClean="0"/>
            <a:t>Emotional stress</a:t>
          </a:r>
          <a:endParaRPr lang="en-US" dirty="0"/>
        </a:p>
      </dgm:t>
    </dgm:pt>
    <dgm:pt modelId="{06C89E58-15A8-4C2C-99A8-73EE9DFB1CA5}" type="parTrans" cxnId="{1F279069-3D04-4425-BB0A-F381F1E21E83}">
      <dgm:prSet/>
      <dgm:spPr/>
      <dgm:t>
        <a:bodyPr/>
        <a:lstStyle/>
        <a:p>
          <a:endParaRPr lang="en-US"/>
        </a:p>
      </dgm:t>
    </dgm:pt>
    <dgm:pt modelId="{72BAFC5F-41A6-47F7-B33A-2E906F400A8E}" type="sibTrans" cxnId="{1F279069-3D04-4425-BB0A-F381F1E21E83}">
      <dgm:prSet/>
      <dgm:spPr/>
      <dgm:t>
        <a:bodyPr/>
        <a:lstStyle/>
        <a:p>
          <a:endParaRPr lang="en-US"/>
        </a:p>
      </dgm:t>
    </dgm:pt>
    <dgm:pt modelId="{77082F8E-6096-486A-BE65-CA280A0EE67F}">
      <dgm:prSet phldrT="[Text]"/>
      <dgm:spPr/>
      <dgm:t>
        <a:bodyPr/>
        <a:lstStyle/>
        <a:p>
          <a:r>
            <a:rPr lang="en-US" dirty="0" smtClean="0"/>
            <a:t>Career department</a:t>
          </a:r>
          <a:endParaRPr lang="en-US" dirty="0"/>
        </a:p>
      </dgm:t>
    </dgm:pt>
    <dgm:pt modelId="{F2DCB1D3-90A2-4D76-B3AE-7EF1184C8EC8}" type="parTrans" cxnId="{56B393BB-6B65-4B3C-A1AF-37846F8B1953}">
      <dgm:prSet/>
      <dgm:spPr/>
      <dgm:t>
        <a:bodyPr/>
        <a:lstStyle/>
        <a:p>
          <a:endParaRPr lang="en-US"/>
        </a:p>
      </dgm:t>
    </dgm:pt>
    <dgm:pt modelId="{0D80DA3B-9D60-491C-AAB7-071D55D87986}" type="sibTrans" cxnId="{56B393BB-6B65-4B3C-A1AF-37846F8B1953}">
      <dgm:prSet/>
      <dgm:spPr/>
      <dgm:t>
        <a:bodyPr/>
        <a:lstStyle/>
        <a:p>
          <a:endParaRPr lang="en-US"/>
        </a:p>
      </dgm:t>
    </dgm:pt>
    <dgm:pt modelId="{3F4D119B-27EC-42B1-BD47-1FF81B56316A}">
      <dgm:prSet phldrT="[Text]"/>
      <dgm:spPr/>
      <dgm:t>
        <a:bodyPr/>
        <a:lstStyle/>
        <a:p>
          <a:r>
            <a:rPr lang="en-US" dirty="0" smtClean="0"/>
            <a:t>Lost duty time</a:t>
          </a:r>
          <a:endParaRPr lang="en-US" dirty="0"/>
        </a:p>
      </dgm:t>
    </dgm:pt>
    <dgm:pt modelId="{51BA50EF-6835-4909-B684-A972265390D8}" type="parTrans" cxnId="{9CDFD618-BC5E-4641-A40F-EE3618739709}">
      <dgm:prSet/>
      <dgm:spPr/>
      <dgm:t>
        <a:bodyPr/>
        <a:lstStyle/>
        <a:p>
          <a:endParaRPr lang="en-US"/>
        </a:p>
      </dgm:t>
    </dgm:pt>
    <dgm:pt modelId="{BC590B8D-CE71-445A-8A9D-8E2399546C26}" type="sibTrans" cxnId="{9CDFD618-BC5E-4641-A40F-EE3618739709}">
      <dgm:prSet/>
      <dgm:spPr/>
      <dgm:t>
        <a:bodyPr/>
        <a:lstStyle/>
        <a:p>
          <a:endParaRPr lang="en-US"/>
        </a:p>
      </dgm:t>
    </dgm:pt>
    <dgm:pt modelId="{36724AFC-9EA0-4D58-97C0-7719DDC76237}">
      <dgm:prSet phldrT="[Text]"/>
      <dgm:spPr/>
      <dgm:t>
        <a:bodyPr/>
        <a:lstStyle/>
        <a:p>
          <a:r>
            <a:rPr lang="en-US" dirty="0" smtClean="0"/>
            <a:t>Worker’s comp</a:t>
          </a:r>
          <a:endParaRPr lang="en-US" dirty="0"/>
        </a:p>
      </dgm:t>
    </dgm:pt>
    <dgm:pt modelId="{8AB961A7-E24E-4AE0-A069-CF71BB674586}" type="parTrans" cxnId="{5F23DDAF-7588-4ABA-87FD-62EB7DB3E4CA}">
      <dgm:prSet/>
      <dgm:spPr/>
      <dgm:t>
        <a:bodyPr/>
        <a:lstStyle/>
        <a:p>
          <a:endParaRPr lang="en-US"/>
        </a:p>
      </dgm:t>
    </dgm:pt>
    <dgm:pt modelId="{E16B77CA-8E3F-4097-99CF-94F875997C57}" type="sibTrans" cxnId="{5F23DDAF-7588-4ABA-87FD-62EB7DB3E4CA}">
      <dgm:prSet/>
      <dgm:spPr/>
      <dgm:t>
        <a:bodyPr/>
        <a:lstStyle/>
        <a:p>
          <a:endParaRPr lang="en-US"/>
        </a:p>
      </dgm:t>
    </dgm:pt>
    <dgm:pt modelId="{D85D78FC-D833-41C5-97AA-87606FE28BA7}">
      <dgm:prSet phldrT="[Text]"/>
      <dgm:spPr/>
      <dgm:t>
        <a:bodyPr/>
        <a:lstStyle/>
        <a:p>
          <a:r>
            <a:rPr lang="en-US" dirty="0" smtClean="0"/>
            <a:t>No wages for FF</a:t>
          </a:r>
          <a:endParaRPr lang="en-US" dirty="0"/>
        </a:p>
      </dgm:t>
    </dgm:pt>
    <dgm:pt modelId="{F8273BE8-D6CA-4CB6-A74A-17AF1E05B51F}" type="parTrans" cxnId="{7753AAE8-0D55-4CB4-A89C-145007C997A8}">
      <dgm:prSet/>
      <dgm:spPr/>
      <dgm:t>
        <a:bodyPr/>
        <a:lstStyle/>
        <a:p>
          <a:endParaRPr lang="en-US"/>
        </a:p>
      </dgm:t>
    </dgm:pt>
    <dgm:pt modelId="{32047846-CF15-4580-841D-B2516FB3DA56}" type="sibTrans" cxnId="{7753AAE8-0D55-4CB4-A89C-145007C997A8}">
      <dgm:prSet/>
      <dgm:spPr/>
      <dgm:t>
        <a:bodyPr/>
        <a:lstStyle/>
        <a:p>
          <a:endParaRPr lang="en-US"/>
        </a:p>
      </dgm:t>
    </dgm:pt>
    <dgm:pt modelId="{F3D08A44-0BAC-4A10-9A32-BE9A6259071F}">
      <dgm:prSet phldrT="[Text]"/>
      <dgm:spPr/>
      <dgm:t>
        <a:bodyPr/>
        <a:lstStyle/>
        <a:p>
          <a:r>
            <a:rPr lang="en-US" dirty="0" smtClean="0"/>
            <a:t>Volunteer department</a:t>
          </a:r>
          <a:endParaRPr lang="en-US" dirty="0"/>
        </a:p>
      </dgm:t>
    </dgm:pt>
    <dgm:pt modelId="{608A1AB8-0C53-4970-8906-B057F58F51D0}" type="parTrans" cxnId="{DCE677FB-1720-400A-A832-8DE38E008CC0}">
      <dgm:prSet/>
      <dgm:spPr/>
      <dgm:t>
        <a:bodyPr/>
        <a:lstStyle/>
        <a:p>
          <a:endParaRPr lang="en-US"/>
        </a:p>
      </dgm:t>
    </dgm:pt>
    <dgm:pt modelId="{FE202CB2-F1CE-4D44-A3A3-2D5C43884CBC}" type="sibTrans" cxnId="{DCE677FB-1720-400A-A832-8DE38E008CC0}">
      <dgm:prSet/>
      <dgm:spPr/>
      <dgm:t>
        <a:bodyPr/>
        <a:lstStyle/>
        <a:p>
          <a:endParaRPr lang="en-US"/>
        </a:p>
      </dgm:t>
    </dgm:pt>
    <dgm:pt modelId="{4C427F3F-0CCB-420A-BB34-1841D2B978F8}">
      <dgm:prSet phldrT="[Text]"/>
      <dgm:spPr/>
      <dgm:t>
        <a:bodyPr/>
        <a:lstStyle/>
        <a:p>
          <a:r>
            <a:rPr lang="en-US" dirty="0" smtClean="0"/>
            <a:t>Possible worker’s comp</a:t>
          </a:r>
          <a:endParaRPr lang="en-US" dirty="0"/>
        </a:p>
      </dgm:t>
    </dgm:pt>
    <dgm:pt modelId="{E68D98BE-0F72-4026-81AC-8607A17D2210}" type="parTrans" cxnId="{A48F7B61-807E-48E7-B22E-6C75AC6018F3}">
      <dgm:prSet/>
      <dgm:spPr/>
      <dgm:t>
        <a:bodyPr/>
        <a:lstStyle/>
        <a:p>
          <a:endParaRPr lang="en-US"/>
        </a:p>
      </dgm:t>
    </dgm:pt>
    <dgm:pt modelId="{101D8A72-DFC0-4828-9ED1-AC422632C2D1}" type="sibTrans" cxnId="{A48F7B61-807E-48E7-B22E-6C75AC6018F3}">
      <dgm:prSet/>
      <dgm:spPr/>
      <dgm:t>
        <a:bodyPr/>
        <a:lstStyle/>
        <a:p>
          <a:endParaRPr lang="en-US"/>
        </a:p>
      </dgm:t>
    </dgm:pt>
    <dgm:pt modelId="{AB96C753-3BD8-49D2-9FBE-BB2DA2209EFB}">
      <dgm:prSet phldrT="[Text]"/>
      <dgm:spPr/>
      <dgm:t>
        <a:bodyPr/>
        <a:lstStyle/>
        <a:p>
          <a:r>
            <a:rPr lang="en-US" dirty="0" smtClean="0"/>
            <a:t>No wages for FF from full-time job</a:t>
          </a:r>
          <a:endParaRPr lang="en-US" dirty="0"/>
        </a:p>
      </dgm:t>
    </dgm:pt>
    <dgm:pt modelId="{EB01079F-88DB-4F31-AA12-DEB01699B559}" type="parTrans" cxnId="{7437077B-073F-4F1F-96C9-75BC1A9B9127}">
      <dgm:prSet/>
      <dgm:spPr/>
      <dgm:t>
        <a:bodyPr/>
        <a:lstStyle/>
        <a:p>
          <a:endParaRPr lang="en-US"/>
        </a:p>
      </dgm:t>
    </dgm:pt>
    <dgm:pt modelId="{DF3E5274-51B4-41EA-9254-0FED0047B849}" type="sibTrans" cxnId="{7437077B-073F-4F1F-96C9-75BC1A9B9127}">
      <dgm:prSet/>
      <dgm:spPr/>
      <dgm:t>
        <a:bodyPr/>
        <a:lstStyle/>
        <a:p>
          <a:endParaRPr lang="en-US"/>
        </a:p>
      </dgm:t>
    </dgm:pt>
    <dgm:pt modelId="{A459D721-55CC-45CF-9CC7-590116E18184}" type="pres">
      <dgm:prSet presAssocID="{4D1783D9-2E89-4D5C-96FB-564A9EA76C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90CA68-BE1A-47B8-8E86-0193252D757A}" type="pres">
      <dgm:prSet presAssocID="{AADD83C6-CB2D-40E7-8950-0E937E7FE250}" presName="root" presStyleCnt="0"/>
      <dgm:spPr/>
    </dgm:pt>
    <dgm:pt modelId="{DDD95B87-0820-468F-A86F-1117385B7E3C}" type="pres">
      <dgm:prSet presAssocID="{AADD83C6-CB2D-40E7-8950-0E937E7FE250}" presName="rootComposite" presStyleCnt="0"/>
      <dgm:spPr/>
    </dgm:pt>
    <dgm:pt modelId="{E5AD538A-E4A1-4D51-9AEE-221DA9EB1D16}" type="pres">
      <dgm:prSet presAssocID="{AADD83C6-CB2D-40E7-8950-0E937E7FE250}" presName="rootText" presStyleLbl="node1" presStyleIdx="0" presStyleCnt="3"/>
      <dgm:spPr/>
      <dgm:t>
        <a:bodyPr/>
        <a:lstStyle/>
        <a:p>
          <a:endParaRPr lang="en-US"/>
        </a:p>
      </dgm:t>
    </dgm:pt>
    <dgm:pt modelId="{4C159EBF-FF47-4F1B-8976-A7E38E03300A}" type="pres">
      <dgm:prSet presAssocID="{AADD83C6-CB2D-40E7-8950-0E937E7FE250}" presName="rootConnector" presStyleLbl="node1" presStyleIdx="0" presStyleCnt="3"/>
      <dgm:spPr/>
      <dgm:t>
        <a:bodyPr/>
        <a:lstStyle/>
        <a:p>
          <a:endParaRPr lang="en-US"/>
        </a:p>
      </dgm:t>
    </dgm:pt>
    <dgm:pt modelId="{9DDA43DC-9CB9-4BBA-A215-C0E734374AF7}" type="pres">
      <dgm:prSet presAssocID="{AADD83C6-CB2D-40E7-8950-0E937E7FE250}" presName="childShape" presStyleCnt="0"/>
      <dgm:spPr/>
    </dgm:pt>
    <dgm:pt modelId="{31563B32-9626-436A-B7B1-E5443C69E199}" type="pres">
      <dgm:prSet presAssocID="{9DFDDE9E-53C5-4F0B-AAC5-30CE7EC6FA54}" presName="Name13" presStyleLbl="parChTrans1D2" presStyleIdx="0" presStyleCnt="7"/>
      <dgm:spPr/>
      <dgm:t>
        <a:bodyPr/>
        <a:lstStyle/>
        <a:p>
          <a:endParaRPr lang="en-US"/>
        </a:p>
      </dgm:t>
    </dgm:pt>
    <dgm:pt modelId="{CF1A9977-2BB4-4851-8920-70510381C785}" type="pres">
      <dgm:prSet presAssocID="{15C651DF-85F6-467E-9977-D6362B35BE7C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5619D-CB3F-4A9E-8DC8-2EC0B3BAC7A8}" type="pres">
      <dgm:prSet presAssocID="{06C89E58-15A8-4C2C-99A8-73EE9DFB1CA5}" presName="Name13" presStyleLbl="parChTrans1D2" presStyleIdx="1" presStyleCnt="7"/>
      <dgm:spPr/>
      <dgm:t>
        <a:bodyPr/>
        <a:lstStyle/>
        <a:p>
          <a:endParaRPr lang="en-US"/>
        </a:p>
      </dgm:t>
    </dgm:pt>
    <dgm:pt modelId="{7839BC12-2B7F-40A2-AAF8-83064DEF1043}" type="pres">
      <dgm:prSet presAssocID="{32C0DE67-A191-4F29-A144-E3D55D1673A6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B3E98-F86D-4DC2-B5E5-BBD28BBACD0F}" type="pres">
      <dgm:prSet presAssocID="{77082F8E-6096-486A-BE65-CA280A0EE67F}" presName="root" presStyleCnt="0"/>
      <dgm:spPr/>
    </dgm:pt>
    <dgm:pt modelId="{46B3F22E-CE33-4241-BB71-128512B6C6F2}" type="pres">
      <dgm:prSet presAssocID="{77082F8E-6096-486A-BE65-CA280A0EE67F}" presName="rootComposite" presStyleCnt="0"/>
      <dgm:spPr/>
    </dgm:pt>
    <dgm:pt modelId="{BC6E85DB-7ED7-47D8-AF02-492341F2D2EC}" type="pres">
      <dgm:prSet presAssocID="{77082F8E-6096-486A-BE65-CA280A0EE67F}" presName="rootText" presStyleLbl="node1" presStyleIdx="1" presStyleCnt="3"/>
      <dgm:spPr/>
      <dgm:t>
        <a:bodyPr/>
        <a:lstStyle/>
        <a:p>
          <a:endParaRPr lang="en-US"/>
        </a:p>
      </dgm:t>
    </dgm:pt>
    <dgm:pt modelId="{065BFFA3-43EB-4BFA-B002-52AD3265097B}" type="pres">
      <dgm:prSet presAssocID="{77082F8E-6096-486A-BE65-CA280A0EE67F}" presName="rootConnector" presStyleLbl="node1" presStyleIdx="1" presStyleCnt="3"/>
      <dgm:spPr/>
      <dgm:t>
        <a:bodyPr/>
        <a:lstStyle/>
        <a:p>
          <a:endParaRPr lang="en-US"/>
        </a:p>
      </dgm:t>
    </dgm:pt>
    <dgm:pt modelId="{A30E4F0D-4B6B-4392-8C05-E6E13AA810DA}" type="pres">
      <dgm:prSet presAssocID="{77082F8E-6096-486A-BE65-CA280A0EE67F}" presName="childShape" presStyleCnt="0"/>
      <dgm:spPr/>
    </dgm:pt>
    <dgm:pt modelId="{ECDFFCE1-E7BE-486B-AC52-B4B11012E507}" type="pres">
      <dgm:prSet presAssocID="{51BA50EF-6835-4909-B684-A972265390D8}" presName="Name13" presStyleLbl="parChTrans1D2" presStyleIdx="2" presStyleCnt="7"/>
      <dgm:spPr/>
      <dgm:t>
        <a:bodyPr/>
        <a:lstStyle/>
        <a:p>
          <a:endParaRPr lang="en-US"/>
        </a:p>
      </dgm:t>
    </dgm:pt>
    <dgm:pt modelId="{2ADA4A00-1912-4C39-B9B4-5325BB875BCE}" type="pres">
      <dgm:prSet presAssocID="{3F4D119B-27EC-42B1-BD47-1FF81B56316A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0A5D3-A0B0-4480-B7FA-BD6A12AC7E06}" type="pres">
      <dgm:prSet presAssocID="{8AB961A7-E24E-4AE0-A069-CF71BB674586}" presName="Name13" presStyleLbl="parChTrans1D2" presStyleIdx="3" presStyleCnt="7"/>
      <dgm:spPr/>
      <dgm:t>
        <a:bodyPr/>
        <a:lstStyle/>
        <a:p>
          <a:endParaRPr lang="en-US"/>
        </a:p>
      </dgm:t>
    </dgm:pt>
    <dgm:pt modelId="{FC885A3D-8F11-4E05-A84E-CF61E5B76A7C}" type="pres">
      <dgm:prSet presAssocID="{36724AFC-9EA0-4D58-97C0-7719DDC76237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E88CF-96CD-4240-86C7-316B5BFDB9C7}" type="pres">
      <dgm:prSet presAssocID="{F8273BE8-D6CA-4CB6-A74A-17AF1E05B51F}" presName="Name13" presStyleLbl="parChTrans1D2" presStyleIdx="4" presStyleCnt="7"/>
      <dgm:spPr/>
      <dgm:t>
        <a:bodyPr/>
        <a:lstStyle/>
        <a:p>
          <a:endParaRPr lang="en-US"/>
        </a:p>
      </dgm:t>
    </dgm:pt>
    <dgm:pt modelId="{AF86B0D3-3261-4000-AE05-88FBABC9B642}" type="pres">
      <dgm:prSet presAssocID="{D85D78FC-D833-41C5-97AA-87606FE28BA7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047D9-0F6C-4725-AF9E-D47A2201C52F}" type="pres">
      <dgm:prSet presAssocID="{F3D08A44-0BAC-4A10-9A32-BE9A6259071F}" presName="root" presStyleCnt="0"/>
      <dgm:spPr/>
    </dgm:pt>
    <dgm:pt modelId="{B2AB0B39-0AA8-42C2-84A7-643871FEE171}" type="pres">
      <dgm:prSet presAssocID="{F3D08A44-0BAC-4A10-9A32-BE9A6259071F}" presName="rootComposite" presStyleCnt="0"/>
      <dgm:spPr/>
    </dgm:pt>
    <dgm:pt modelId="{A2683416-F360-4225-8C9D-22F9D7B9DAF7}" type="pres">
      <dgm:prSet presAssocID="{F3D08A44-0BAC-4A10-9A32-BE9A6259071F}" presName="rootText" presStyleLbl="node1" presStyleIdx="2" presStyleCnt="3"/>
      <dgm:spPr/>
      <dgm:t>
        <a:bodyPr/>
        <a:lstStyle/>
        <a:p>
          <a:endParaRPr lang="en-US"/>
        </a:p>
      </dgm:t>
    </dgm:pt>
    <dgm:pt modelId="{1F010FF9-5E68-4345-931F-A1B9DB03F4DA}" type="pres">
      <dgm:prSet presAssocID="{F3D08A44-0BAC-4A10-9A32-BE9A6259071F}" presName="rootConnector" presStyleLbl="node1" presStyleIdx="2" presStyleCnt="3"/>
      <dgm:spPr/>
      <dgm:t>
        <a:bodyPr/>
        <a:lstStyle/>
        <a:p>
          <a:endParaRPr lang="en-US"/>
        </a:p>
      </dgm:t>
    </dgm:pt>
    <dgm:pt modelId="{9B5A2582-EACF-43DC-A4A8-B528E8EFCE02}" type="pres">
      <dgm:prSet presAssocID="{F3D08A44-0BAC-4A10-9A32-BE9A6259071F}" presName="childShape" presStyleCnt="0"/>
      <dgm:spPr/>
    </dgm:pt>
    <dgm:pt modelId="{A8CF9879-F124-4D61-926B-6903D572A080}" type="pres">
      <dgm:prSet presAssocID="{E68D98BE-0F72-4026-81AC-8607A17D2210}" presName="Name13" presStyleLbl="parChTrans1D2" presStyleIdx="5" presStyleCnt="7"/>
      <dgm:spPr/>
      <dgm:t>
        <a:bodyPr/>
        <a:lstStyle/>
        <a:p>
          <a:endParaRPr lang="en-US"/>
        </a:p>
      </dgm:t>
    </dgm:pt>
    <dgm:pt modelId="{1B8447B1-230F-42E2-B5BD-00B649341184}" type="pres">
      <dgm:prSet presAssocID="{4C427F3F-0CCB-420A-BB34-1841D2B978F8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AD7D9-592E-46B7-92FD-0E44EA14A22B}" type="pres">
      <dgm:prSet presAssocID="{EB01079F-88DB-4F31-AA12-DEB01699B559}" presName="Name13" presStyleLbl="parChTrans1D2" presStyleIdx="6" presStyleCnt="7"/>
      <dgm:spPr/>
      <dgm:t>
        <a:bodyPr/>
        <a:lstStyle/>
        <a:p>
          <a:endParaRPr lang="en-US"/>
        </a:p>
      </dgm:t>
    </dgm:pt>
    <dgm:pt modelId="{E869377F-CCA6-447C-85E6-715A84CEE54B}" type="pres">
      <dgm:prSet presAssocID="{AB96C753-3BD8-49D2-9FBE-BB2DA2209EFB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BCFE5-81C9-4C77-8419-0B281E89521F}" type="presOf" srcId="{3F4D119B-27EC-42B1-BD47-1FF81B56316A}" destId="{2ADA4A00-1912-4C39-B9B4-5325BB875BCE}" srcOrd="0" destOrd="0" presId="urn:microsoft.com/office/officeart/2005/8/layout/hierarchy3"/>
    <dgm:cxn modelId="{DCE677FB-1720-400A-A832-8DE38E008CC0}" srcId="{4D1783D9-2E89-4D5C-96FB-564A9EA76C0D}" destId="{F3D08A44-0BAC-4A10-9A32-BE9A6259071F}" srcOrd="2" destOrd="0" parTransId="{608A1AB8-0C53-4970-8906-B057F58F51D0}" sibTransId="{FE202CB2-F1CE-4D44-A3A3-2D5C43884CBC}"/>
    <dgm:cxn modelId="{7437077B-073F-4F1F-96C9-75BC1A9B9127}" srcId="{F3D08A44-0BAC-4A10-9A32-BE9A6259071F}" destId="{AB96C753-3BD8-49D2-9FBE-BB2DA2209EFB}" srcOrd="1" destOrd="0" parTransId="{EB01079F-88DB-4F31-AA12-DEB01699B559}" sibTransId="{DF3E5274-51B4-41EA-9254-0FED0047B849}"/>
    <dgm:cxn modelId="{E45CB3B9-41FD-4C8A-A4C5-DA640ADD9970}" type="presOf" srcId="{06C89E58-15A8-4C2C-99A8-73EE9DFB1CA5}" destId="{2135619D-CB3F-4A9E-8DC8-2EC0B3BAC7A8}" srcOrd="0" destOrd="0" presId="urn:microsoft.com/office/officeart/2005/8/layout/hierarchy3"/>
    <dgm:cxn modelId="{F82CEC39-C0D0-48C2-821B-6C8AAC62986E}" srcId="{4D1783D9-2E89-4D5C-96FB-564A9EA76C0D}" destId="{AADD83C6-CB2D-40E7-8950-0E937E7FE250}" srcOrd="0" destOrd="0" parTransId="{F0F1D8A2-79E7-4B69-9CEE-08CBE1EDE25A}" sibTransId="{4EC0353C-E165-4E89-9A88-395AB7801069}"/>
    <dgm:cxn modelId="{1E817870-4802-4254-BEEB-324A36A9F063}" type="presOf" srcId="{E68D98BE-0F72-4026-81AC-8607A17D2210}" destId="{A8CF9879-F124-4D61-926B-6903D572A080}" srcOrd="0" destOrd="0" presId="urn:microsoft.com/office/officeart/2005/8/layout/hierarchy3"/>
    <dgm:cxn modelId="{8E3E3AB7-970B-4D77-96E8-FFBDA263E437}" type="presOf" srcId="{F3D08A44-0BAC-4A10-9A32-BE9A6259071F}" destId="{A2683416-F360-4225-8C9D-22F9D7B9DAF7}" srcOrd="0" destOrd="0" presId="urn:microsoft.com/office/officeart/2005/8/layout/hierarchy3"/>
    <dgm:cxn modelId="{7F78E3D8-8B89-4834-9DF5-0B7BF6B54B2C}" type="presOf" srcId="{77082F8E-6096-486A-BE65-CA280A0EE67F}" destId="{065BFFA3-43EB-4BFA-B002-52AD3265097B}" srcOrd="1" destOrd="0" presId="urn:microsoft.com/office/officeart/2005/8/layout/hierarchy3"/>
    <dgm:cxn modelId="{C2115DC8-7BE3-4D29-8031-E4BCFE02BCDB}" type="presOf" srcId="{51BA50EF-6835-4909-B684-A972265390D8}" destId="{ECDFFCE1-E7BE-486B-AC52-B4B11012E507}" srcOrd="0" destOrd="0" presId="urn:microsoft.com/office/officeart/2005/8/layout/hierarchy3"/>
    <dgm:cxn modelId="{B125F9AB-8302-46FE-B5D2-D5B68DD99C59}" type="presOf" srcId="{EB01079F-88DB-4F31-AA12-DEB01699B559}" destId="{BEDAD7D9-592E-46B7-92FD-0E44EA14A22B}" srcOrd="0" destOrd="0" presId="urn:microsoft.com/office/officeart/2005/8/layout/hierarchy3"/>
    <dgm:cxn modelId="{5F23DDAF-7588-4ABA-87FD-62EB7DB3E4CA}" srcId="{77082F8E-6096-486A-BE65-CA280A0EE67F}" destId="{36724AFC-9EA0-4D58-97C0-7719DDC76237}" srcOrd="1" destOrd="0" parTransId="{8AB961A7-E24E-4AE0-A069-CF71BB674586}" sibTransId="{E16B77CA-8E3F-4097-99CF-94F875997C57}"/>
    <dgm:cxn modelId="{24B738A6-A4AA-41C3-AFF0-6E3ECFB3FACD}" type="presOf" srcId="{77082F8E-6096-486A-BE65-CA280A0EE67F}" destId="{BC6E85DB-7ED7-47D8-AF02-492341F2D2EC}" srcOrd="0" destOrd="0" presId="urn:microsoft.com/office/officeart/2005/8/layout/hierarchy3"/>
    <dgm:cxn modelId="{28103899-2BB8-4883-9649-0F0E92F4A10E}" type="presOf" srcId="{32C0DE67-A191-4F29-A144-E3D55D1673A6}" destId="{7839BC12-2B7F-40A2-AAF8-83064DEF1043}" srcOrd="0" destOrd="0" presId="urn:microsoft.com/office/officeart/2005/8/layout/hierarchy3"/>
    <dgm:cxn modelId="{56B393BB-6B65-4B3C-A1AF-37846F8B1953}" srcId="{4D1783D9-2E89-4D5C-96FB-564A9EA76C0D}" destId="{77082F8E-6096-486A-BE65-CA280A0EE67F}" srcOrd="1" destOrd="0" parTransId="{F2DCB1D3-90A2-4D76-B3AE-7EF1184C8EC8}" sibTransId="{0D80DA3B-9D60-491C-AAB7-071D55D87986}"/>
    <dgm:cxn modelId="{A83CDF77-2D11-4C77-B32F-2763E44F954E}" type="presOf" srcId="{F3D08A44-0BAC-4A10-9A32-BE9A6259071F}" destId="{1F010FF9-5E68-4345-931F-A1B9DB03F4DA}" srcOrd="1" destOrd="0" presId="urn:microsoft.com/office/officeart/2005/8/layout/hierarchy3"/>
    <dgm:cxn modelId="{1D31D115-1575-478F-BF1A-71ADF8BC5EB4}" type="presOf" srcId="{AADD83C6-CB2D-40E7-8950-0E937E7FE250}" destId="{4C159EBF-FF47-4F1B-8976-A7E38E03300A}" srcOrd="1" destOrd="0" presId="urn:microsoft.com/office/officeart/2005/8/layout/hierarchy3"/>
    <dgm:cxn modelId="{73B128D5-D210-44F7-8F96-3F2EF38F8519}" type="presOf" srcId="{15C651DF-85F6-467E-9977-D6362B35BE7C}" destId="{CF1A9977-2BB4-4851-8920-70510381C785}" srcOrd="0" destOrd="0" presId="urn:microsoft.com/office/officeart/2005/8/layout/hierarchy3"/>
    <dgm:cxn modelId="{1F279069-3D04-4425-BB0A-F381F1E21E83}" srcId="{AADD83C6-CB2D-40E7-8950-0E937E7FE250}" destId="{32C0DE67-A191-4F29-A144-E3D55D1673A6}" srcOrd="1" destOrd="0" parTransId="{06C89E58-15A8-4C2C-99A8-73EE9DFB1CA5}" sibTransId="{72BAFC5F-41A6-47F7-B33A-2E906F400A8E}"/>
    <dgm:cxn modelId="{4CB5C9E4-18BA-4141-9A43-87DEF8ED85C2}" type="presOf" srcId="{9DFDDE9E-53C5-4F0B-AAC5-30CE7EC6FA54}" destId="{31563B32-9626-436A-B7B1-E5443C69E199}" srcOrd="0" destOrd="0" presId="urn:microsoft.com/office/officeart/2005/8/layout/hierarchy3"/>
    <dgm:cxn modelId="{5BA8C4B6-7012-4D61-BF24-1D0237CC1895}" type="presOf" srcId="{F8273BE8-D6CA-4CB6-A74A-17AF1E05B51F}" destId="{DBEE88CF-96CD-4240-86C7-316B5BFDB9C7}" srcOrd="0" destOrd="0" presId="urn:microsoft.com/office/officeart/2005/8/layout/hierarchy3"/>
    <dgm:cxn modelId="{2018E2C0-A8E3-4F57-B145-62F449BCA102}" type="presOf" srcId="{AB96C753-3BD8-49D2-9FBE-BB2DA2209EFB}" destId="{E869377F-CCA6-447C-85E6-715A84CEE54B}" srcOrd="0" destOrd="0" presId="urn:microsoft.com/office/officeart/2005/8/layout/hierarchy3"/>
    <dgm:cxn modelId="{A305BAC1-59CB-4D03-8C6C-3F2528A0AFC1}" type="presOf" srcId="{36724AFC-9EA0-4D58-97C0-7719DDC76237}" destId="{FC885A3D-8F11-4E05-A84E-CF61E5B76A7C}" srcOrd="0" destOrd="0" presId="urn:microsoft.com/office/officeart/2005/8/layout/hierarchy3"/>
    <dgm:cxn modelId="{467B2352-8733-48AC-8FCD-FA174ED1C3D3}" type="presOf" srcId="{AADD83C6-CB2D-40E7-8950-0E937E7FE250}" destId="{E5AD538A-E4A1-4D51-9AEE-221DA9EB1D16}" srcOrd="0" destOrd="0" presId="urn:microsoft.com/office/officeart/2005/8/layout/hierarchy3"/>
    <dgm:cxn modelId="{F9C74EC0-3BF4-4B36-855E-726B6355CF05}" type="presOf" srcId="{D85D78FC-D833-41C5-97AA-87606FE28BA7}" destId="{AF86B0D3-3261-4000-AE05-88FBABC9B642}" srcOrd="0" destOrd="0" presId="urn:microsoft.com/office/officeart/2005/8/layout/hierarchy3"/>
    <dgm:cxn modelId="{9CDFD618-BC5E-4641-A40F-EE3618739709}" srcId="{77082F8E-6096-486A-BE65-CA280A0EE67F}" destId="{3F4D119B-27EC-42B1-BD47-1FF81B56316A}" srcOrd="0" destOrd="0" parTransId="{51BA50EF-6835-4909-B684-A972265390D8}" sibTransId="{BC590B8D-CE71-445A-8A9D-8E2399546C26}"/>
    <dgm:cxn modelId="{AABA443F-9FF4-492D-94F0-6ACAE96C45DE}" type="presOf" srcId="{4C427F3F-0CCB-420A-BB34-1841D2B978F8}" destId="{1B8447B1-230F-42E2-B5BD-00B649341184}" srcOrd="0" destOrd="0" presId="urn:microsoft.com/office/officeart/2005/8/layout/hierarchy3"/>
    <dgm:cxn modelId="{AEDDDA16-C197-41C2-B753-B0F6569F6E50}" srcId="{AADD83C6-CB2D-40E7-8950-0E937E7FE250}" destId="{15C651DF-85F6-467E-9977-D6362B35BE7C}" srcOrd="0" destOrd="0" parTransId="{9DFDDE9E-53C5-4F0B-AAC5-30CE7EC6FA54}" sibTransId="{959C9C33-B62E-4211-B901-73C160F9B790}"/>
    <dgm:cxn modelId="{659B9B41-6509-4E4B-BB14-7E444B99F5B1}" type="presOf" srcId="{8AB961A7-E24E-4AE0-A069-CF71BB674586}" destId="{8AA0A5D3-A0B0-4480-B7FA-BD6A12AC7E06}" srcOrd="0" destOrd="0" presId="urn:microsoft.com/office/officeart/2005/8/layout/hierarchy3"/>
    <dgm:cxn modelId="{A48F7B61-807E-48E7-B22E-6C75AC6018F3}" srcId="{F3D08A44-0BAC-4A10-9A32-BE9A6259071F}" destId="{4C427F3F-0CCB-420A-BB34-1841D2B978F8}" srcOrd="0" destOrd="0" parTransId="{E68D98BE-0F72-4026-81AC-8607A17D2210}" sibTransId="{101D8A72-DFC0-4828-9ED1-AC422632C2D1}"/>
    <dgm:cxn modelId="{47123D54-7F44-44FD-A8AE-024AAAACAAD9}" type="presOf" srcId="{4D1783D9-2E89-4D5C-96FB-564A9EA76C0D}" destId="{A459D721-55CC-45CF-9CC7-590116E18184}" srcOrd="0" destOrd="0" presId="urn:microsoft.com/office/officeart/2005/8/layout/hierarchy3"/>
    <dgm:cxn modelId="{7753AAE8-0D55-4CB4-A89C-145007C997A8}" srcId="{77082F8E-6096-486A-BE65-CA280A0EE67F}" destId="{D85D78FC-D833-41C5-97AA-87606FE28BA7}" srcOrd="2" destOrd="0" parTransId="{F8273BE8-D6CA-4CB6-A74A-17AF1E05B51F}" sibTransId="{32047846-CF15-4580-841D-B2516FB3DA56}"/>
    <dgm:cxn modelId="{A2B30783-6F7D-453A-A0A6-0055A1582676}" type="presParOf" srcId="{A459D721-55CC-45CF-9CC7-590116E18184}" destId="{9990CA68-BE1A-47B8-8E86-0193252D757A}" srcOrd="0" destOrd="0" presId="urn:microsoft.com/office/officeart/2005/8/layout/hierarchy3"/>
    <dgm:cxn modelId="{3769C005-368D-4584-A074-188F5480BCDA}" type="presParOf" srcId="{9990CA68-BE1A-47B8-8E86-0193252D757A}" destId="{DDD95B87-0820-468F-A86F-1117385B7E3C}" srcOrd="0" destOrd="0" presId="urn:microsoft.com/office/officeart/2005/8/layout/hierarchy3"/>
    <dgm:cxn modelId="{17A440AC-088C-42AE-ACA9-F0DECA2E20E4}" type="presParOf" srcId="{DDD95B87-0820-468F-A86F-1117385B7E3C}" destId="{E5AD538A-E4A1-4D51-9AEE-221DA9EB1D16}" srcOrd="0" destOrd="0" presId="urn:microsoft.com/office/officeart/2005/8/layout/hierarchy3"/>
    <dgm:cxn modelId="{900CE2C2-7F63-4699-932C-C7259906C990}" type="presParOf" srcId="{DDD95B87-0820-468F-A86F-1117385B7E3C}" destId="{4C159EBF-FF47-4F1B-8976-A7E38E03300A}" srcOrd="1" destOrd="0" presId="urn:microsoft.com/office/officeart/2005/8/layout/hierarchy3"/>
    <dgm:cxn modelId="{A10C10FB-48CE-4FEC-B073-F20BB5A68A85}" type="presParOf" srcId="{9990CA68-BE1A-47B8-8E86-0193252D757A}" destId="{9DDA43DC-9CB9-4BBA-A215-C0E734374AF7}" srcOrd="1" destOrd="0" presId="urn:microsoft.com/office/officeart/2005/8/layout/hierarchy3"/>
    <dgm:cxn modelId="{238D1205-9F88-4FE3-8D8A-F4F19EB5A472}" type="presParOf" srcId="{9DDA43DC-9CB9-4BBA-A215-C0E734374AF7}" destId="{31563B32-9626-436A-B7B1-E5443C69E199}" srcOrd="0" destOrd="0" presId="urn:microsoft.com/office/officeart/2005/8/layout/hierarchy3"/>
    <dgm:cxn modelId="{B5B474F6-4D3D-47E4-ADFB-65A63F006C0C}" type="presParOf" srcId="{9DDA43DC-9CB9-4BBA-A215-C0E734374AF7}" destId="{CF1A9977-2BB4-4851-8920-70510381C785}" srcOrd="1" destOrd="0" presId="urn:microsoft.com/office/officeart/2005/8/layout/hierarchy3"/>
    <dgm:cxn modelId="{11E20942-05FF-49CA-89F9-A8C94F6055CF}" type="presParOf" srcId="{9DDA43DC-9CB9-4BBA-A215-C0E734374AF7}" destId="{2135619D-CB3F-4A9E-8DC8-2EC0B3BAC7A8}" srcOrd="2" destOrd="0" presId="urn:microsoft.com/office/officeart/2005/8/layout/hierarchy3"/>
    <dgm:cxn modelId="{A6D0A53C-E4AF-4BE6-8096-FDBDE21DCF2D}" type="presParOf" srcId="{9DDA43DC-9CB9-4BBA-A215-C0E734374AF7}" destId="{7839BC12-2B7F-40A2-AAF8-83064DEF1043}" srcOrd="3" destOrd="0" presId="urn:microsoft.com/office/officeart/2005/8/layout/hierarchy3"/>
    <dgm:cxn modelId="{887681DF-589B-43C8-84D8-AFEB08093D2C}" type="presParOf" srcId="{A459D721-55CC-45CF-9CC7-590116E18184}" destId="{D75B3E98-F86D-4DC2-B5E5-BBD28BBACD0F}" srcOrd="1" destOrd="0" presId="urn:microsoft.com/office/officeart/2005/8/layout/hierarchy3"/>
    <dgm:cxn modelId="{796F07BA-75A0-4C5A-B335-AD0314A346B7}" type="presParOf" srcId="{D75B3E98-F86D-4DC2-B5E5-BBD28BBACD0F}" destId="{46B3F22E-CE33-4241-BB71-128512B6C6F2}" srcOrd="0" destOrd="0" presId="urn:microsoft.com/office/officeart/2005/8/layout/hierarchy3"/>
    <dgm:cxn modelId="{1FE31BED-7202-440C-8AF0-FAE2DC838F41}" type="presParOf" srcId="{46B3F22E-CE33-4241-BB71-128512B6C6F2}" destId="{BC6E85DB-7ED7-47D8-AF02-492341F2D2EC}" srcOrd="0" destOrd="0" presId="urn:microsoft.com/office/officeart/2005/8/layout/hierarchy3"/>
    <dgm:cxn modelId="{69AF8816-E366-4DEE-A706-C0E426CB714A}" type="presParOf" srcId="{46B3F22E-CE33-4241-BB71-128512B6C6F2}" destId="{065BFFA3-43EB-4BFA-B002-52AD3265097B}" srcOrd="1" destOrd="0" presId="urn:microsoft.com/office/officeart/2005/8/layout/hierarchy3"/>
    <dgm:cxn modelId="{A63B094E-78E5-4B38-A57F-B8282FB63D5C}" type="presParOf" srcId="{D75B3E98-F86D-4DC2-B5E5-BBD28BBACD0F}" destId="{A30E4F0D-4B6B-4392-8C05-E6E13AA810DA}" srcOrd="1" destOrd="0" presId="urn:microsoft.com/office/officeart/2005/8/layout/hierarchy3"/>
    <dgm:cxn modelId="{10BA1B70-4606-4349-812E-375BB1CDDF6F}" type="presParOf" srcId="{A30E4F0D-4B6B-4392-8C05-E6E13AA810DA}" destId="{ECDFFCE1-E7BE-486B-AC52-B4B11012E507}" srcOrd="0" destOrd="0" presId="urn:microsoft.com/office/officeart/2005/8/layout/hierarchy3"/>
    <dgm:cxn modelId="{D84B64E6-64D4-4A60-8A50-26B2B4E5C839}" type="presParOf" srcId="{A30E4F0D-4B6B-4392-8C05-E6E13AA810DA}" destId="{2ADA4A00-1912-4C39-B9B4-5325BB875BCE}" srcOrd="1" destOrd="0" presId="urn:microsoft.com/office/officeart/2005/8/layout/hierarchy3"/>
    <dgm:cxn modelId="{B74A10BE-859A-446F-BF87-D9651DE9DF8D}" type="presParOf" srcId="{A30E4F0D-4B6B-4392-8C05-E6E13AA810DA}" destId="{8AA0A5D3-A0B0-4480-B7FA-BD6A12AC7E06}" srcOrd="2" destOrd="0" presId="urn:microsoft.com/office/officeart/2005/8/layout/hierarchy3"/>
    <dgm:cxn modelId="{C7C67363-C4D0-4430-8FAE-DF681EB3EEB5}" type="presParOf" srcId="{A30E4F0D-4B6B-4392-8C05-E6E13AA810DA}" destId="{FC885A3D-8F11-4E05-A84E-CF61E5B76A7C}" srcOrd="3" destOrd="0" presId="urn:microsoft.com/office/officeart/2005/8/layout/hierarchy3"/>
    <dgm:cxn modelId="{D5C18EA8-A5A3-4EB5-A31B-1FDF0C6BB13A}" type="presParOf" srcId="{A30E4F0D-4B6B-4392-8C05-E6E13AA810DA}" destId="{DBEE88CF-96CD-4240-86C7-316B5BFDB9C7}" srcOrd="4" destOrd="0" presId="urn:microsoft.com/office/officeart/2005/8/layout/hierarchy3"/>
    <dgm:cxn modelId="{4931E651-D6E7-4E10-9787-C326B14D5E58}" type="presParOf" srcId="{A30E4F0D-4B6B-4392-8C05-E6E13AA810DA}" destId="{AF86B0D3-3261-4000-AE05-88FBABC9B642}" srcOrd="5" destOrd="0" presId="urn:microsoft.com/office/officeart/2005/8/layout/hierarchy3"/>
    <dgm:cxn modelId="{D7D19E29-BC36-4545-962C-9B3E208D141F}" type="presParOf" srcId="{A459D721-55CC-45CF-9CC7-590116E18184}" destId="{B02047D9-0F6C-4725-AF9E-D47A2201C52F}" srcOrd="2" destOrd="0" presId="urn:microsoft.com/office/officeart/2005/8/layout/hierarchy3"/>
    <dgm:cxn modelId="{3C619E53-5510-4F9F-91B9-B3C091474D3D}" type="presParOf" srcId="{B02047D9-0F6C-4725-AF9E-D47A2201C52F}" destId="{B2AB0B39-0AA8-42C2-84A7-643871FEE171}" srcOrd="0" destOrd="0" presId="urn:microsoft.com/office/officeart/2005/8/layout/hierarchy3"/>
    <dgm:cxn modelId="{9F97610A-A758-4740-9C50-6EF09D5B826F}" type="presParOf" srcId="{B2AB0B39-0AA8-42C2-84A7-643871FEE171}" destId="{A2683416-F360-4225-8C9D-22F9D7B9DAF7}" srcOrd="0" destOrd="0" presId="urn:microsoft.com/office/officeart/2005/8/layout/hierarchy3"/>
    <dgm:cxn modelId="{15D51A93-FE21-43E3-869A-4DAFFA05AD83}" type="presParOf" srcId="{B2AB0B39-0AA8-42C2-84A7-643871FEE171}" destId="{1F010FF9-5E68-4345-931F-A1B9DB03F4DA}" srcOrd="1" destOrd="0" presId="urn:microsoft.com/office/officeart/2005/8/layout/hierarchy3"/>
    <dgm:cxn modelId="{5BD88940-F2AA-4420-9DB7-806C796B460F}" type="presParOf" srcId="{B02047D9-0F6C-4725-AF9E-D47A2201C52F}" destId="{9B5A2582-EACF-43DC-A4A8-B528E8EFCE02}" srcOrd="1" destOrd="0" presId="urn:microsoft.com/office/officeart/2005/8/layout/hierarchy3"/>
    <dgm:cxn modelId="{D4201EAA-1E1A-4353-859B-8B7395D5AA44}" type="presParOf" srcId="{9B5A2582-EACF-43DC-A4A8-B528E8EFCE02}" destId="{A8CF9879-F124-4D61-926B-6903D572A080}" srcOrd="0" destOrd="0" presId="urn:microsoft.com/office/officeart/2005/8/layout/hierarchy3"/>
    <dgm:cxn modelId="{0B7F907F-4097-48CA-841C-25E1D7512B1F}" type="presParOf" srcId="{9B5A2582-EACF-43DC-A4A8-B528E8EFCE02}" destId="{1B8447B1-230F-42E2-B5BD-00B649341184}" srcOrd="1" destOrd="0" presId="urn:microsoft.com/office/officeart/2005/8/layout/hierarchy3"/>
    <dgm:cxn modelId="{7BF32CE7-15A4-4F6A-A6A3-B9B1ACA937C7}" type="presParOf" srcId="{9B5A2582-EACF-43DC-A4A8-B528E8EFCE02}" destId="{BEDAD7D9-592E-46B7-92FD-0E44EA14A22B}" srcOrd="2" destOrd="0" presId="urn:microsoft.com/office/officeart/2005/8/layout/hierarchy3"/>
    <dgm:cxn modelId="{A645C3D4-9064-4BF8-8BBA-30D40AB4E378}" type="presParOf" srcId="{9B5A2582-EACF-43DC-A4A8-B528E8EFCE02}" destId="{E869377F-CCA6-447C-85E6-715A84CEE54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D30795-310C-414C-AD11-2783161926CD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1722B5C-CBBB-4990-AAD2-C3AA7D231F6F}">
      <dgm:prSet phldrT="[Text]"/>
      <dgm:spPr/>
      <dgm:t>
        <a:bodyPr/>
        <a:lstStyle/>
        <a:p>
          <a:r>
            <a:rPr lang="en-US" dirty="0" smtClean="0"/>
            <a:t>Effective training</a:t>
          </a:r>
          <a:endParaRPr lang="en-US" dirty="0"/>
        </a:p>
      </dgm:t>
    </dgm:pt>
    <dgm:pt modelId="{CC769A35-C960-4104-894F-79A047DD2CFB}" type="parTrans" cxnId="{696A318C-3B4D-4D79-A796-C68C9C2669B2}">
      <dgm:prSet/>
      <dgm:spPr/>
      <dgm:t>
        <a:bodyPr/>
        <a:lstStyle/>
        <a:p>
          <a:endParaRPr lang="en-US"/>
        </a:p>
      </dgm:t>
    </dgm:pt>
    <dgm:pt modelId="{C83B0A48-6454-4415-B753-E78D81ABA454}" type="sibTrans" cxnId="{696A318C-3B4D-4D79-A796-C68C9C2669B2}">
      <dgm:prSet/>
      <dgm:spPr/>
      <dgm:t>
        <a:bodyPr/>
        <a:lstStyle/>
        <a:p>
          <a:endParaRPr lang="en-US"/>
        </a:p>
      </dgm:t>
    </dgm:pt>
    <dgm:pt modelId="{A61F1D8C-5D68-4D1A-B615-DC54E7720B8A}">
      <dgm:prSet phldrT="[Text]"/>
      <dgm:spPr/>
      <dgm:t>
        <a:bodyPr/>
        <a:lstStyle/>
        <a:p>
          <a:r>
            <a:rPr lang="en-US" dirty="0" smtClean="0"/>
            <a:t>Company discipline and accountability</a:t>
          </a:r>
          <a:endParaRPr lang="en-US" dirty="0"/>
        </a:p>
      </dgm:t>
    </dgm:pt>
    <dgm:pt modelId="{74DF3884-96B7-4EAB-B008-E601190481A6}" type="parTrans" cxnId="{B026C054-99F1-4A09-BF31-6434CD4BA722}">
      <dgm:prSet/>
      <dgm:spPr/>
      <dgm:t>
        <a:bodyPr/>
        <a:lstStyle/>
        <a:p>
          <a:endParaRPr lang="en-US"/>
        </a:p>
      </dgm:t>
    </dgm:pt>
    <dgm:pt modelId="{37797490-E133-47DF-A4E6-628E46C40F2B}" type="sibTrans" cxnId="{B026C054-99F1-4A09-BF31-6434CD4BA722}">
      <dgm:prSet/>
      <dgm:spPr/>
      <dgm:t>
        <a:bodyPr/>
        <a:lstStyle/>
        <a:p>
          <a:endParaRPr lang="en-US"/>
        </a:p>
      </dgm:t>
    </dgm:pt>
    <dgm:pt modelId="{B618B4F1-9705-4324-A38B-AFC54A8D420D}">
      <dgm:prSet phldrT="[Text]"/>
      <dgm:spPr/>
      <dgm:t>
        <a:bodyPr/>
        <a:lstStyle/>
        <a:p>
          <a:r>
            <a:rPr lang="en-US" dirty="0" smtClean="0"/>
            <a:t>Follow established safety SOPs</a:t>
          </a:r>
          <a:endParaRPr lang="en-US" dirty="0"/>
        </a:p>
      </dgm:t>
    </dgm:pt>
    <dgm:pt modelId="{92156A4E-C850-4DA9-A68E-96EDB043DFCE}" type="parTrans" cxnId="{517B6DB3-E90F-4FBA-96CD-D4971D52FEE7}">
      <dgm:prSet/>
      <dgm:spPr/>
      <dgm:t>
        <a:bodyPr/>
        <a:lstStyle/>
        <a:p>
          <a:endParaRPr lang="en-US"/>
        </a:p>
      </dgm:t>
    </dgm:pt>
    <dgm:pt modelId="{71F57B84-2927-48EE-86B4-3550C261B4BE}" type="sibTrans" cxnId="{517B6DB3-E90F-4FBA-96CD-D4971D52FEE7}">
      <dgm:prSet/>
      <dgm:spPr/>
      <dgm:t>
        <a:bodyPr/>
        <a:lstStyle/>
        <a:p>
          <a:endParaRPr lang="en-US"/>
        </a:p>
      </dgm:t>
    </dgm:pt>
    <dgm:pt modelId="{66C09A65-637B-420B-A3C7-E7908F613924}" type="pres">
      <dgm:prSet presAssocID="{A9D30795-310C-414C-AD11-2783161926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35590-81E7-4DF3-9CCD-C4531F641D8D}" type="pres">
      <dgm:prSet presAssocID="{E1722B5C-CBBB-4990-AAD2-C3AA7D231F6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E1E2A-A660-4D5F-9C3A-D15883B833A4}" type="pres">
      <dgm:prSet presAssocID="{C83B0A48-6454-4415-B753-E78D81ABA454}" presName="parSpace" presStyleCnt="0"/>
      <dgm:spPr/>
    </dgm:pt>
    <dgm:pt modelId="{23CA6B51-492C-4F3B-923A-3E9C967C237C}" type="pres">
      <dgm:prSet presAssocID="{A61F1D8C-5D68-4D1A-B615-DC54E7720B8A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BB6CD-40CF-4248-9680-18F5FD08E019}" type="pres">
      <dgm:prSet presAssocID="{37797490-E133-47DF-A4E6-628E46C40F2B}" presName="parSpace" presStyleCnt="0"/>
      <dgm:spPr/>
    </dgm:pt>
    <dgm:pt modelId="{E310A60F-612B-46BB-AFC5-34537245EB93}" type="pres">
      <dgm:prSet presAssocID="{B618B4F1-9705-4324-A38B-AFC54A8D420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061493-58F4-4D13-992C-869F5F0ACD7D}" type="presOf" srcId="{B618B4F1-9705-4324-A38B-AFC54A8D420D}" destId="{E310A60F-612B-46BB-AFC5-34537245EB93}" srcOrd="0" destOrd="0" presId="urn:microsoft.com/office/officeart/2005/8/layout/hChevron3"/>
    <dgm:cxn modelId="{696A318C-3B4D-4D79-A796-C68C9C2669B2}" srcId="{A9D30795-310C-414C-AD11-2783161926CD}" destId="{E1722B5C-CBBB-4990-AAD2-C3AA7D231F6F}" srcOrd="0" destOrd="0" parTransId="{CC769A35-C960-4104-894F-79A047DD2CFB}" sibTransId="{C83B0A48-6454-4415-B753-E78D81ABA454}"/>
    <dgm:cxn modelId="{A12332DD-0421-4251-854F-A89C82C7D10B}" type="presOf" srcId="{A61F1D8C-5D68-4D1A-B615-DC54E7720B8A}" destId="{23CA6B51-492C-4F3B-923A-3E9C967C237C}" srcOrd="0" destOrd="0" presId="urn:microsoft.com/office/officeart/2005/8/layout/hChevron3"/>
    <dgm:cxn modelId="{517B6DB3-E90F-4FBA-96CD-D4971D52FEE7}" srcId="{A9D30795-310C-414C-AD11-2783161926CD}" destId="{B618B4F1-9705-4324-A38B-AFC54A8D420D}" srcOrd="2" destOrd="0" parTransId="{92156A4E-C850-4DA9-A68E-96EDB043DFCE}" sibTransId="{71F57B84-2927-48EE-86B4-3550C261B4BE}"/>
    <dgm:cxn modelId="{964E0E66-369B-492A-B09B-F38C5F9D73FB}" type="presOf" srcId="{E1722B5C-CBBB-4990-AAD2-C3AA7D231F6F}" destId="{8EB35590-81E7-4DF3-9CCD-C4531F641D8D}" srcOrd="0" destOrd="0" presId="urn:microsoft.com/office/officeart/2005/8/layout/hChevron3"/>
    <dgm:cxn modelId="{B026C054-99F1-4A09-BF31-6434CD4BA722}" srcId="{A9D30795-310C-414C-AD11-2783161926CD}" destId="{A61F1D8C-5D68-4D1A-B615-DC54E7720B8A}" srcOrd="1" destOrd="0" parTransId="{74DF3884-96B7-4EAB-B008-E601190481A6}" sibTransId="{37797490-E133-47DF-A4E6-628E46C40F2B}"/>
    <dgm:cxn modelId="{0AE9CEFD-50DB-4530-857E-FC3C1C0B2093}" type="presOf" srcId="{A9D30795-310C-414C-AD11-2783161926CD}" destId="{66C09A65-637B-420B-A3C7-E7908F613924}" srcOrd="0" destOrd="0" presId="urn:microsoft.com/office/officeart/2005/8/layout/hChevron3"/>
    <dgm:cxn modelId="{1E7B7A88-3A19-422F-BBEB-698E6B346DFB}" type="presParOf" srcId="{66C09A65-637B-420B-A3C7-E7908F613924}" destId="{8EB35590-81E7-4DF3-9CCD-C4531F641D8D}" srcOrd="0" destOrd="0" presId="urn:microsoft.com/office/officeart/2005/8/layout/hChevron3"/>
    <dgm:cxn modelId="{07C4DD3C-0624-4460-86A4-EDAB37BC0F3F}" type="presParOf" srcId="{66C09A65-637B-420B-A3C7-E7908F613924}" destId="{D13E1E2A-A660-4D5F-9C3A-D15883B833A4}" srcOrd="1" destOrd="0" presId="urn:microsoft.com/office/officeart/2005/8/layout/hChevron3"/>
    <dgm:cxn modelId="{B1035F77-4578-4E7C-8C55-60A37AFC302D}" type="presParOf" srcId="{66C09A65-637B-420B-A3C7-E7908F613924}" destId="{23CA6B51-492C-4F3B-923A-3E9C967C237C}" srcOrd="2" destOrd="0" presId="urn:microsoft.com/office/officeart/2005/8/layout/hChevron3"/>
    <dgm:cxn modelId="{BD166B3E-3C97-4960-9B4D-22AC4FB8D6AD}" type="presParOf" srcId="{66C09A65-637B-420B-A3C7-E7908F613924}" destId="{D98BB6CD-40CF-4248-9680-18F5FD08E019}" srcOrd="3" destOrd="0" presId="urn:microsoft.com/office/officeart/2005/8/layout/hChevron3"/>
    <dgm:cxn modelId="{DED277C4-4363-46F3-9750-3A1074121A98}" type="presParOf" srcId="{66C09A65-637B-420B-A3C7-E7908F613924}" destId="{E310A60F-612B-46BB-AFC5-34537245EB9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30795-310C-414C-AD11-2783161926CD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1722B5C-CBBB-4990-AAD2-C3AA7D231F6F}">
      <dgm:prSet phldrT="[Text]"/>
      <dgm:spPr/>
      <dgm:t>
        <a:bodyPr/>
        <a:lstStyle/>
        <a:p>
          <a:r>
            <a:rPr lang="en-US" dirty="0" smtClean="0"/>
            <a:t>Use PPE properly</a:t>
          </a:r>
          <a:endParaRPr lang="en-US" dirty="0"/>
        </a:p>
      </dgm:t>
    </dgm:pt>
    <dgm:pt modelId="{CC769A35-C960-4104-894F-79A047DD2CFB}" type="parTrans" cxnId="{696A318C-3B4D-4D79-A796-C68C9C2669B2}">
      <dgm:prSet/>
      <dgm:spPr/>
      <dgm:t>
        <a:bodyPr/>
        <a:lstStyle/>
        <a:p>
          <a:endParaRPr lang="en-US"/>
        </a:p>
      </dgm:t>
    </dgm:pt>
    <dgm:pt modelId="{C83B0A48-6454-4415-B753-E78D81ABA454}" type="sibTrans" cxnId="{696A318C-3B4D-4D79-A796-C68C9C2669B2}">
      <dgm:prSet/>
      <dgm:spPr/>
      <dgm:t>
        <a:bodyPr/>
        <a:lstStyle/>
        <a:p>
          <a:endParaRPr lang="en-US"/>
        </a:p>
      </dgm:t>
    </dgm:pt>
    <dgm:pt modelId="{A61F1D8C-5D68-4D1A-B615-DC54E7720B8A}">
      <dgm:prSet phldrT="[Text]"/>
      <dgm:spPr/>
      <dgm:t>
        <a:bodyPr/>
        <a:lstStyle/>
        <a:p>
          <a:r>
            <a:rPr lang="en-US" dirty="0" smtClean="0"/>
            <a:t>Physical fitness</a:t>
          </a:r>
          <a:endParaRPr lang="en-US" dirty="0"/>
        </a:p>
      </dgm:t>
    </dgm:pt>
    <dgm:pt modelId="{74DF3884-96B7-4EAB-B008-E601190481A6}" type="parTrans" cxnId="{B026C054-99F1-4A09-BF31-6434CD4BA722}">
      <dgm:prSet/>
      <dgm:spPr/>
      <dgm:t>
        <a:bodyPr/>
        <a:lstStyle/>
        <a:p>
          <a:endParaRPr lang="en-US"/>
        </a:p>
      </dgm:t>
    </dgm:pt>
    <dgm:pt modelId="{37797490-E133-47DF-A4E6-628E46C40F2B}" type="sibTrans" cxnId="{B026C054-99F1-4A09-BF31-6434CD4BA722}">
      <dgm:prSet/>
      <dgm:spPr/>
      <dgm:t>
        <a:bodyPr/>
        <a:lstStyle/>
        <a:p>
          <a:endParaRPr lang="en-US"/>
        </a:p>
      </dgm:t>
    </dgm:pt>
    <dgm:pt modelId="{0A53C48E-22E3-4C6F-8F5D-FCFE61000B06}">
      <dgm:prSet phldrT="[Text]"/>
      <dgm:spPr/>
      <dgm:t>
        <a:bodyPr/>
        <a:lstStyle/>
        <a:p>
          <a:r>
            <a:rPr lang="en-US" dirty="0" smtClean="0"/>
            <a:t>Follow risk management</a:t>
          </a:r>
          <a:endParaRPr lang="en-US" dirty="0"/>
        </a:p>
      </dgm:t>
    </dgm:pt>
    <dgm:pt modelId="{CA0E2599-C893-4D5B-9725-06DDA1855708}" type="parTrans" cxnId="{8626B439-0D49-4B8F-9B24-22E54EE92541}">
      <dgm:prSet/>
      <dgm:spPr/>
      <dgm:t>
        <a:bodyPr/>
        <a:lstStyle/>
        <a:p>
          <a:endParaRPr lang="en-US"/>
        </a:p>
      </dgm:t>
    </dgm:pt>
    <dgm:pt modelId="{7E010727-7943-4C4B-9E44-A1F7E12DA750}" type="sibTrans" cxnId="{8626B439-0D49-4B8F-9B24-22E54EE92541}">
      <dgm:prSet/>
      <dgm:spPr/>
      <dgm:t>
        <a:bodyPr/>
        <a:lstStyle/>
        <a:p>
          <a:endParaRPr lang="en-US"/>
        </a:p>
      </dgm:t>
    </dgm:pt>
    <dgm:pt modelId="{CE362DB4-6053-42B1-A8EC-418CA2B5E064}">
      <dgm:prSet phldrT="[Text]"/>
      <dgm:spPr/>
      <dgm:t>
        <a:bodyPr/>
        <a:lstStyle/>
        <a:p>
          <a:r>
            <a:rPr lang="en-US" dirty="0" smtClean="0"/>
            <a:t>Use rehab at incidents</a:t>
          </a:r>
          <a:endParaRPr lang="en-US" dirty="0"/>
        </a:p>
      </dgm:t>
    </dgm:pt>
    <dgm:pt modelId="{F72B30AC-5B8D-47A0-8603-E76ABB4E5255}" type="parTrans" cxnId="{28271B98-5F6D-4390-9383-C2B5F64E7F12}">
      <dgm:prSet/>
      <dgm:spPr/>
      <dgm:t>
        <a:bodyPr/>
        <a:lstStyle/>
        <a:p>
          <a:endParaRPr lang="en-US"/>
        </a:p>
      </dgm:t>
    </dgm:pt>
    <dgm:pt modelId="{FC05821D-5653-4313-8E06-EEB4A59B490D}" type="sibTrans" cxnId="{28271B98-5F6D-4390-9383-C2B5F64E7F12}">
      <dgm:prSet/>
      <dgm:spPr/>
      <dgm:t>
        <a:bodyPr/>
        <a:lstStyle/>
        <a:p>
          <a:endParaRPr lang="en-US"/>
        </a:p>
      </dgm:t>
    </dgm:pt>
    <dgm:pt modelId="{66C09A65-637B-420B-A3C7-E7908F613924}" type="pres">
      <dgm:prSet presAssocID="{A9D30795-310C-414C-AD11-2783161926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35590-81E7-4DF3-9CCD-C4531F641D8D}" type="pres">
      <dgm:prSet presAssocID="{E1722B5C-CBBB-4990-AAD2-C3AA7D231F6F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E1E2A-A660-4D5F-9C3A-D15883B833A4}" type="pres">
      <dgm:prSet presAssocID="{C83B0A48-6454-4415-B753-E78D81ABA454}" presName="parSpace" presStyleCnt="0"/>
      <dgm:spPr/>
    </dgm:pt>
    <dgm:pt modelId="{23CA6B51-492C-4F3B-923A-3E9C967C237C}" type="pres">
      <dgm:prSet presAssocID="{A61F1D8C-5D68-4D1A-B615-DC54E7720B8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BB6CD-40CF-4248-9680-18F5FD08E019}" type="pres">
      <dgm:prSet presAssocID="{37797490-E133-47DF-A4E6-628E46C40F2B}" presName="parSpace" presStyleCnt="0"/>
      <dgm:spPr/>
    </dgm:pt>
    <dgm:pt modelId="{22C472D4-9236-4697-A8B5-BD1CF02B3A5D}" type="pres">
      <dgm:prSet presAssocID="{0A53C48E-22E3-4C6F-8F5D-FCFE61000B06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45CF-48EE-4025-9FA6-F81A6D58C88F}" type="pres">
      <dgm:prSet presAssocID="{7E010727-7943-4C4B-9E44-A1F7E12DA750}" presName="parSpace" presStyleCnt="0"/>
      <dgm:spPr/>
    </dgm:pt>
    <dgm:pt modelId="{CA1929CE-9F5D-4A13-BDF6-98ABB5EABAB7}" type="pres">
      <dgm:prSet presAssocID="{CE362DB4-6053-42B1-A8EC-418CA2B5E06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564309-53FA-48A6-AB9B-AFB63C26D72F}" type="presOf" srcId="{E1722B5C-CBBB-4990-AAD2-C3AA7D231F6F}" destId="{8EB35590-81E7-4DF3-9CCD-C4531F641D8D}" srcOrd="0" destOrd="0" presId="urn:microsoft.com/office/officeart/2005/8/layout/hChevron3"/>
    <dgm:cxn modelId="{8626B439-0D49-4B8F-9B24-22E54EE92541}" srcId="{A9D30795-310C-414C-AD11-2783161926CD}" destId="{0A53C48E-22E3-4C6F-8F5D-FCFE61000B06}" srcOrd="2" destOrd="0" parTransId="{CA0E2599-C893-4D5B-9725-06DDA1855708}" sibTransId="{7E010727-7943-4C4B-9E44-A1F7E12DA750}"/>
    <dgm:cxn modelId="{696A318C-3B4D-4D79-A796-C68C9C2669B2}" srcId="{A9D30795-310C-414C-AD11-2783161926CD}" destId="{E1722B5C-CBBB-4990-AAD2-C3AA7D231F6F}" srcOrd="0" destOrd="0" parTransId="{CC769A35-C960-4104-894F-79A047DD2CFB}" sibTransId="{C83B0A48-6454-4415-B753-E78D81ABA454}"/>
    <dgm:cxn modelId="{8985E0E4-2254-4F4F-9BCA-A15FC2785B1D}" type="presOf" srcId="{CE362DB4-6053-42B1-A8EC-418CA2B5E064}" destId="{CA1929CE-9F5D-4A13-BDF6-98ABB5EABAB7}" srcOrd="0" destOrd="0" presId="urn:microsoft.com/office/officeart/2005/8/layout/hChevron3"/>
    <dgm:cxn modelId="{B979CE92-B375-46E1-9A51-4C92306633B4}" type="presOf" srcId="{A9D30795-310C-414C-AD11-2783161926CD}" destId="{66C09A65-637B-420B-A3C7-E7908F613924}" srcOrd="0" destOrd="0" presId="urn:microsoft.com/office/officeart/2005/8/layout/hChevron3"/>
    <dgm:cxn modelId="{8C6F412C-E7A8-4764-A5CF-20A909CD44FC}" type="presOf" srcId="{A61F1D8C-5D68-4D1A-B615-DC54E7720B8A}" destId="{23CA6B51-492C-4F3B-923A-3E9C967C237C}" srcOrd="0" destOrd="0" presId="urn:microsoft.com/office/officeart/2005/8/layout/hChevron3"/>
    <dgm:cxn modelId="{28271B98-5F6D-4390-9383-C2B5F64E7F12}" srcId="{A9D30795-310C-414C-AD11-2783161926CD}" destId="{CE362DB4-6053-42B1-A8EC-418CA2B5E064}" srcOrd="3" destOrd="0" parTransId="{F72B30AC-5B8D-47A0-8603-E76ABB4E5255}" sibTransId="{FC05821D-5653-4313-8E06-EEB4A59B490D}"/>
    <dgm:cxn modelId="{B026C054-99F1-4A09-BF31-6434CD4BA722}" srcId="{A9D30795-310C-414C-AD11-2783161926CD}" destId="{A61F1D8C-5D68-4D1A-B615-DC54E7720B8A}" srcOrd="1" destOrd="0" parTransId="{74DF3884-96B7-4EAB-B008-E601190481A6}" sibTransId="{37797490-E133-47DF-A4E6-628E46C40F2B}"/>
    <dgm:cxn modelId="{A6DE16AB-1C41-4CA2-8FEC-6D552F3924F0}" type="presOf" srcId="{0A53C48E-22E3-4C6F-8F5D-FCFE61000B06}" destId="{22C472D4-9236-4697-A8B5-BD1CF02B3A5D}" srcOrd="0" destOrd="0" presId="urn:microsoft.com/office/officeart/2005/8/layout/hChevron3"/>
    <dgm:cxn modelId="{0B00727F-CFDD-4A23-890D-964DCEA9676B}" type="presParOf" srcId="{66C09A65-637B-420B-A3C7-E7908F613924}" destId="{8EB35590-81E7-4DF3-9CCD-C4531F641D8D}" srcOrd="0" destOrd="0" presId="urn:microsoft.com/office/officeart/2005/8/layout/hChevron3"/>
    <dgm:cxn modelId="{7FEEB979-C957-4621-8073-04366A27BFB6}" type="presParOf" srcId="{66C09A65-637B-420B-A3C7-E7908F613924}" destId="{D13E1E2A-A660-4D5F-9C3A-D15883B833A4}" srcOrd="1" destOrd="0" presId="urn:microsoft.com/office/officeart/2005/8/layout/hChevron3"/>
    <dgm:cxn modelId="{97C4D537-223B-44BA-9C5D-AA94585690F7}" type="presParOf" srcId="{66C09A65-637B-420B-A3C7-E7908F613924}" destId="{23CA6B51-492C-4F3B-923A-3E9C967C237C}" srcOrd="2" destOrd="0" presId="urn:microsoft.com/office/officeart/2005/8/layout/hChevron3"/>
    <dgm:cxn modelId="{9EA0E23C-2ECD-4327-B719-CC1BFEDFB291}" type="presParOf" srcId="{66C09A65-637B-420B-A3C7-E7908F613924}" destId="{D98BB6CD-40CF-4248-9680-18F5FD08E019}" srcOrd="3" destOrd="0" presId="urn:microsoft.com/office/officeart/2005/8/layout/hChevron3"/>
    <dgm:cxn modelId="{E79EB253-5A76-449D-9A25-5A46A5AAFD7F}" type="presParOf" srcId="{66C09A65-637B-420B-A3C7-E7908F613924}" destId="{22C472D4-9236-4697-A8B5-BD1CF02B3A5D}" srcOrd="4" destOrd="0" presId="urn:microsoft.com/office/officeart/2005/8/layout/hChevron3"/>
    <dgm:cxn modelId="{069694CD-54F8-411E-9D1E-6E8688BD2322}" type="presParOf" srcId="{66C09A65-637B-420B-A3C7-E7908F613924}" destId="{21DD45CF-48EE-4025-9FA6-F81A6D58C88F}" srcOrd="5" destOrd="0" presId="urn:microsoft.com/office/officeart/2005/8/layout/hChevron3"/>
    <dgm:cxn modelId="{35037973-BF72-4A82-AD4D-B407FB875F72}" type="presParOf" srcId="{66C09A65-637B-420B-A3C7-E7908F613924}" destId="{CA1929CE-9F5D-4A13-BDF6-98ABB5EABAB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FD7B47-9EC4-4AF0-8709-6C9DCCADF7C0}" type="doc">
      <dgm:prSet loTypeId="urn:microsoft.com/office/officeart/2008/layout/HexagonCluster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0B78AE7-C65D-4798-A745-034ED444E948}">
      <dgm:prSet phldrT="[Text]"/>
      <dgm:spPr/>
      <dgm:t>
        <a:bodyPr/>
        <a:lstStyle/>
        <a:p>
          <a:r>
            <a:rPr lang="en-US" dirty="0" smtClean="0"/>
            <a:t>Cardiovascular diseases</a:t>
          </a:r>
          <a:endParaRPr lang="en-US" dirty="0"/>
        </a:p>
      </dgm:t>
    </dgm:pt>
    <dgm:pt modelId="{E4731ED4-700A-4A94-BFFD-BA487705C577}" type="parTrans" cxnId="{D7424A30-8A6B-433F-AC29-E1FE3F54155F}">
      <dgm:prSet/>
      <dgm:spPr/>
      <dgm:t>
        <a:bodyPr/>
        <a:lstStyle/>
        <a:p>
          <a:endParaRPr lang="en-US"/>
        </a:p>
      </dgm:t>
    </dgm:pt>
    <dgm:pt modelId="{66CE7A6B-66A7-411C-867A-929A6C284780}" type="sibTrans" cxnId="{D7424A30-8A6B-433F-AC29-E1FE3F54155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en-US"/>
        </a:p>
      </dgm:t>
    </dgm:pt>
    <dgm:pt modelId="{068E88EF-41D8-43EE-8C77-EEBE82D14272}">
      <dgm:prSet phldrT="[Text]"/>
      <dgm:spPr/>
      <dgm:t>
        <a:bodyPr/>
        <a:lstStyle/>
        <a:p>
          <a:r>
            <a:rPr lang="en-US" dirty="0" smtClean="0"/>
            <a:t>Cancer</a:t>
          </a:r>
          <a:endParaRPr lang="en-US" dirty="0"/>
        </a:p>
      </dgm:t>
    </dgm:pt>
    <dgm:pt modelId="{5C352A40-B2C4-4D93-8588-76324A5ED725}" type="parTrans" cxnId="{B9069A41-1053-4389-8CC8-363254CC6930}">
      <dgm:prSet/>
      <dgm:spPr/>
      <dgm:t>
        <a:bodyPr/>
        <a:lstStyle/>
        <a:p>
          <a:endParaRPr lang="en-US"/>
        </a:p>
      </dgm:t>
    </dgm:pt>
    <dgm:pt modelId="{D3B1130A-4481-4BBB-AB9F-FB54157C1995}" type="sibTrans" cxnId="{B9069A41-1053-4389-8CC8-363254CC693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4116353-62BF-4AE5-8B6B-6EEC286629BE}">
      <dgm:prSet phldrT="[Text]"/>
      <dgm:spPr/>
      <dgm:t>
        <a:bodyPr/>
        <a:lstStyle/>
        <a:p>
          <a:r>
            <a:rPr lang="en-US" dirty="0" smtClean="0"/>
            <a:t>Respiratory diseases</a:t>
          </a:r>
          <a:endParaRPr lang="en-US" dirty="0"/>
        </a:p>
      </dgm:t>
    </dgm:pt>
    <dgm:pt modelId="{AFECEE74-AFAE-4AC1-9F58-F4A9A451E320}" type="parTrans" cxnId="{F6844253-8D96-41AB-BADB-F24E049E3B89}">
      <dgm:prSet/>
      <dgm:spPr/>
      <dgm:t>
        <a:bodyPr/>
        <a:lstStyle/>
        <a:p>
          <a:endParaRPr lang="en-US"/>
        </a:p>
      </dgm:t>
    </dgm:pt>
    <dgm:pt modelId="{BEEA38C0-D015-487B-AAD1-85859CF2FD62}" type="sibTrans" cxnId="{F6844253-8D96-41AB-BADB-F24E049E3B8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CD980173-0ACF-47F6-891B-A6E4EB0E8D52}">
      <dgm:prSet phldrT="[Text]"/>
      <dgm:spPr/>
      <dgm:t>
        <a:bodyPr/>
        <a:lstStyle/>
        <a:p>
          <a:r>
            <a:rPr lang="en-US" dirty="0" smtClean="0"/>
            <a:t>Obesity</a:t>
          </a:r>
          <a:endParaRPr lang="en-US" dirty="0"/>
        </a:p>
      </dgm:t>
    </dgm:pt>
    <dgm:pt modelId="{BD363717-8226-46C8-BDCB-E9DACE6A3B0A}" type="parTrans" cxnId="{6F7600CF-EAF0-4A67-87B0-7CC559C7F7DA}">
      <dgm:prSet/>
      <dgm:spPr/>
      <dgm:t>
        <a:bodyPr/>
        <a:lstStyle/>
        <a:p>
          <a:endParaRPr lang="en-US"/>
        </a:p>
      </dgm:t>
    </dgm:pt>
    <dgm:pt modelId="{4048D792-1F73-49C8-81F5-D9BA30CCAD22}" type="sibTrans" cxnId="{6F7600CF-EAF0-4A67-87B0-7CC559C7F7D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5D65558-9B5D-4BAE-BDAC-5060DEC5D6D1}" type="pres">
      <dgm:prSet presAssocID="{A8FD7B47-9EC4-4AF0-8709-6C9DCCADF7C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F39CEFE-E072-409D-BD7B-E2EA857FAB43}" type="pres">
      <dgm:prSet presAssocID="{A0B78AE7-C65D-4798-A745-034ED444E948}" presName="text1" presStyleCnt="0"/>
      <dgm:spPr/>
    </dgm:pt>
    <dgm:pt modelId="{63FB8ECB-A104-4D78-A1C1-BF5A916E40BB}" type="pres">
      <dgm:prSet presAssocID="{A0B78AE7-C65D-4798-A745-034ED444E94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30F3E-A6FD-4952-9E20-61804D301A3E}" type="pres">
      <dgm:prSet presAssocID="{A0B78AE7-C65D-4798-A745-034ED444E948}" presName="textaccent1" presStyleCnt="0"/>
      <dgm:spPr/>
    </dgm:pt>
    <dgm:pt modelId="{1839F396-41BF-41A4-81FC-804E321612AC}" type="pres">
      <dgm:prSet presAssocID="{A0B78AE7-C65D-4798-A745-034ED444E948}" presName="accentRepeatNode" presStyleLbl="solidAlignAcc1" presStyleIdx="0" presStyleCnt="8"/>
      <dgm:spPr/>
    </dgm:pt>
    <dgm:pt modelId="{E8894837-4D02-462D-B803-E24E011BB77A}" type="pres">
      <dgm:prSet presAssocID="{66CE7A6B-66A7-411C-867A-929A6C284780}" presName="image1" presStyleCnt="0"/>
      <dgm:spPr/>
    </dgm:pt>
    <dgm:pt modelId="{9F991617-FBDD-4087-B2BE-728A6F442FA0}" type="pres">
      <dgm:prSet presAssocID="{66CE7A6B-66A7-411C-867A-929A6C284780}" presName="imageRepeatNode" presStyleLbl="alignAcc1" presStyleIdx="0" presStyleCnt="4"/>
      <dgm:spPr/>
      <dgm:t>
        <a:bodyPr/>
        <a:lstStyle/>
        <a:p>
          <a:endParaRPr lang="en-US"/>
        </a:p>
      </dgm:t>
    </dgm:pt>
    <dgm:pt modelId="{E83770A4-B6C7-425B-9EC0-375786B0AAC9}" type="pres">
      <dgm:prSet presAssocID="{66CE7A6B-66A7-411C-867A-929A6C284780}" presName="imageaccent1" presStyleCnt="0"/>
      <dgm:spPr/>
    </dgm:pt>
    <dgm:pt modelId="{B7359AE7-6594-4C22-8941-0982DA367714}" type="pres">
      <dgm:prSet presAssocID="{66CE7A6B-66A7-411C-867A-929A6C284780}" presName="accentRepeatNode" presStyleLbl="solidAlignAcc1" presStyleIdx="1" presStyleCnt="8"/>
      <dgm:spPr/>
    </dgm:pt>
    <dgm:pt modelId="{C5753BF5-4F41-45AF-8164-FAE66060FCBB}" type="pres">
      <dgm:prSet presAssocID="{068E88EF-41D8-43EE-8C77-EEBE82D14272}" presName="text2" presStyleCnt="0"/>
      <dgm:spPr/>
    </dgm:pt>
    <dgm:pt modelId="{7BEF0B31-D963-4EEE-A658-B773EA6FC7AD}" type="pres">
      <dgm:prSet presAssocID="{068E88EF-41D8-43EE-8C77-EEBE82D14272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9FA11-A135-47C9-8A09-83D01DEB5F3E}" type="pres">
      <dgm:prSet presAssocID="{068E88EF-41D8-43EE-8C77-EEBE82D14272}" presName="textaccent2" presStyleCnt="0"/>
      <dgm:spPr/>
    </dgm:pt>
    <dgm:pt modelId="{6CDD7B14-CD9E-46B5-B4B2-4E569CA7D315}" type="pres">
      <dgm:prSet presAssocID="{068E88EF-41D8-43EE-8C77-EEBE82D14272}" presName="accentRepeatNode" presStyleLbl="solidAlignAcc1" presStyleIdx="2" presStyleCnt="8"/>
      <dgm:spPr>
        <a:noFill/>
        <a:ln>
          <a:noFill/>
        </a:ln>
      </dgm:spPr>
    </dgm:pt>
    <dgm:pt modelId="{0EC43C88-CF6D-4C38-BD26-A9CA488374B0}" type="pres">
      <dgm:prSet presAssocID="{D3B1130A-4481-4BBB-AB9F-FB54157C1995}" presName="image2" presStyleCnt="0"/>
      <dgm:spPr/>
    </dgm:pt>
    <dgm:pt modelId="{AC5E1FA7-565E-4A45-B5C9-9ADC442BA08A}" type="pres">
      <dgm:prSet presAssocID="{D3B1130A-4481-4BBB-AB9F-FB54157C1995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6B455FF2-E45D-47AD-ABEA-FC3D163A4CFC}" type="pres">
      <dgm:prSet presAssocID="{D3B1130A-4481-4BBB-AB9F-FB54157C1995}" presName="imageaccent2" presStyleCnt="0"/>
      <dgm:spPr/>
    </dgm:pt>
    <dgm:pt modelId="{A770A0E1-E0BA-4C0B-8A45-A815D19BA393}" type="pres">
      <dgm:prSet presAssocID="{D3B1130A-4481-4BBB-AB9F-FB54157C1995}" presName="accentRepeatNode" presStyleLbl="solidAlignAcc1" presStyleIdx="3" presStyleCnt="8"/>
      <dgm:spPr>
        <a:noFill/>
        <a:ln>
          <a:noFill/>
        </a:ln>
      </dgm:spPr>
    </dgm:pt>
    <dgm:pt modelId="{A8B2F771-2F81-4611-985C-320513C433BC}" type="pres">
      <dgm:prSet presAssocID="{54116353-62BF-4AE5-8B6B-6EEC286629BE}" presName="text3" presStyleCnt="0"/>
      <dgm:spPr/>
    </dgm:pt>
    <dgm:pt modelId="{E28C5538-B437-4E34-8B67-CC725F9C4C58}" type="pres">
      <dgm:prSet presAssocID="{54116353-62BF-4AE5-8B6B-6EEC286629BE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D9229-C722-421F-85C0-331ABAE12AC4}" type="pres">
      <dgm:prSet presAssocID="{54116353-62BF-4AE5-8B6B-6EEC286629BE}" presName="textaccent3" presStyleCnt="0"/>
      <dgm:spPr/>
    </dgm:pt>
    <dgm:pt modelId="{C79382F2-431A-4064-92C5-7FCD10AECD63}" type="pres">
      <dgm:prSet presAssocID="{54116353-62BF-4AE5-8B6B-6EEC286629BE}" presName="accentRepeatNode" presStyleLbl="solidAlignAcc1" presStyleIdx="4" presStyleCnt="8"/>
      <dgm:spPr/>
    </dgm:pt>
    <dgm:pt modelId="{60F8DA8B-4B9E-4A5D-852B-A5011EBA94A0}" type="pres">
      <dgm:prSet presAssocID="{BEEA38C0-D015-487B-AAD1-85859CF2FD62}" presName="image3" presStyleCnt="0"/>
      <dgm:spPr/>
    </dgm:pt>
    <dgm:pt modelId="{28351F43-58E1-4D18-8B9B-4596ECC817D0}" type="pres">
      <dgm:prSet presAssocID="{BEEA38C0-D015-487B-AAD1-85859CF2FD62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641DA1D6-478E-449A-9C6D-AE703A2CD419}" type="pres">
      <dgm:prSet presAssocID="{BEEA38C0-D015-487B-AAD1-85859CF2FD62}" presName="imageaccent3" presStyleCnt="0"/>
      <dgm:spPr/>
    </dgm:pt>
    <dgm:pt modelId="{E2B29982-A14E-439B-BFA3-A89C554B3E4C}" type="pres">
      <dgm:prSet presAssocID="{BEEA38C0-D015-487B-AAD1-85859CF2FD62}" presName="accentRepeatNode" presStyleLbl="solidAlignAcc1" presStyleIdx="5" presStyleCnt="8"/>
      <dgm:spPr/>
    </dgm:pt>
    <dgm:pt modelId="{FC08EF76-D1AA-4E3A-AD37-3FB6095508DF}" type="pres">
      <dgm:prSet presAssocID="{CD980173-0ACF-47F6-891B-A6E4EB0E8D52}" presName="text4" presStyleCnt="0"/>
      <dgm:spPr/>
    </dgm:pt>
    <dgm:pt modelId="{27D3FFF6-C103-45C4-9767-502E072FE0F4}" type="pres">
      <dgm:prSet presAssocID="{CD980173-0ACF-47F6-891B-A6E4EB0E8D52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977BB-9CC7-4863-8A03-6335CCD7B1E5}" type="pres">
      <dgm:prSet presAssocID="{CD980173-0ACF-47F6-891B-A6E4EB0E8D52}" presName="textaccent4" presStyleCnt="0"/>
      <dgm:spPr/>
    </dgm:pt>
    <dgm:pt modelId="{0212AF56-7207-4392-AE32-9A84F4BCB667}" type="pres">
      <dgm:prSet presAssocID="{CD980173-0ACF-47F6-891B-A6E4EB0E8D52}" presName="accentRepeatNode" presStyleLbl="solidAlignAcc1" presStyleIdx="6" presStyleCnt="8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1BEB8403-0C06-425C-8536-BF01654BB4E2}" type="pres">
      <dgm:prSet presAssocID="{4048D792-1F73-49C8-81F5-D9BA30CCAD22}" presName="image4" presStyleCnt="0"/>
      <dgm:spPr/>
    </dgm:pt>
    <dgm:pt modelId="{217BF599-D5C4-4D61-8E5B-258FD792D346}" type="pres">
      <dgm:prSet presAssocID="{4048D792-1F73-49C8-81F5-D9BA30CCAD22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29948EE8-BB04-4EC9-BD98-BFC16CD76E8F}" type="pres">
      <dgm:prSet presAssocID="{4048D792-1F73-49C8-81F5-D9BA30CCAD22}" presName="imageaccent4" presStyleCnt="0"/>
      <dgm:spPr/>
    </dgm:pt>
    <dgm:pt modelId="{12A10530-132A-434B-BB29-CAF75BDE0353}" type="pres">
      <dgm:prSet presAssocID="{4048D792-1F73-49C8-81F5-D9BA30CCAD22}" presName="accentRepeatNode" presStyleLbl="solidAlignAcc1" presStyleIdx="7" presStyleCnt="8"/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63A9B5AC-9060-4077-B508-8D7CC9088077}" type="presOf" srcId="{A0B78AE7-C65D-4798-A745-034ED444E948}" destId="{63FB8ECB-A104-4D78-A1C1-BF5A916E40BB}" srcOrd="0" destOrd="0" presId="urn:microsoft.com/office/officeart/2008/layout/HexagonCluster"/>
    <dgm:cxn modelId="{2EB37484-7ACB-495F-B784-852C5247DE76}" type="presOf" srcId="{BEEA38C0-D015-487B-AAD1-85859CF2FD62}" destId="{28351F43-58E1-4D18-8B9B-4596ECC817D0}" srcOrd="0" destOrd="0" presId="urn:microsoft.com/office/officeart/2008/layout/HexagonCluster"/>
    <dgm:cxn modelId="{D6C9F2AF-9DF4-4C90-90C0-ADCABB439FAA}" type="presOf" srcId="{068E88EF-41D8-43EE-8C77-EEBE82D14272}" destId="{7BEF0B31-D963-4EEE-A658-B773EA6FC7AD}" srcOrd="0" destOrd="0" presId="urn:microsoft.com/office/officeart/2008/layout/HexagonCluster"/>
    <dgm:cxn modelId="{BB532B02-7840-4B87-B905-BF1EA8B50EA3}" type="presOf" srcId="{54116353-62BF-4AE5-8B6B-6EEC286629BE}" destId="{E28C5538-B437-4E34-8B67-CC725F9C4C58}" srcOrd="0" destOrd="0" presId="urn:microsoft.com/office/officeart/2008/layout/HexagonCluster"/>
    <dgm:cxn modelId="{237BB899-9597-4AA1-92F9-23A62C5BF0B4}" type="presOf" srcId="{4048D792-1F73-49C8-81F5-D9BA30CCAD22}" destId="{217BF599-D5C4-4D61-8E5B-258FD792D346}" srcOrd="0" destOrd="0" presId="urn:microsoft.com/office/officeart/2008/layout/HexagonCluster"/>
    <dgm:cxn modelId="{17BC8A4E-DCF1-4D79-A8DF-57ABE9320046}" type="presOf" srcId="{A8FD7B47-9EC4-4AF0-8709-6C9DCCADF7C0}" destId="{B5D65558-9B5D-4BAE-BDAC-5060DEC5D6D1}" srcOrd="0" destOrd="0" presId="urn:microsoft.com/office/officeart/2008/layout/HexagonCluster"/>
    <dgm:cxn modelId="{C33EE800-17DE-4B50-BD39-6C0D163BC5F9}" type="presOf" srcId="{CD980173-0ACF-47F6-891B-A6E4EB0E8D52}" destId="{27D3FFF6-C103-45C4-9767-502E072FE0F4}" srcOrd="0" destOrd="0" presId="urn:microsoft.com/office/officeart/2008/layout/HexagonCluster"/>
    <dgm:cxn modelId="{B9069A41-1053-4389-8CC8-363254CC6930}" srcId="{A8FD7B47-9EC4-4AF0-8709-6C9DCCADF7C0}" destId="{068E88EF-41D8-43EE-8C77-EEBE82D14272}" srcOrd="1" destOrd="0" parTransId="{5C352A40-B2C4-4D93-8588-76324A5ED725}" sibTransId="{D3B1130A-4481-4BBB-AB9F-FB54157C1995}"/>
    <dgm:cxn modelId="{6F7600CF-EAF0-4A67-87B0-7CC559C7F7DA}" srcId="{A8FD7B47-9EC4-4AF0-8709-6C9DCCADF7C0}" destId="{CD980173-0ACF-47F6-891B-A6E4EB0E8D52}" srcOrd="3" destOrd="0" parTransId="{BD363717-8226-46C8-BDCB-E9DACE6A3B0A}" sibTransId="{4048D792-1F73-49C8-81F5-D9BA30CCAD22}"/>
    <dgm:cxn modelId="{F6844253-8D96-41AB-BADB-F24E049E3B89}" srcId="{A8FD7B47-9EC4-4AF0-8709-6C9DCCADF7C0}" destId="{54116353-62BF-4AE5-8B6B-6EEC286629BE}" srcOrd="2" destOrd="0" parTransId="{AFECEE74-AFAE-4AC1-9F58-F4A9A451E320}" sibTransId="{BEEA38C0-D015-487B-AAD1-85859CF2FD62}"/>
    <dgm:cxn modelId="{D5920450-8F78-4D13-B18D-3F1FF54FD1F1}" type="presOf" srcId="{D3B1130A-4481-4BBB-AB9F-FB54157C1995}" destId="{AC5E1FA7-565E-4A45-B5C9-9ADC442BA08A}" srcOrd="0" destOrd="0" presId="urn:microsoft.com/office/officeart/2008/layout/HexagonCluster"/>
    <dgm:cxn modelId="{4082CCAF-C3E7-4506-A118-41CB329308CE}" type="presOf" srcId="{66CE7A6B-66A7-411C-867A-929A6C284780}" destId="{9F991617-FBDD-4087-B2BE-728A6F442FA0}" srcOrd="0" destOrd="0" presId="urn:microsoft.com/office/officeart/2008/layout/HexagonCluster"/>
    <dgm:cxn modelId="{D7424A30-8A6B-433F-AC29-E1FE3F54155F}" srcId="{A8FD7B47-9EC4-4AF0-8709-6C9DCCADF7C0}" destId="{A0B78AE7-C65D-4798-A745-034ED444E948}" srcOrd="0" destOrd="0" parTransId="{E4731ED4-700A-4A94-BFFD-BA487705C577}" sibTransId="{66CE7A6B-66A7-411C-867A-929A6C284780}"/>
    <dgm:cxn modelId="{32E9F64B-384A-4673-BB28-C89BAD904EF8}" type="presParOf" srcId="{B5D65558-9B5D-4BAE-BDAC-5060DEC5D6D1}" destId="{4F39CEFE-E072-409D-BD7B-E2EA857FAB43}" srcOrd="0" destOrd="0" presId="urn:microsoft.com/office/officeart/2008/layout/HexagonCluster"/>
    <dgm:cxn modelId="{8FA8CA23-B7FE-4786-AECE-707480D983F2}" type="presParOf" srcId="{4F39CEFE-E072-409D-BD7B-E2EA857FAB43}" destId="{63FB8ECB-A104-4D78-A1C1-BF5A916E40BB}" srcOrd="0" destOrd="0" presId="urn:microsoft.com/office/officeart/2008/layout/HexagonCluster"/>
    <dgm:cxn modelId="{9E87BB6B-0FB3-4BA6-8E67-78EFF646C84A}" type="presParOf" srcId="{B5D65558-9B5D-4BAE-BDAC-5060DEC5D6D1}" destId="{32130F3E-A6FD-4952-9E20-61804D301A3E}" srcOrd="1" destOrd="0" presId="urn:microsoft.com/office/officeart/2008/layout/HexagonCluster"/>
    <dgm:cxn modelId="{F39E77A3-0A46-4881-B577-D059E1D4C4AC}" type="presParOf" srcId="{32130F3E-A6FD-4952-9E20-61804D301A3E}" destId="{1839F396-41BF-41A4-81FC-804E321612AC}" srcOrd="0" destOrd="0" presId="urn:microsoft.com/office/officeart/2008/layout/HexagonCluster"/>
    <dgm:cxn modelId="{BF6D5A5D-2892-4128-823D-123E4142D4E6}" type="presParOf" srcId="{B5D65558-9B5D-4BAE-BDAC-5060DEC5D6D1}" destId="{E8894837-4D02-462D-B803-E24E011BB77A}" srcOrd="2" destOrd="0" presId="urn:microsoft.com/office/officeart/2008/layout/HexagonCluster"/>
    <dgm:cxn modelId="{A802B096-46F3-4EE7-853F-47EF68821088}" type="presParOf" srcId="{E8894837-4D02-462D-B803-E24E011BB77A}" destId="{9F991617-FBDD-4087-B2BE-728A6F442FA0}" srcOrd="0" destOrd="0" presId="urn:microsoft.com/office/officeart/2008/layout/HexagonCluster"/>
    <dgm:cxn modelId="{BDADE554-AB1A-4D7D-9F41-BE3832012984}" type="presParOf" srcId="{B5D65558-9B5D-4BAE-BDAC-5060DEC5D6D1}" destId="{E83770A4-B6C7-425B-9EC0-375786B0AAC9}" srcOrd="3" destOrd="0" presId="urn:microsoft.com/office/officeart/2008/layout/HexagonCluster"/>
    <dgm:cxn modelId="{4B3F9C29-6FA5-4536-B4A0-E40ECC044473}" type="presParOf" srcId="{E83770A4-B6C7-425B-9EC0-375786B0AAC9}" destId="{B7359AE7-6594-4C22-8941-0982DA367714}" srcOrd="0" destOrd="0" presId="urn:microsoft.com/office/officeart/2008/layout/HexagonCluster"/>
    <dgm:cxn modelId="{8A822AD6-B9BC-47BA-93AC-F1691A0408A4}" type="presParOf" srcId="{B5D65558-9B5D-4BAE-BDAC-5060DEC5D6D1}" destId="{C5753BF5-4F41-45AF-8164-FAE66060FCBB}" srcOrd="4" destOrd="0" presId="urn:microsoft.com/office/officeart/2008/layout/HexagonCluster"/>
    <dgm:cxn modelId="{45BC7266-DCFD-496A-9D14-AF8D5ED5CA82}" type="presParOf" srcId="{C5753BF5-4F41-45AF-8164-FAE66060FCBB}" destId="{7BEF0B31-D963-4EEE-A658-B773EA6FC7AD}" srcOrd="0" destOrd="0" presId="urn:microsoft.com/office/officeart/2008/layout/HexagonCluster"/>
    <dgm:cxn modelId="{2555C32D-EDC0-444A-A5F4-592C67FFEBBD}" type="presParOf" srcId="{B5D65558-9B5D-4BAE-BDAC-5060DEC5D6D1}" destId="{B9D9FA11-A135-47C9-8A09-83D01DEB5F3E}" srcOrd="5" destOrd="0" presId="urn:microsoft.com/office/officeart/2008/layout/HexagonCluster"/>
    <dgm:cxn modelId="{66357C7C-4CE3-48C0-928B-45B1087A15A7}" type="presParOf" srcId="{B9D9FA11-A135-47C9-8A09-83D01DEB5F3E}" destId="{6CDD7B14-CD9E-46B5-B4B2-4E569CA7D315}" srcOrd="0" destOrd="0" presId="urn:microsoft.com/office/officeart/2008/layout/HexagonCluster"/>
    <dgm:cxn modelId="{1734BCC0-FE00-4B0C-9921-5964BC22800B}" type="presParOf" srcId="{B5D65558-9B5D-4BAE-BDAC-5060DEC5D6D1}" destId="{0EC43C88-CF6D-4C38-BD26-A9CA488374B0}" srcOrd="6" destOrd="0" presId="urn:microsoft.com/office/officeart/2008/layout/HexagonCluster"/>
    <dgm:cxn modelId="{2A74088F-08AB-46A1-91E2-ABBC25A65A1E}" type="presParOf" srcId="{0EC43C88-CF6D-4C38-BD26-A9CA488374B0}" destId="{AC5E1FA7-565E-4A45-B5C9-9ADC442BA08A}" srcOrd="0" destOrd="0" presId="urn:microsoft.com/office/officeart/2008/layout/HexagonCluster"/>
    <dgm:cxn modelId="{CE0C2481-17A9-402A-819B-9E42A8969A9D}" type="presParOf" srcId="{B5D65558-9B5D-4BAE-BDAC-5060DEC5D6D1}" destId="{6B455FF2-E45D-47AD-ABEA-FC3D163A4CFC}" srcOrd="7" destOrd="0" presId="urn:microsoft.com/office/officeart/2008/layout/HexagonCluster"/>
    <dgm:cxn modelId="{4F54C9BE-993B-4124-8084-8D57FEF302F3}" type="presParOf" srcId="{6B455FF2-E45D-47AD-ABEA-FC3D163A4CFC}" destId="{A770A0E1-E0BA-4C0B-8A45-A815D19BA393}" srcOrd="0" destOrd="0" presId="urn:microsoft.com/office/officeart/2008/layout/HexagonCluster"/>
    <dgm:cxn modelId="{D135DE01-D0F9-4133-A20B-CF22228296AF}" type="presParOf" srcId="{B5D65558-9B5D-4BAE-BDAC-5060DEC5D6D1}" destId="{A8B2F771-2F81-4611-985C-320513C433BC}" srcOrd="8" destOrd="0" presId="urn:microsoft.com/office/officeart/2008/layout/HexagonCluster"/>
    <dgm:cxn modelId="{54DB4235-61C8-4099-AB41-6D5822307769}" type="presParOf" srcId="{A8B2F771-2F81-4611-985C-320513C433BC}" destId="{E28C5538-B437-4E34-8B67-CC725F9C4C58}" srcOrd="0" destOrd="0" presId="urn:microsoft.com/office/officeart/2008/layout/HexagonCluster"/>
    <dgm:cxn modelId="{DC85C6A7-94DA-4FEB-90F9-2DCBF6A2A02A}" type="presParOf" srcId="{B5D65558-9B5D-4BAE-BDAC-5060DEC5D6D1}" destId="{212D9229-C722-421F-85C0-331ABAE12AC4}" srcOrd="9" destOrd="0" presId="urn:microsoft.com/office/officeart/2008/layout/HexagonCluster"/>
    <dgm:cxn modelId="{9B4399BB-CC7E-440D-AD93-3899C1A7BF40}" type="presParOf" srcId="{212D9229-C722-421F-85C0-331ABAE12AC4}" destId="{C79382F2-431A-4064-92C5-7FCD10AECD63}" srcOrd="0" destOrd="0" presId="urn:microsoft.com/office/officeart/2008/layout/HexagonCluster"/>
    <dgm:cxn modelId="{298D62C6-47F8-4DA4-9CCE-DA643A94C76D}" type="presParOf" srcId="{B5D65558-9B5D-4BAE-BDAC-5060DEC5D6D1}" destId="{60F8DA8B-4B9E-4A5D-852B-A5011EBA94A0}" srcOrd="10" destOrd="0" presId="urn:microsoft.com/office/officeart/2008/layout/HexagonCluster"/>
    <dgm:cxn modelId="{686668D2-837D-43E6-8D73-68F94BABE5B3}" type="presParOf" srcId="{60F8DA8B-4B9E-4A5D-852B-A5011EBA94A0}" destId="{28351F43-58E1-4D18-8B9B-4596ECC817D0}" srcOrd="0" destOrd="0" presId="urn:microsoft.com/office/officeart/2008/layout/HexagonCluster"/>
    <dgm:cxn modelId="{1A1B9ACD-0BA8-4BF6-B5FE-629CDA9CCC0D}" type="presParOf" srcId="{B5D65558-9B5D-4BAE-BDAC-5060DEC5D6D1}" destId="{641DA1D6-478E-449A-9C6D-AE703A2CD419}" srcOrd="11" destOrd="0" presId="urn:microsoft.com/office/officeart/2008/layout/HexagonCluster"/>
    <dgm:cxn modelId="{F4EEAAD9-86F6-4A0C-9B13-EEACABD66DB3}" type="presParOf" srcId="{641DA1D6-478E-449A-9C6D-AE703A2CD419}" destId="{E2B29982-A14E-439B-BFA3-A89C554B3E4C}" srcOrd="0" destOrd="0" presId="urn:microsoft.com/office/officeart/2008/layout/HexagonCluster"/>
    <dgm:cxn modelId="{28EB08AD-BDBE-4381-8C12-FEF28484B54E}" type="presParOf" srcId="{B5D65558-9B5D-4BAE-BDAC-5060DEC5D6D1}" destId="{FC08EF76-D1AA-4E3A-AD37-3FB6095508DF}" srcOrd="12" destOrd="0" presId="urn:microsoft.com/office/officeart/2008/layout/HexagonCluster"/>
    <dgm:cxn modelId="{8F3EAB39-A6C5-4697-906A-31B51367844B}" type="presParOf" srcId="{FC08EF76-D1AA-4E3A-AD37-3FB6095508DF}" destId="{27D3FFF6-C103-45C4-9767-502E072FE0F4}" srcOrd="0" destOrd="0" presId="urn:microsoft.com/office/officeart/2008/layout/HexagonCluster"/>
    <dgm:cxn modelId="{3B999DAD-446A-4AC1-9A99-FB29561D99A5}" type="presParOf" srcId="{B5D65558-9B5D-4BAE-BDAC-5060DEC5D6D1}" destId="{AE8977BB-9CC7-4863-8A03-6335CCD7B1E5}" srcOrd="13" destOrd="0" presId="urn:microsoft.com/office/officeart/2008/layout/HexagonCluster"/>
    <dgm:cxn modelId="{FEB5FCA2-8D4B-46E1-8D10-78413BB71FD4}" type="presParOf" srcId="{AE8977BB-9CC7-4863-8A03-6335CCD7B1E5}" destId="{0212AF56-7207-4392-AE32-9A84F4BCB667}" srcOrd="0" destOrd="0" presId="urn:microsoft.com/office/officeart/2008/layout/HexagonCluster"/>
    <dgm:cxn modelId="{95ECCACE-AEF8-469C-8B20-B37DC9BBAE94}" type="presParOf" srcId="{B5D65558-9B5D-4BAE-BDAC-5060DEC5D6D1}" destId="{1BEB8403-0C06-425C-8536-BF01654BB4E2}" srcOrd="14" destOrd="0" presId="urn:microsoft.com/office/officeart/2008/layout/HexagonCluster"/>
    <dgm:cxn modelId="{07F9D391-5378-46AF-8AC5-59609C03E954}" type="presParOf" srcId="{1BEB8403-0C06-425C-8536-BF01654BB4E2}" destId="{217BF599-D5C4-4D61-8E5B-258FD792D346}" srcOrd="0" destOrd="0" presId="urn:microsoft.com/office/officeart/2008/layout/HexagonCluster"/>
    <dgm:cxn modelId="{DC570DF2-CACE-4F69-9B18-90BAFDFE6FD5}" type="presParOf" srcId="{B5D65558-9B5D-4BAE-BDAC-5060DEC5D6D1}" destId="{29948EE8-BB04-4EC9-BD98-BFC16CD76E8F}" srcOrd="15" destOrd="0" presId="urn:microsoft.com/office/officeart/2008/layout/HexagonCluster"/>
    <dgm:cxn modelId="{3646DCF5-A4CC-4CDF-88B0-44C9B67F7159}" type="presParOf" srcId="{29948EE8-BB04-4EC9-BD98-BFC16CD76E8F}" destId="{12A10530-132A-434B-BB29-CAF75BDE035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FD7B47-9EC4-4AF0-8709-6C9DCCADF7C0}" type="doc">
      <dgm:prSet loTypeId="urn:microsoft.com/office/officeart/2008/layout/HexagonCluster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0B78AE7-C65D-4798-A745-034ED444E948}">
      <dgm:prSet phldrT="[Text]"/>
      <dgm:spPr/>
      <dgm:t>
        <a:bodyPr/>
        <a:lstStyle/>
        <a:p>
          <a:r>
            <a:rPr lang="en-US" dirty="0" smtClean="0"/>
            <a:t>Stress-induced hypertension</a:t>
          </a:r>
          <a:endParaRPr lang="en-US" dirty="0"/>
        </a:p>
      </dgm:t>
    </dgm:pt>
    <dgm:pt modelId="{E4731ED4-700A-4A94-BFFD-BA487705C577}" type="parTrans" cxnId="{D7424A30-8A6B-433F-AC29-E1FE3F54155F}">
      <dgm:prSet/>
      <dgm:spPr/>
      <dgm:t>
        <a:bodyPr/>
        <a:lstStyle/>
        <a:p>
          <a:endParaRPr lang="en-US"/>
        </a:p>
      </dgm:t>
    </dgm:pt>
    <dgm:pt modelId="{66CE7A6B-66A7-411C-867A-929A6C284780}" type="sibTrans" cxnId="{D7424A30-8A6B-433F-AC29-E1FE3F54155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n-US"/>
        </a:p>
      </dgm:t>
    </dgm:pt>
    <dgm:pt modelId="{068E88EF-41D8-43EE-8C77-EEBE82D14272}">
      <dgm:prSet phldrT="[Text]"/>
      <dgm:spPr/>
      <dgm:t>
        <a:bodyPr/>
        <a:lstStyle/>
        <a:p>
          <a:r>
            <a:rPr lang="en-US" dirty="0" smtClean="0"/>
            <a:t>Tobacco use/ dependence</a:t>
          </a:r>
          <a:endParaRPr lang="en-US" dirty="0"/>
        </a:p>
      </dgm:t>
    </dgm:pt>
    <dgm:pt modelId="{5C352A40-B2C4-4D93-8588-76324A5ED725}" type="parTrans" cxnId="{B9069A41-1053-4389-8CC8-363254CC6930}">
      <dgm:prSet/>
      <dgm:spPr/>
      <dgm:t>
        <a:bodyPr/>
        <a:lstStyle/>
        <a:p>
          <a:endParaRPr lang="en-US"/>
        </a:p>
      </dgm:t>
    </dgm:pt>
    <dgm:pt modelId="{D3B1130A-4481-4BBB-AB9F-FB54157C1995}" type="sibTrans" cxnId="{B9069A41-1053-4389-8CC8-363254CC6930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4116353-62BF-4AE5-8B6B-6EEC286629BE}">
      <dgm:prSet phldrT="[Text]"/>
      <dgm:spPr/>
      <dgm:t>
        <a:bodyPr/>
        <a:lstStyle/>
        <a:p>
          <a:r>
            <a:rPr lang="en-US" dirty="0" smtClean="0"/>
            <a:t>Exposure- related disease</a:t>
          </a:r>
          <a:endParaRPr lang="en-US" dirty="0"/>
        </a:p>
      </dgm:t>
    </dgm:pt>
    <dgm:pt modelId="{AFECEE74-AFAE-4AC1-9F58-F4A9A451E320}" type="parTrans" cxnId="{F6844253-8D96-41AB-BADB-F24E049E3B89}">
      <dgm:prSet/>
      <dgm:spPr/>
      <dgm:t>
        <a:bodyPr/>
        <a:lstStyle/>
        <a:p>
          <a:endParaRPr lang="en-US"/>
        </a:p>
      </dgm:t>
    </dgm:pt>
    <dgm:pt modelId="{BEEA38C0-D015-487B-AAD1-85859CF2FD62}" type="sibTrans" cxnId="{F6844253-8D96-41AB-BADB-F24E049E3B8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BFFBD433-4CCA-4CA7-876D-1B2897149AAA}">
      <dgm:prSet phldrT="[Text]"/>
      <dgm:spPr/>
      <dgm:t>
        <a:bodyPr/>
        <a:lstStyle/>
        <a:p>
          <a:r>
            <a:rPr lang="en-US" dirty="0" smtClean="0"/>
            <a:t>Diabetes</a:t>
          </a:r>
          <a:endParaRPr lang="en-US" dirty="0"/>
        </a:p>
      </dgm:t>
    </dgm:pt>
    <dgm:pt modelId="{E32C55A8-4F80-4E1B-A1B7-CD68CE2B5B24}" type="parTrans" cxnId="{F225C510-2117-46D6-B4DF-714DDD009E95}">
      <dgm:prSet/>
      <dgm:spPr/>
      <dgm:t>
        <a:bodyPr/>
        <a:lstStyle/>
        <a:p>
          <a:endParaRPr lang="en-US"/>
        </a:p>
      </dgm:t>
    </dgm:pt>
    <dgm:pt modelId="{CC1E780C-B388-4CB9-8D89-31A98D27DEC0}" type="sibTrans" cxnId="{F225C510-2117-46D6-B4DF-714DDD009E95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CDE509A-8AEE-4711-BBFA-B635CBEDD1A9}">
      <dgm:prSet phldrT="[Text]"/>
      <dgm:spPr/>
      <dgm:t>
        <a:bodyPr/>
        <a:lstStyle/>
        <a:p>
          <a:r>
            <a:rPr lang="en-US" dirty="0" smtClean="0"/>
            <a:t>Drug and alcohol use</a:t>
          </a:r>
          <a:endParaRPr lang="en-US" dirty="0"/>
        </a:p>
      </dgm:t>
    </dgm:pt>
    <dgm:pt modelId="{BF5723C9-128B-45F4-814E-E4C2F4DF6170}" type="parTrans" cxnId="{DC8658F7-6AC3-4654-B33D-6FD9C4F923FE}">
      <dgm:prSet/>
      <dgm:spPr/>
      <dgm:t>
        <a:bodyPr/>
        <a:lstStyle/>
        <a:p>
          <a:endParaRPr lang="en-US"/>
        </a:p>
      </dgm:t>
    </dgm:pt>
    <dgm:pt modelId="{7995BE25-31CB-4188-B0B3-1888D0CAB330}" type="sibTrans" cxnId="{DC8658F7-6AC3-4654-B33D-6FD9C4F923FE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5D65558-9B5D-4BAE-BDAC-5060DEC5D6D1}" type="pres">
      <dgm:prSet presAssocID="{A8FD7B47-9EC4-4AF0-8709-6C9DCCADF7C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A63D17B1-FFA1-4CC8-9FE3-253604C5626E}" type="pres">
      <dgm:prSet presAssocID="{BFFBD433-4CCA-4CA7-876D-1B2897149AAA}" presName="text1" presStyleCnt="0"/>
      <dgm:spPr/>
    </dgm:pt>
    <dgm:pt modelId="{17D34BA1-F6DD-4906-BAFB-CE827E82CFE1}" type="pres">
      <dgm:prSet presAssocID="{BFFBD433-4CCA-4CA7-876D-1B2897149AAA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7F570-F263-4F20-967E-BD4DB40075A4}" type="pres">
      <dgm:prSet presAssocID="{BFFBD433-4CCA-4CA7-876D-1B2897149AAA}" presName="textaccent1" presStyleCnt="0"/>
      <dgm:spPr/>
    </dgm:pt>
    <dgm:pt modelId="{58EC329A-AFBB-49CF-A039-C1406636334D}" type="pres">
      <dgm:prSet presAssocID="{BFFBD433-4CCA-4CA7-876D-1B2897149AAA}" presName="accentRepeatNode" presStyleLbl="solidAlignAcc1" presStyleIdx="0" presStyleCnt="1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59E529A-D4DF-4918-8AD4-13350BB4FB33}" type="pres">
      <dgm:prSet presAssocID="{CC1E780C-B388-4CB9-8D89-31A98D27DEC0}" presName="image1" presStyleCnt="0"/>
      <dgm:spPr/>
    </dgm:pt>
    <dgm:pt modelId="{05DEF43C-C73F-4915-8F41-3E2B64BE7E2E}" type="pres">
      <dgm:prSet presAssocID="{CC1E780C-B388-4CB9-8D89-31A98D27DEC0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0C043FE5-3689-4BCA-B011-93C770321442}" type="pres">
      <dgm:prSet presAssocID="{CC1E780C-B388-4CB9-8D89-31A98D27DEC0}" presName="imageaccent1" presStyleCnt="0"/>
      <dgm:spPr/>
    </dgm:pt>
    <dgm:pt modelId="{D8C26CD4-CBDE-40E1-9004-B6871D8C9553}" type="pres">
      <dgm:prSet presAssocID="{CC1E780C-B388-4CB9-8D89-31A98D27DEC0}" presName="accentRepeatNode" presStyleLbl="solidAlignAcc1" presStyleIdx="1" presStyleCnt="1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F962712-CEEB-4C85-B35C-B1DCC2DB10C2}" type="pres">
      <dgm:prSet presAssocID="{5CDE509A-8AEE-4711-BBFA-B635CBEDD1A9}" presName="text2" presStyleCnt="0"/>
      <dgm:spPr/>
    </dgm:pt>
    <dgm:pt modelId="{17BD5E10-34EC-4F07-BD30-876362B054D5}" type="pres">
      <dgm:prSet presAssocID="{5CDE509A-8AEE-4711-BBFA-B635CBEDD1A9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06118-DB4C-442E-BFAE-177AC015726A}" type="pres">
      <dgm:prSet presAssocID="{5CDE509A-8AEE-4711-BBFA-B635CBEDD1A9}" presName="textaccent2" presStyleCnt="0"/>
      <dgm:spPr/>
    </dgm:pt>
    <dgm:pt modelId="{94E62470-B305-45F0-9852-3313915FA5F2}" type="pres">
      <dgm:prSet presAssocID="{5CDE509A-8AEE-4711-BBFA-B635CBEDD1A9}" presName="accentRepeatNode" presStyleLbl="solidAlignAcc1" presStyleIdx="2" presStyleCnt="1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992246E-EBCC-4BF9-8424-A28C0A006985}" type="pres">
      <dgm:prSet presAssocID="{7995BE25-31CB-4188-B0B3-1888D0CAB330}" presName="image2" presStyleCnt="0"/>
      <dgm:spPr/>
    </dgm:pt>
    <dgm:pt modelId="{88DF2B6A-D6BC-40EF-A9FB-82E06CCB8C20}" type="pres">
      <dgm:prSet presAssocID="{7995BE25-31CB-4188-B0B3-1888D0CAB330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F2D6BC7F-1BCF-438E-B95C-078A8E41C0E1}" type="pres">
      <dgm:prSet presAssocID="{7995BE25-31CB-4188-B0B3-1888D0CAB330}" presName="imageaccent2" presStyleCnt="0"/>
      <dgm:spPr/>
    </dgm:pt>
    <dgm:pt modelId="{45E1015D-BE57-4788-9452-3147A04810A8}" type="pres">
      <dgm:prSet presAssocID="{7995BE25-31CB-4188-B0B3-1888D0CAB330}" presName="accentRepeatNode" presStyleLbl="solidAlignAcc1" presStyleIdx="3" presStyleCnt="10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F720403-3CE9-4C3B-B48D-56A56CFF112A}" type="pres">
      <dgm:prSet presAssocID="{A0B78AE7-C65D-4798-A745-034ED444E948}" presName="text3" presStyleCnt="0"/>
      <dgm:spPr/>
    </dgm:pt>
    <dgm:pt modelId="{63FB8ECB-A104-4D78-A1C1-BF5A916E40BB}" type="pres">
      <dgm:prSet presAssocID="{A0B78AE7-C65D-4798-A745-034ED444E948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B129D-BCB5-4FA6-95DB-B75AE84FED70}" type="pres">
      <dgm:prSet presAssocID="{A0B78AE7-C65D-4798-A745-034ED444E948}" presName="textaccent3" presStyleCnt="0"/>
      <dgm:spPr/>
    </dgm:pt>
    <dgm:pt modelId="{1839F396-41BF-41A4-81FC-804E321612AC}" type="pres">
      <dgm:prSet presAssocID="{A0B78AE7-C65D-4798-A745-034ED444E948}" presName="accentRepeatNode" presStyleLbl="solidAlignAcc1" presStyleIdx="4" presStyleCnt="10"/>
      <dgm:spPr/>
    </dgm:pt>
    <dgm:pt modelId="{814DD393-9E18-4B6D-881C-B6E871C93406}" type="pres">
      <dgm:prSet presAssocID="{66CE7A6B-66A7-411C-867A-929A6C284780}" presName="image3" presStyleCnt="0"/>
      <dgm:spPr/>
    </dgm:pt>
    <dgm:pt modelId="{9F991617-FBDD-4087-B2BE-728A6F442FA0}" type="pres">
      <dgm:prSet presAssocID="{66CE7A6B-66A7-411C-867A-929A6C284780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92479524-6990-4418-AB2F-729B93F6FA83}" type="pres">
      <dgm:prSet presAssocID="{66CE7A6B-66A7-411C-867A-929A6C284780}" presName="imageaccent3" presStyleCnt="0"/>
      <dgm:spPr/>
    </dgm:pt>
    <dgm:pt modelId="{B7359AE7-6594-4C22-8941-0982DA367714}" type="pres">
      <dgm:prSet presAssocID="{66CE7A6B-66A7-411C-867A-929A6C284780}" presName="accentRepeatNode" presStyleLbl="solidAlignAcc1" presStyleIdx="5" presStyleCnt="10"/>
      <dgm:spPr/>
    </dgm:pt>
    <dgm:pt modelId="{D46CA829-C9A8-41F0-9E67-ED42D2168302}" type="pres">
      <dgm:prSet presAssocID="{068E88EF-41D8-43EE-8C77-EEBE82D14272}" presName="text4" presStyleCnt="0"/>
      <dgm:spPr/>
    </dgm:pt>
    <dgm:pt modelId="{7BEF0B31-D963-4EEE-A658-B773EA6FC7AD}" type="pres">
      <dgm:prSet presAssocID="{068E88EF-41D8-43EE-8C77-EEBE82D14272}" presName="textRepeatNode" presStyleLbl="alignNode1" presStyleIdx="3" presStyleCnt="5" custLinFactY="5510" custLinFactNeighborX="-141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F0C50-895C-4397-B7D0-8AB16E75C1DF}" type="pres">
      <dgm:prSet presAssocID="{068E88EF-41D8-43EE-8C77-EEBE82D14272}" presName="textaccent4" presStyleCnt="0"/>
      <dgm:spPr/>
    </dgm:pt>
    <dgm:pt modelId="{6CDD7B14-CD9E-46B5-B4B2-4E569CA7D315}" type="pres">
      <dgm:prSet presAssocID="{068E88EF-41D8-43EE-8C77-EEBE82D14272}" presName="accentRepeatNode" presStyleLbl="solidAlignAcc1" presStyleIdx="6" presStyleCnt="10"/>
      <dgm:spPr>
        <a:noFill/>
        <a:ln>
          <a:noFill/>
        </a:ln>
      </dgm:spPr>
    </dgm:pt>
    <dgm:pt modelId="{0F81C34A-9064-4846-A9A6-BB7C719AF8D0}" type="pres">
      <dgm:prSet presAssocID="{D3B1130A-4481-4BBB-AB9F-FB54157C1995}" presName="image4" presStyleCnt="0"/>
      <dgm:spPr/>
    </dgm:pt>
    <dgm:pt modelId="{AC5E1FA7-565E-4A45-B5C9-9ADC442BA08A}" type="pres">
      <dgm:prSet presAssocID="{D3B1130A-4481-4BBB-AB9F-FB54157C1995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9CF049D8-36DE-4232-AC24-B087C1E0AC86}" type="pres">
      <dgm:prSet presAssocID="{D3B1130A-4481-4BBB-AB9F-FB54157C1995}" presName="imageaccent4" presStyleCnt="0"/>
      <dgm:spPr/>
    </dgm:pt>
    <dgm:pt modelId="{A770A0E1-E0BA-4C0B-8A45-A815D19BA393}" type="pres">
      <dgm:prSet presAssocID="{D3B1130A-4481-4BBB-AB9F-FB54157C1995}" presName="accentRepeatNode" presStyleLbl="solidAlignAcc1" presStyleIdx="7" presStyleCnt="10"/>
      <dgm:spPr>
        <a:noFill/>
        <a:ln>
          <a:noFill/>
        </a:ln>
      </dgm:spPr>
    </dgm:pt>
    <dgm:pt modelId="{94274FDA-DD27-49CC-9943-64E154003AD0}" type="pres">
      <dgm:prSet presAssocID="{54116353-62BF-4AE5-8B6B-6EEC286629BE}" presName="text5" presStyleCnt="0"/>
      <dgm:spPr/>
    </dgm:pt>
    <dgm:pt modelId="{E28C5538-B437-4E34-8B67-CC725F9C4C58}" type="pres">
      <dgm:prSet presAssocID="{54116353-62BF-4AE5-8B6B-6EEC286629BE}" presName="textRepeatNode" presStyleLbl="alignNode1" presStyleIdx="4" presStyleCnt="5" custLinFactNeighborX="-88732" custLinFactNeighborY="53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90171-29FD-4728-8E1F-0E3C993A15E9}" type="pres">
      <dgm:prSet presAssocID="{54116353-62BF-4AE5-8B6B-6EEC286629BE}" presName="textaccent5" presStyleCnt="0"/>
      <dgm:spPr/>
    </dgm:pt>
    <dgm:pt modelId="{C79382F2-431A-4064-92C5-7FCD10AECD63}" type="pres">
      <dgm:prSet presAssocID="{54116353-62BF-4AE5-8B6B-6EEC286629BE}" presName="accentRepeatNode" presStyleLbl="solidAlignAcc1" presStyleIdx="8" presStyleCnt="10" custLinFactX="-400000" custLinFactY="200000" custLinFactNeighborX="-405743" custLinFactNeighborY="255855"/>
      <dgm:spPr/>
    </dgm:pt>
    <dgm:pt modelId="{3BC0F76F-6413-4855-99F9-AC744B78AEF3}" type="pres">
      <dgm:prSet presAssocID="{BEEA38C0-D015-487B-AAD1-85859CF2FD62}" presName="image5" presStyleCnt="0"/>
      <dgm:spPr/>
    </dgm:pt>
    <dgm:pt modelId="{28351F43-58E1-4D18-8B9B-4596ECC817D0}" type="pres">
      <dgm:prSet presAssocID="{BEEA38C0-D015-487B-AAD1-85859CF2FD62}" presName="imageRepeatNode" presStyleLbl="alignAcc1" presStyleIdx="4" presStyleCnt="5" custLinFactNeighborX="-89642" custLinFactNeighborY="51437"/>
      <dgm:spPr/>
      <dgm:t>
        <a:bodyPr/>
        <a:lstStyle/>
        <a:p>
          <a:endParaRPr lang="en-US"/>
        </a:p>
      </dgm:t>
    </dgm:pt>
    <dgm:pt modelId="{D6A2351F-F3AB-441D-A019-A10C04D4F9E5}" type="pres">
      <dgm:prSet presAssocID="{BEEA38C0-D015-487B-AAD1-85859CF2FD62}" presName="imageaccent5" presStyleCnt="0"/>
      <dgm:spPr/>
    </dgm:pt>
    <dgm:pt modelId="{E2B29982-A14E-439B-BFA3-A89C554B3E4C}" type="pres">
      <dgm:prSet presAssocID="{BEEA38C0-D015-487B-AAD1-85859CF2FD62}" presName="accentRepeatNode" presStyleLbl="solidAlignAcc1" presStyleIdx="9" presStyleCnt="10" custLinFactX="-368477" custLinFactY="200000" custLinFactNeighborX="-400000" custLinFactNeighborY="239198"/>
      <dgm:spPr/>
    </dgm:pt>
  </dgm:ptLst>
  <dgm:cxnLst>
    <dgm:cxn modelId="{D0C1EF9E-725A-4085-8130-20115C9B02CF}" type="presOf" srcId="{54116353-62BF-4AE5-8B6B-6EEC286629BE}" destId="{E28C5538-B437-4E34-8B67-CC725F9C4C58}" srcOrd="0" destOrd="0" presId="urn:microsoft.com/office/officeart/2008/layout/HexagonCluster"/>
    <dgm:cxn modelId="{53395210-F4E1-46D8-ABB9-3C65E67ABFEC}" type="presOf" srcId="{BFFBD433-4CCA-4CA7-876D-1B2897149AAA}" destId="{17D34BA1-F6DD-4906-BAFB-CE827E82CFE1}" srcOrd="0" destOrd="0" presId="urn:microsoft.com/office/officeart/2008/layout/HexagonCluster"/>
    <dgm:cxn modelId="{DC8658F7-6AC3-4654-B33D-6FD9C4F923FE}" srcId="{A8FD7B47-9EC4-4AF0-8709-6C9DCCADF7C0}" destId="{5CDE509A-8AEE-4711-BBFA-B635CBEDD1A9}" srcOrd="1" destOrd="0" parTransId="{BF5723C9-128B-45F4-814E-E4C2F4DF6170}" sibTransId="{7995BE25-31CB-4188-B0B3-1888D0CAB330}"/>
    <dgm:cxn modelId="{A1078391-9532-4B6B-89CE-28E1F93018E1}" type="presOf" srcId="{66CE7A6B-66A7-411C-867A-929A6C284780}" destId="{9F991617-FBDD-4087-B2BE-728A6F442FA0}" srcOrd="0" destOrd="0" presId="urn:microsoft.com/office/officeart/2008/layout/HexagonCluster"/>
    <dgm:cxn modelId="{BA64D595-0169-4957-9C16-812DE768C2B4}" type="presOf" srcId="{BEEA38C0-D015-487B-AAD1-85859CF2FD62}" destId="{28351F43-58E1-4D18-8B9B-4596ECC817D0}" srcOrd="0" destOrd="0" presId="urn:microsoft.com/office/officeart/2008/layout/HexagonCluster"/>
    <dgm:cxn modelId="{B9069A41-1053-4389-8CC8-363254CC6930}" srcId="{A8FD7B47-9EC4-4AF0-8709-6C9DCCADF7C0}" destId="{068E88EF-41D8-43EE-8C77-EEBE82D14272}" srcOrd="3" destOrd="0" parTransId="{5C352A40-B2C4-4D93-8588-76324A5ED725}" sibTransId="{D3B1130A-4481-4BBB-AB9F-FB54157C1995}"/>
    <dgm:cxn modelId="{DB0E2A30-0836-4347-9C25-B9394C051886}" type="presOf" srcId="{A0B78AE7-C65D-4798-A745-034ED444E948}" destId="{63FB8ECB-A104-4D78-A1C1-BF5A916E40BB}" srcOrd="0" destOrd="0" presId="urn:microsoft.com/office/officeart/2008/layout/HexagonCluster"/>
    <dgm:cxn modelId="{2A3B79B5-0A54-4BCA-BDDC-2EE8C85E45F6}" type="presOf" srcId="{D3B1130A-4481-4BBB-AB9F-FB54157C1995}" destId="{AC5E1FA7-565E-4A45-B5C9-9ADC442BA08A}" srcOrd="0" destOrd="0" presId="urn:microsoft.com/office/officeart/2008/layout/HexagonCluster"/>
    <dgm:cxn modelId="{F6844253-8D96-41AB-BADB-F24E049E3B89}" srcId="{A8FD7B47-9EC4-4AF0-8709-6C9DCCADF7C0}" destId="{54116353-62BF-4AE5-8B6B-6EEC286629BE}" srcOrd="4" destOrd="0" parTransId="{AFECEE74-AFAE-4AC1-9F58-F4A9A451E320}" sibTransId="{BEEA38C0-D015-487B-AAD1-85859CF2FD62}"/>
    <dgm:cxn modelId="{63C1FFA1-4818-4AD6-AFA4-F5BA954A3759}" type="presOf" srcId="{5CDE509A-8AEE-4711-BBFA-B635CBEDD1A9}" destId="{17BD5E10-34EC-4F07-BD30-876362B054D5}" srcOrd="0" destOrd="0" presId="urn:microsoft.com/office/officeart/2008/layout/HexagonCluster"/>
    <dgm:cxn modelId="{F225C510-2117-46D6-B4DF-714DDD009E95}" srcId="{A8FD7B47-9EC4-4AF0-8709-6C9DCCADF7C0}" destId="{BFFBD433-4CCA-4CA7-876D-1B2897149AAA}" srcOrd="0" destOrd="0" parTransId="{E32C55A8-4F80-4E1B-A1B7-CD68CE2B5B24}" sibTransId="{CC1E780C-B388-4CB9-8D89-31A98D27DEC0}"/>
    <dgm:cxn modelId="{94A51C8D-1F4C-4A91-A474-BE1C9D440F9F}" type="presOf" srcId="{A8FD7B47-9EC4-4AF0-8709-6C9DCCADF7C0}" destId="{B5D65558-9B5D-4BAE-BDAC-5060DEC5D6D1}" srcOrd="0" destOrd="0" presId="urn:microsoft.com/office/officeart/2008/layout/HexagonCluster"/>
    <dgm:cxn modelId="{51F6FC32-28F8-4E86-A963-52E911A1FA76}" type="presOf" srcId="{7995BE25-31CB-4188-B0B3-1888D0CAB330}" destId="{88DF2B6A-D6BC-40EF-A9FB-82E06CCB8C20}" srcOrd="0" destOrd="0" presId="urn:microsoft.com/office/officeart/2008/layout/HexagonCluster"/>
    <dgm:cxn modelId="{D7424A30-8A6B-433F-AC29-E1FE3F54155F}" srcId="{A8FD7B47-9EC4-4AF0-8709-6C9DCCADF7C0}" destId="{A0B78AE7-C65D-4798-A745-034ED444E948}" srcOrd="2" destOrd="0" parTransId="{E4731ED4-700A-4A94-BFFD-BA487705C577}" sibTransId="{66CE7A6B-66A7-411C-867A-929A6C284780}"/>
    <dgm:cxn modelId="{C8932DDC-800B-4A62-A3AC-6C440B016BA9}" type="presOf" srcId="{CC1E780C-B388-4CB9-8D89-31A98D27DEC0}" destId="{05DEF43C-C73F-4915-8F41-3E2B64BE7E2E}" srcOrd="0" destOrd="0" presId="urn:microsoft.com/office/officeart/2008/layout/HexagonCluster"/>
    <dgm:cxn modelId="{B7D63F5B-A594-418B-BB6D-3C4A634FECF5}" type="presOf" srcId="{068E88EF-41D8-43EE-8C77-EEBE82D14272}" destId="{7BEF0B31-D963-4EEE-A658-B773EA6FC7AD}" srcOrd="0" destOrd="0" presId="urn:microsoft.com/office/officeart/2008/layout/HexagonCluster"/>
    <dgm:cxn modelId="{21B04C5F-8722-455E-862C-057C3F646990}" type="presParOf" srcId="{B5D65558-9B5D-4BAE-BDAC-5060DEC5D6D1}" destId="{A63D17B1-FFA1-4CC8-9FE3-253604C5626E}" srcOrd="0" destOrd="0" presId="urn:microsoft.com/office/officeart/2008/layout/HexagonCluster"/>
    <dgm:cxn modelId="{4C1BFEFC-61B2-4656-BE9C-574928A55FC5}" type="presParOf" srcId="{A63D17B1-FFA1-4CC8-9FE3-253604C5626E}" destId="{17D34BA1-F6DD-4906-BAFB-CE827E82CFE1}" srcOrd="0" destOrd="0" presId="urn:microsoft.com/office/officeart/2008/layout/HexagonCluster"/>
    <dgm:cxn modelId="{1BF8187E-2408-41AE-A3DC-52CF39FB8CDF}" type="presParOf" srcId="{B5D65558-9B5D-4BAE-BDAC-5060DEC5D6D1}" destId="{A7B7F570-F263-4F20-967E-BD4DB40075A4}" srcOrd="1" destOrd="0" presId="urn:microsoft.com/office/officeart/2008/layout/HexagonCluster"/>
    <dgm:cxn modelId="{F46411CA-D20C-4E23-9FF2-7DA0F6996AEF}" type="presParOf" srcId="{A7B7F570-F263-4F20-967E-BD4DB40075A4}" destId="{58EC329A-AFBB-49CF-A039-C1406636334D}" srcOrd="0" destOrd="0" presId="urn:microsoft.com/office/officeart/2008/layout/HexagonCluster"/>
    <dgm:cxn modelId="{852B8B0C-142E-4290-AA18-0ADB2EC27F58}" type="presParOf" srcId="{B5D65558-9B5D-4BAE-BDAC-5060DEC5D6D1}" destId="{B59E529A-D4DF-4918-8AD4-13350BB4FB33}" srcOrd="2" destOrd="0" presId="urn:microsoft.com/office/officeart/2008/layout/HexagonCluster"/>
    <dgm:cxn modelId="{5773B081-84A5-4455-AD8B-E1184961E3CA}" type="presParOf" srcId="{B59E529A-D4DF-4918-8AD4-13350BB4FB33}" destId="{05DEF43C-C73F-4915-8F41-3E2B64BE7E2E}" srcOrd="0" destOrd="0" presId="urn:microsoft.com/office/officeart/2008/layout/HexagonCluster"/>
    <dgm:cxn modelId="{2804FE72-18D1-454E-9D2F-FA78933ECD6F}" type="presParOf" srcId="{B5D65558-9B5D-4BAE-BDAC-5060DEC5D6D1}" destId="{0C043FE5-3689-4BCA-B011-93C770321442}" srcOrd="3" destOrd="0" presId="urn:microsoft.com/office/officeart/2008/layout/HexagonCluster"/>
    <dgm:cxn modelId="{9E27D9F8-0543-4BCB-8439-FFC6D0399BBB}" type="presParOf" srcId="{0C043FE5-3689-4BCA-B011-93C770321442}" destId="{D8C26CD4-CBDE-40E1-9004-B6871D8C9553}" srcOrd="0" destOrd="0" presId="urn:microsoft.com/office/officeart/2008/layout/HexagonCluster"/>
    <dgm:cxn modelId="{AF74A668-1F15-4E0E-9247-BC0E7518AD6D}" type="presParOf" srcId="{B5D65558-9B5D-4BAE-BDAC-5060DEC5D6D1}" destId="{FF962712-CEEB-4C85-B35C-B1DCC2DB10C2}" srcOrd="4" destOrd="0" presId="urn:microsoft.com/office/officeart/2008/layout/HexagonCluster"/>
    <dgm:cxn modelId="{8635195A-CD7A-42BB-B3F1-CB05EEBD7CA9}" type="presParOf" srcId="{FF962712-CEEB-4C85-B35C-B1DCC2DB10C2}" destId="{17BD5E10-34EC-4F07-BD30-876362B054D5}" srcOrd="0" destOrd="0" presId="urn:microsoft.com/office/officeart/2008/layout/HexagonCluster"/>
    <dgm:cxn modelId="{EF1AEA23-640D-4296-A6BE-786EC682E45D}" type="presParOf" srcId="{B5D65558-9B5D-4BAE-BDAC-5060DEC5D6D1}" destId="{1C006118-DB4C-442E-BFAE-177AC015726A}" srcOrd="5" destOrd="0" presId="urn:microsoft.com/office/officeart/2008/layout/HexagonCluster"/>
    <dgm:cxn modelId="{3DA644C0-064B-4F34-A59D-4BAEAA51B800}" type="presParOf" srcId="{1C006118-DB4C-442E-BFAE-177AC015726A}" destId="{94E62470-B305-45F0-9852-3313915FA5F2}" srcOrd="0" destOrd="0" presId="urn:microsoft.com/office/officeart/2008/layout/HexagonCluster"/>
    <dgm:cxn modelId="{FCCE5B70-98B9-4860-AEF4-F641150C71F8}" type="presParOf" srcId="{B5D65558-9B5D-4BAE-BDAC-5060DEC5D6D1}" destId="{E992246E-EBCC-4BF9-8424-A28C0A006985}" srcOrd="6" destOrd="0" presId="urn:microsoft.com/office/officeart/2008/layout/HexagonCluster"/>
    <dgm:cxn modelId="{957F6F6C-BCB7-4C5E-8049-D00188478F12}" type="presParOf" srcId="{E992246E-EBCC-4BF9-8424-A28C0A006985}" destId="{88DF2B6A-D6BC-40EF-A9FB-82E06CCB8C20}" srcOrd="0" destOrd="0" presId="urn:microsoft.com/office/officeart/2008/layout/HexagonCluster"/>
    <dgm:cxn modelId="{3BA9FB3F-F7FC-45C9-9ACE-7D369762AC31}" type="presParOf" srcId="{B5D65558-9B5D-4BAE-BDAC-5060DEC5D6D1}" destId="{F2D6BC7F-1BCF-438E-B95C-078A8E41C0E1}" srcOrd="7" destOrd="0" presId="urn:microsoft.com/office/officeart/2008/layout/HexagonCluster"/>
    <dgm:cxn modelId="{3DDA9FB1-BFC3-4F6F-8B43-929B364B1BAE}" type="presParOf" srcId="{F2D6BC7F-1BCF-438E-B95C-078A8E41C0E1}" destId="{45E1015D-BE57-4788-9452-3147A04810A8}" srcOrd="0" destOrd="0" presId="urn:microsoft.com/office/officeart/2008/layout/HexagonCluster"/>
    <dgm:cxn modelId="{69722BC3-86A4-4EF9-8A6E-89412CAB58A8}" type="presParOf" srcId="{B5D65558-9B5D-4BAE-BDAC-5060DEC5D6D1}" destId="{CF720403-3CE9-4C3B-B48D-56A56CFF112A}" srcOrd="8" destOrd="0" presId="urn:microsoft.com/office/officeart/2008/layout/HexagonCluster"/>
    <dgm:cxn modelId="{BB0F9C89-343A-4E74-82B8-24247895391A}" type="presParOf" srcId="{CF720403-3CE9-4C3B-B48D-56A56CFF112A}" destId="{63FB8ECB-A104-4D78-A1C1-BF5A916E40BB}" srcOrd="0" destOrd="0" presId="urn:microsoft.com/office/officeart/2008/layout/HexagonCluster"/>
    <dgm:cxn modelId="{E38B8860-9FEB-4750-9DDE-07115C4DF922}" type="presParOf" srcId="{B5D65558-9B5D-4BAE-BDAC-5060DEC5D6D1}" destId="{294B129D-BCB5-4FA6-95DB-B75AE84FED70}" srcOrd="9" destOrd="0" presId="urn:microsoft.com/office/officeart/2008/layout/HexagonCluster"/>
    <dgm:cxn modelId="{D7D43741-2EB1-4A97-92D6-292B3CBA85BF}" type="presParOf" srcId="{294B129D-BCB5-4FA6-95DB-B75AE84FED70}" destId="{1839F396-41BF-41A4-81FC-804E321612AC}" srcOrd="0" destOrd="0" presId="urn:microsoft.com/office/officeart/2008/layout/HexagonCluster"/>
    <dgm:cxn modelId="{03805FA7-824A-4D57-9FF8-E598393AFC90}" type="presParOf" srcId="{B5D65558-9B5D-4BAE-BDAC-5060DEC5D6D1}" destId="{814DD393-9E18-4B6D-881C-B6E871C93406}" srcOrd="10" destOrd="0" presId="urn:microsoft.com/office/officeart/2008/layout/HexagonCluster"/>
    <dgm:cxn modelId="{42526B57-D57A-4AC6-89F4-BEA796D47539}" type="presParOf" srcId="{814DD393-9E18-4B6D-881C-B6E871C93406}" destId="{9F991617-FBDD-4087-B2BE-728A6F442FA0}" srcOrd="0" destOrd="0" presId="urn:microsoft.com/office/officeart/2008/layout/HexagonCluster"/>
    <dgm:cxn modelId="{36333F35-2C4D-4885-8B66-CA74C7068FC1}" type="presParOf" srcId="{B5D65558-9B5D-4BAE-BDAC-5060DEC5D6D1}" destId="{92479524-6990-4418-AB2F-729B93F6FA83}" srcOrd="11" destOrd="0" presId="urn:microsoft.com/office/officeart/2008/layout/HexagonCluster"/>
    <dgm:cxn modelId="{7E4F03A0-FAAE-4816-89BA-71CCBC73986C}" type="presParOf" srcId="{92479524-6990-4418-AB2F-729B93F6FA83}" destId="{B7359AE7-6594-4C22-8941-0982DA367714}" srcOrd="0" destOrd="0" presId="urn:microsoft.com/office/officeart/2008/layout/HexagonCluster"/>
    <dgm:cxn modelId="{4F98F3B0-0926-417F-B051-A3E96F012581}" type="presParOf" srcId="{B5D65558-9B5D-4BAE-BDAC-5060DEC5D6D1}" destId="{D46CA829-C9A8-41F0-9E67-ED42D2168302}" srcOrd="12" destOrd="0" presId="urn:microsoft.com/office/officeart/2008/layout/HexagonCluster"/>
    <dgm:cxn modelId="{58A830A0-9FA4-4338-9BA9-553504F61684}" type="presParOf" srcId="{D46CA829-C9A8-41F0-9E67-ED42D2168302}" destId="{7BEF0B31-D963-4EEE-A658-B773EA6FC7AD}" srcOrd="0" destOrd="0" presId="urn:microsoft.com/office/officeart/2008/layout/HexagonCluster"/>
    <dgm:cxn modelId="{FCF45A3B-FACB-4458-821A-7D04BDA0350F}" type="presParOf" srcId="{B5D65558-9B5D-4BAE-BDAC-5060DEC5D6D1}" destId="{F69F0C50-895C-4397-B7D0-8AB16E75C1DF}" srcOrd="13" destOrd="0" presId="urn:microsoft.com/office/officeart/2008/layout/HexagonCluster"/>
    <dgm:cxn modelId="{FF464C01-6535-4C7B-9A2A-37D4CE044C2E}" type="presParOf" srcId="{F69F0C50-895C-4397-B7D0-8AB16E75C1DF}" destId="{6CDD7B14-CD9E-46B5-B4B2-4E569CA7D315}" srcOrd="0" destOrd="0" presId="urn:microsoft.com/office/officeart/2008/layout/HexagonCluster"/>
    <dgm:cxn modelId="{A27984F5-5476-4AE4-B475-49CD487472A2}" type="presParOf" srcId="{B5D65558-9B5D-4BAE-BDAC-5060DEC5D6D1}" destId="{0F81C34A-9064-4846-A9A6-BB7C719AF8D0}" srcOrd="14" destOrd="0" presId="urn:microsoft.com/office/officeart/2008/layout/HexagonCluster"/>
    <dgm:cxn modelId="{6EFF8B56-CDD0-4D48-A6AC-01D5B106044E}" type="presParOf" srcId="{0F81C34A-9064-4846-A9A6-BB7C719AF8D0}" destId="{AC5E1FA7-565E-4A45-B5C9-9ADC442BA08A}" srcOrd="0" destOrd="0" presId="urn:microsoft.com/office/officeart/2008/layout/HexagonCluster"/>
    <dgm:cxn modelId="{849094BE-0E58-4EA5-820B-9437C5F11FD2}" type="presParOf" srcId="{B5D65558-9B5D-4BAE-BDAC-5060DEC5D6D1}" destId="{9CF049D8-36DE-4232-AC24-B087C1E0AC86}" srcOrd="15" destOrd="0" presId="urn:microsoft.com/office/officeart/2008/layout/HexagonCluster"/>
    <dgm:cxn modelId="{44761397-4C50-495C-8DF3-055556AD5162}" type="presParOf" srcId="{9CF049D8-36DE-4232-AC24-B087C1E0AC86}" destId="{A770A0E1-E0BA-4C0B-8A45-A815D19BA393}" srcOrd="0" destOrd="0" presId="urn:microsoft.com/office/officeart/2008/layout/HexagonCluster"/>
    <dgm:cxn modelId="{BF16EF37-94E4-4563-8D8F-7F1C097EA780}" type="presParOf" srcId="{B5D65558-9B5D-4BAE-BDAC-5060DEC5D6D1}" destId="{94274FDA-DD27-49CC-9943-64E154003AD0}" srcOrd="16" destOrd="0" presId="urn:microsoft.com/office/officeart/2008/layout/HexagonCluster"/>
    <dgm:cxn modelId="{4E3F0E49-7C4E-4556-A077-ED8BF912559C}" type="presParOf" srcId="{94274FDA-DD27-49CC-9943-64E154003AD0}" destId="{E28C5538-B437-4E34-8B67-CC725F9C4C58}" srcOrd="0" destOrd="0" presId="urn:microsoft.com/office/officeart/2008/layout/HexagonCluster"/>
    <dgm:cxn modelId="{E0F91799-DFFA-4819-A5E6-2C32C8C0AB27}" type="presParOf" srcId="{B5D65558-9B5D-4BAE-BDAC-5060DEC5D6D1}" destId="{B6990171-29FD-4728-8E1F-0E3C993A15E9}" srcOrd="17" destOrd="0" presId="urn:microsoft.com/office/officeart/2008/layout/HexagonCluster"/>
    <dgm:cxn modelId="{5D2BCF11-4BEF-4180-B65F-18D567E3E51C}" type="presParOf" srcId="{B6990171-29FD-4728-8E1F-0E3C993A15E9}" destId="{C79382F2-431A-4064-92C5-7FCD10AECD63}" srcOrd="0" destOrd="0" presId="urn:microsoft.com/office/officeart/2008/layout/HexagonCluster"/>
    <dgm:cxn modelId="{FF00A10C-119E-4A0C-91D1-137E0949D7DC}" type="presParOf" srcId="{B5D65558-9B5D-4BAE-BDAC-5060DEC5D6D1}" destId="{3BC0F76F-6413-4855-99F9-AC744B78AEF3}" srcOrd="18" destOrd="0" presId="urn:microsoft.com/office/officeart/2008/layout/HexagonCluster"/>
    <dgm:cxn modelId="{A984B665-5F8B-4103-9014-272604721595}" type="presParOf" srcId="{3BC0F76F-6413-4855-99F9-AC744B78AEF3}" destId="{28351F43-58E1-4D18-8B9B-4596ECC817D0}" srcOrd="0" destOrd="0" presId="urn:microsoft.com/office/officeart/2008/layout/HexagonCluster"/>
    <dgm:cxn modelId="{0B267B7C-94EA-4CF7-BACA-5827924CC613}" type="presParOf" srcId="{B5D65558-9B5D-4BAE-BDAC-5060DEC5D6D1}" destId="{D6A2351F-F3AB-441D-A019-A10C04D4F9E5}" srcOrd="19" destOrd="0" presId="urn:microsoft.com/office/officeart/2008/layout/HexagonCluster"/>
    <dgm:cxn modelId="{398DBBC4-87D2-499B-9B79-B01D40ADF2AA}" type="presParOf" srcId="{D6A2351F-F3AB-441D-A019-A10C04D4F9E5}" destId="{E2B29982-A14E-439B-BFA3-A89C554B3E4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180496-9F77-451C-9EDB-345DC25C135F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E2F9736-1AF2-4B03-AC29-5C05CCBE95D0}">
      <dgm:prSet phldrT="[Text]"/>
      <dgm:spPr/>
      <dgm:t>
        <a:bodyPr/>
        <a:lstStyle/>
        <a:p>
          <a:r>
            <a:rPr lang="en-US" dirty="0" smtClean="0"/>
            <a:t>NFPA</a:t>
          </a:r>
          <a:r>
            <a:rPr lang="en-US" baseline="30000" dirty="0" smtClean="0"/>
            <a:t>®</a:t>
          </a:r>
          <a:endParaRPr lang="en-US" baseline="30000" dirty="0"/>
        </a:p>
      </dgm:t>
    </dgm:pt>
    <dgm:pt modelId="{B30C2F4A-1A7F-4826-8797-34D293ECA8A5}" type="parTrans" cxnId="{7E71D147-B8E0-4186-903C-495D9629F465}">
      <dgm:prSet/>
      <dgm:spPr/>
      <dgm:t>
        <a:bodyPr/>
        <a:lstStyle/>
        <a:p>
          <a:endParaRPr lang="en-US"/>
        </a:p>
      </dgm:t>
    </dgm:pt>
    <dgm:pt modelId="{8A58F8AB-DDB5-4132-A0BF-696E7E05B595}" type="sibTrans" cxnId="{7E71D147-B8E0-4186-903C-495D9629F465}">
      <dgm:prSet/>
      <dgm:spPr/>
      <dgm:t>
        <a:bodyPr/>
        <a:lstStyle/>
        <a:p>
          <a:endParaRPr lang="en-US"/>
        </a:p>
      </dgm:t>
    </dgm:pt>
    <dgm:pt modelId="{79E2E6D2-C789-4D31-9A78-446DCACE32FC}">
      <dgm:prSet phldrT="[Text]"/>
      <dgm:spPr/>
      <dgm:t>
        <a:bodyPr/>
        <a:lstStyle/>
        <a:p>
          <a:r>
            <a:rPr lang="en-US" dirty="0" smtClean="0"/>
            <a:t>OSHA</a:t>
          </a:r>
          <a:endParaRPr lang="en-US" dirty="0"/>
        </a:p>
      </dgm:t>
    </dgm:pt>
    <dgm:pt modelId="{3C70113B-9B94-4478-AB91-7E56825941C3}" type="parTrans" cxnId="{38990FC6-07F6-4E9E-AF24-3DB857CCA8AB}">
      <dgm:prSet/>
      <dgm:spPr/>
      <dgm:t>
        <a:bodyPr/>
        <a:lstStyle/>
        <a:p>
          <a:endParaRPr lang="en-US"/>
        </a:p>
      </dgm:t>
    </dgm:pt>
    <dgm:pt modelId="{D507B1F2-A1E4-4A2A-A247-914254AF1453}" type="sibTrans" cxnId="{38990FC6-07F6-4E9E-AF24-3DB857CCA8AB}">
      <dgm:prSet/>
      <dgm:spPr/>
      <dgm:t>
        <a:bodyPr/>
        <a:lstStyle/>
        <a:p>
          <a:endParaRPr lang="en-US"/>
        </a:p>
      </dgm:t>
    </dgm:pt>
    <dgm:pt modelId="{F3ECBB42-CD53-422A-AA58-CB8E2C8EADF5}">
      <dgm:prSet phldrT="[Text]"/>
      <dgm:spPr/>
      <dgm:t>
        <a:bodyPr/>
        <a:lstStyle/>
        <a:p>
          <a:r>
            <a:rPr lang="en-US" dirty="0" err="1" smtClean="0"/>
            <a:t>CanOSH</a:t>
          </a:r>
          <a:endParaRPr lang="en-US" dirty="0"/>
        </a:p>
      </dgm:t>
    </dgm:pt>
    <dgm:pt modelId="{DF52D075-BB8E-4412-AC1D-A5F2275196E6}" type="parTrans" cxnId="{48752E8F-8367-4912-AB01-309A1BB51CD8}">
      <dgm:prSet/>
      <dgm:spPr/>
      <dgm:t>
        <a:bodyPr/>
        <a:lstStyle/>
        <a:p>
          <a:endParaRPr lang="en-US"/>
        </a:p>
      </dgm:t>
    </dgm:pt>
    <dgm:pt modelId="{3487DB8F-AA46-400B-88C3-6C796D995EB4}" type="sibTrans" cxnId="{48752E8F-8367-4912-AB01-309A1BB51CD8}">
      <dgm:prSet/>
      <dgm:spPr/>
      <dgm:t>
        <a:bodyPr/>
        <a:lstStyle/>
        <a:p>
          <a:endParaRPr lang="en-US"/>
        </a:p>
      </dgm:t>
    </dgm:pt>
    <dgm:pt modelId="{30FAA694-4663-408E-8DFA-2F1004AA0F48}">
      <dgm:prSet phldrT="[Text]"/>
      <dgm:spPr/>
      <dgm:t>
        <a:bodyPr/>
        <a:lstStyle/>
        <a:p>
          <a:r>
            <a:rPr lang="en-US" dirty="0" smtClean="0"/>
            <a:t>Everyone Goes Home</a:t>
          </a:r>
          <a:r>
            <a:rPr lang="en-US" baseline="30000" dirty="0" smtClean="0"/>
            <a:t>®</a:t>
          </a:r>
          <a:endParaRPr lang="en-US" baseline="30000" dirty="0"/>
        </a:p>
      </dgm:t>
    </dgm:pt>
    <dgm:pt modelId="{77093C9C-1B27-4A35-AE60-8245214EADD3}" type="parTrans" cxnId="{17F07960-3F69-4F71-9D49-17C3197BEC01}">
      <dgm:prSet/>
      <dgm:spPr/>
      <dgm:t>
        <a:bodyPr/>
        <a:lstStyle/>
        <a:p>
          <a:endParaRPr lang="en-US"/>
        </a:p>
      </dgm:t>
    </dgm:pt>
    <dgm:pt modelId="{670EF6DF-596C-48B6-8B19-912A0E1EAEA5}" type="sibTrans" cxnId="{17F07960-3F69-4F71-9D49-17C3197BEC01}">
      <dgm:prSet/>
      <dgm:spPr/>
      <dgm:t>
        <a:bodyPr/>
        <a:lstStyle/>
        <a:p>
          <a:endParaRPr lang="en-US"/>
        </a:p>
      </dgm:t>
    </dgm:pt>
    <dgm:pt modelId="{B02EDCFF-A094-48F8-AB0B-A4CB57184360}">
      <dgm:prSet phldrT="[Text]"/>
      <dgm:spPr/>
      <dgm:t>
        <a:bodyPr/>
        <a:lstStyle/>
        <a:p>
          <a:r>
            <a:rPr lang="en-US" dirty="0" smtClean="0"/>
            <a:t>Annual Safety </a:t>
          </a:r>
          <a:br>
            <a:rPr lang="en-US" dirty="0" smtClean="0"/>
          </a:br>
          <a:r>
            <a:rPr lang="en-US" dirty="0" smtClean="0"/>
            <a:t>Stand-down</a:t>
          </a:r>
          <a:endParaRPr lang="en-US" dirty="0"/>
        </a:p>
      </dgm:t>
    </dgm:pt>
    <dgm:pt modelId="{EED42965-0261-418B-8FBD-0DEA17D02E94}" type="parTrans" cxnId="{577FDC7D-CDBD-4F05-ABB1-721AF5B11F7F}">
      <dgm:prSet/>
      <dgm:spPr/>
      <dgm:t>
        <a:bodyPr/>
        <a:lstStyle/>
        <a:p>
          <a:endParaRPr lang="en-US"/>
        </a:p>
      </dgm:t>
    </dgm:pt>
    <dgm:pt modelId="{815A01E1-509C-44D3-9A9E-993C1FD1FCD9}" type="sibTrans" cxnId="{577FDC7D-CDBD-4F05-ABB1-721AF5B11F7F}">
      <dgm:prSet/>
      <dgm:spPr/>
      <dgm:t>
        <a:bodyPr/>
        <a:lstStyle/>
        <a:p>
          <a:endParaRPr lang="en-US"/>
        </a:p>
      </dgm:t>
    </dgm:pt>
    <dgm:pt modelId="{8B62A0D6-56FE-4C3D-AABE-73837F385E48}" type="pres">
      <dgm:prSet presAssocID="{02180496-9F77-451C-9EDB-345DC25C13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1DD031-0F1B-4B1B-A8E7-84B4284F3CB7}" type="pres">
      <dgm:prSet presAssocID="{3E2F9736-1AF2-4B03-AC29-5C05CCBE95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AD814-E901-4551-B010-3D17D2E2C9A8}" type="pres">
      <dgm:prSet presAssocID="{8A58F8AB-DDB5-4132-A0BF-696E7E05B595}" presName="sibTrans" presStyleCnt="0"/>
      <dgm:spPr/>
    </dgm:pt>
    <dgm:pt modelId="{ED3DB0BE-6945-4FF9-81BE-42750D14BC8F}" type="pres">
      <dgm:prSet presAssocID="{79E2E6D2-C789-4D31-9A78-446DCACE32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2D116-4F39-490A-B27D-08388BA28307}" type="pres">
      <dgm:prSet presAssocID="{D507B1F2-A1E4-4A2A-A247-914254AF1453}" presName="sibTrans" presStyleCnt="0"/>
      <dgm:spPr/>
    </dgm:pt>
    <dgm:pt modelId="{5CA2EFFE-B5C4-4B0F-A9A9-1240B376CAD6}" type="pres">
      <dgm:prSet presAssocID="{F3ECBB42-CD53-422A-AA58-CB8E2C8EAD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64228-A567-4BDD-BD63-AB49C1BB4D12}" type="pres">
      <dgm:prSet presAssocID="{3487DB8F-AA46-400B-88C3-6C796D995EB4}" presName="sibTrans" presStyleCnt="0"/>
      <dgm:spPr/>
    </dgm:pt>
    <dgm:pt modelId="{13394693-B7A3-4AAF-B6DE-C94BC571652E}" type="pres">
      <dgm:prSet presAssocID="{30FAA694-4663-408E-8DFA-2F1004AA0F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E037-7853-4154-A0CF-451C54FDF354}" type="pres">
      <dgm:prSet presAssocID="{670EF6DF-596C-48B6-8B19-912A0E1EAEA5}" presName="sibTrans" presStyleCnt="0"/>
      <dgm:spPr/>
    </dgm:pt>
    <dgm:pt modelId="{E2539E60-3F39-4AEF-90D9-13EEF18495AA}" type="pres">
      <dgm:prSet presAssocID="{B02EDCFF-A094-48F8-AB0B-A4CB571843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1D147-B8E0-4186-903C-495D9629F465}" srcId="{02180496-9F77-451C-9EDB-345DC25C135F}" destId="{3E2F9736-1AF2-4B03-AC29-5C05CCBE95D0}" srcOrd="0" destOrd="0" parTransId="{B30C2F4A-1A7F-4826-8797-34D293ECA8A5}" sibTransId="{8A58F8AB-DDB5-4132-A0BF-696E7E05B595}"/>
    <dgm:cxn modelId="{1279FCFA-BDAB-46B0-94BD-5993635E217B}" type="presOf" srcId="{30FAA694-4663-408E-8DFA-2F1004AA0F48}" destId="{13394693-B7A3-4AAF-B6DE-C94BC571652E}" srcOrd="0" destOrd="0" presId="urn:microsoft.com/office/officeart/2005/8/layout/default"/>
    <dgm:cxn modelId="{05A46972-5CCF-4968-82F7-CC9A3D9E2C8C}" type="presOf" srcId="{02180496-9F77-451C-9EDB-345DC25C135F}" destId="{8B62A0D6-56FE-4C3D-AABE-73837F385E48}" srcOrd="0" destOrd="0" presId="urn:microsoft.com/office/officeart/2005/8/layout/default"/>
    <dgm:cxn modelId="{300636D9-9C5E-4E83-914B-833A997D9A77}" type="presOf" srcId="{F3ECBB42-CD53-422A-AA58-CB8E2C8EADF5}" destId="{5CA2EFFE-B5C4-4B0F-A9A9-1240B376CAD6}" srcOrd="0" destOrd="0" presId="urn:microsoft.com/office/officeart/2005/8/layout/default"/>
    <dgm:cxn modelId="{577FDC7D-CDBD-4F05-ABB1-721AF5B11F7F}" srcId="{02180496-9F77-451C-9EDB-345DC25C135F}" destId="{B02EDCFF-A094-48F8-AB0B-A4CB57184360}" srcOrd="4" destOrd="0" parTransId="{EED42965-0261-418B-8FBD-0DEA17D02E94}" sibTransId="{815A01E1-509C-44D3-9A9E-993C1FD1FCD9}"/>
    <dgm:cxn modelId="{CBB7306D-FDDF-4DAC-A114-85F7054E9360}" type="presOf" srcId="{3E2F9736-1AF2-4B03-AC29-5C05CCBE95D0}" destId="{CA1DD031-0F1B-4B1B-A8E7-84B4284F3CB7}" srcOrd="0" destOrd="0" presId="urn:microsoft.com/office/officeart/2005/8/layout/default"/>
    <dgm:cxn modelId="{828306FB-5748-465A-A2D1-F27F6C9531D0}" type="presOf" srcId="{B02EDCFF-A094-48F8-AB0B-A4CB57184360}" destId="{E2539E60-3F39-4AEF-90D9-13EEF18495AA}" srcOrd="0" destOrd="0" presId="urn:microsoft.com/office/officeart/2005/8/layout/default"/>
    <dgm:cxn modelId="{205FD7CA-8DE2-4BA5-A51B-D877D5BD6E17}" type="presOf" srcId="{79E2E6D2-C789-4D31-9A78-446DCACE32FC}" destId="{ED3DB0BE-6945-4FF9-81BE-42750D14BC8F}" srcOrd="0" destOrd="0" presId="urn:microsoft.com/office/officeart/2005/8/layout/default"/>
    <dgm:cxn modelId="{17F07960-3F69-4F71-9D49-17C3197BEC01}" srcId="{02180496-9F77-451C-9EDB-345DC25C135F}" destId="{30FAA694-4663-408E-8DFA-2F1004AA0F48}" srcOrd="3" destOrd="0" parTransId="{77093C9C-1B27-4A35-AE60-8245214EADD3}" sibTransId="{670EF6DF-596C-48B6-8B19-912A0E1EAEA5}"/>
    <dgm:cxn modelId="{48752E8F-8367-4912-AB01-309A1BB51CD8}" srcId="{02180496-9F77-451C-9EDB-345DC25C135F}" destId="{F3ECBB42-CD53-422A-AA58-CB8E2C8EADF5}" srcOrd="2" destOrd="0" parTransId="{DF52D075-BB8E-4412-AC1D-A5F2275196E6}" sibTransId="{3487DB8F-AA46-400B-88C3-6C796D995EB4}"/>
    <dgm:cxn modelId="{38990FC6-07F6-4E9E-AF24-3DB857CCA8AB}" srcId="{02180496-9F77-451C-9EDB-345DC25C135F}" destId="{79E2E6D2-C789-4D31-9A78-446DCACE32FC}" srcOrd="1" destOrd="0" parTransId="{3C70113B-9B94-4478-AB91-7E56825941C3}" sibTransId="{D507B1F2-A1E4-4A2A-A247-914254AF1453}"/>
    <dgm:cxn modelId="{CBCFEF15-8883-4C08-AB9F-DBA32E502BF4}" type="presParOf" srcId="{8B62A0D6-56FE-4C3D-AABE-73837F385E48}" destId="{CA1DD031-0F1B-4B1B-A8E7-84B4284F3CB7}" srcOrd="0" destOrd="0" presId="urn:microsoft.com/office/officeart/2005/8/layout/default"/>
    <dgm:cxn modelId="{116A1607-3937-4898-97AC-E89CE71FD03D}" type="presParOf" srcId="{8B62A0D6-56FE-4C3D-AABE-73837F385E48}" destId="{500AD814-E901-4551-B010-3D17D2E2C9A8}" srcOrd="1" destOrd="0" presId="urn:microsoft.com/office/officeart/2005/8/layout/default"/>
    <dgm:cxn modelId="{4D9C70BE-AAF7-4CB6-B4D3-66A5173B6203}" type="presParOf" srcId="{8B62A0D6-56FE-4C3D-AABE-73837F385E48}" destId="{ED3DB0BE-6945-4FF9-81BE-42750D14BC8F}" srcOrd="2" destOrd="0" presId="urn:microsoft.com/office/officeart/2005/8/layout/default"/>
    <dgm:cxn modelId="{96DD59FB-2582-46D6-A8E7-62F188BAEF6A}" type="presParOf" srcId="{8B62A0D6-56FE-4C3D-AABE-73837F385E48}" destId="{A782D116-4F39-490A-B27D-08388BA28307}" srcOrd="3" destOrd="0" presId="urn:microsoft.com/office/officeart/2005/8/layout/default"/>
    <dgm:cxn modelId="{96470D2C-7811-4C87-A8DB-E845B87A0930}" type="presParOf" srcId="{8B62A0D6-56FE-4C3D-AABE-73837F385E48}" destId="{5CA2EFFE-B5C4-4B0F-A9A9-1240B376CAD6}" srcOrd="4" destOrd="0" presId="urn:microsoft.com/office/officeart/2005/8/layout/default"/>
    <dgm:cxn modelId="{CBAC9831-D747-4AA3-BA00-27D0B3EFA703}" type="presParOf" srcId="{8B62A0D6-56FE-4C3D-AABE-73837F385E48}" destId="{2E464228-A567-4BDD-BD63-AB49C1BB4D12}" srcOrd="5" destOrd="0" presId="urn:microsoft.com/office/officeart/2005/8/layout/default"/>
    <dgm:cxn modelId="{561284FD-9847-435E-9322-5747EC0EEC18}" type="presParOf" srcId="{8B62A0D6-56FE-4C3D-AABE-73837F385E48}" destId="{13394693-B7A3-4AAF-B6DE-C94BC571652E}" srcOrd="6" destOrd="0" presId="urn:microsoft.com/office/officeart/2005/8/layout/default"/>
    <dgm:cxn modelId="{4E8C07BD-FA16-4874-8C5C-B61CCF64BD36}" type="presParOf" srcId="{8B62A0D6-56FE-4C3D-AABE-73837F385E48}" destId="{CA0DE037-7853-4154-A0CF-451C54FDF354}" srcOrd="7" destOrd="0" presId="urn:microsoft.com/office/officeart/2005/8/layout/default"/>
    <dgm:cxn modelId="{EC25EFC3-5A81-4F6E-9ADE-A4605D93213D}" type="presParOf" srcId="{8B62A0D6-56FE-4C3D-AABE-73837F385E48}" destId="{E2539E60-3F39-4AEF-90D9-13EEF18495A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47C7C8-4C36-4629-A235-2FA5AEF0C716}" type="doc">
      <dgm:prSet loTypeId="urn:microsoft.com/office/officeart/2005/8/layout/matrix2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6557A51-679A-4119-B46E-15EAB557DCF4}">
      <dgm:prSet phldrT="[Text]"/>
      <dgm:spPr/>
      <dgm:t>
        <a:bodyPr/>
        <a:lstStyle/>
        <a:p>
          <a:r>
            <a:rPr lang="en-US" dirty="0" smtClean="0"/>
            <a:t>Establish design criteria for protective clothing and equipment</a:t>
          </a:r>
          <a:endParaRPr lang="en-US" dirty="0"/>
        </a:p>
      </dgm:t>
    </dgm:pt>
    <dgm:pt modelId="{FE2914F2-CBBD-4D70-87EB-C928C7B002B9}" type="parTrans" cxnId="{807173AB-E8CA-4887-959D-7A29A60D76F2}">
      <dgm:prSet/>
      <dgm:spPr/>
      <dgm:t>
        <a:bodyPr/>
        <a:lstStyle/>
        <a:p>
          <a:endParaRPr lang="en-US"/>
        </a:p>
      </dgm:t>
    </dgm:pt>
    <dgm:pt modelId="{A83412AE-E324-4BC2-9F3A-8E484B7EC0B2}" type="sibTrans" cxnId="{807173AB-E8CA-4887-959D-7A29A60D76F2}">
      <dgm:prSet/>
      <dgm:spPr/>
      <dgm:t>
        <a:bodyPr/>
        <a:lstStyle/>
        <a:p>
          <a:endParaRPr lang="en-US"/>
        </a:p>
      </dgm:t>
    </dgm:pt>
    <dgm:pt modelId="{A62A581F-4C51-4E63-8D29-85E45022326D}">
      <dgm:prSet phldrT="[Text]"/>
      <dgm:spPr/>
      <dgm:t>
        <a:bodyPr/>
        <a:lstStyle/>
        <a:p>
          <a:r>
            <a:rPr lang="en-US" dirty="0" smtClean="0"/>
            <a:t>Define safe training practices and programs</a:t>
          </a:r>
          <a:endParaRPr lang="en-US" dirty="0"/>
        </a:p>
      </dgm:t>
    </dgm:pt>
    <dgm:pt modelId="{EF57FEAB-44A7-42A8-9B9B-D8D30C6EBD5E}" type="parTrans" cxnId="{DEBE66C9-1613-4384-8E3F-F550C622AD50}">
      <dgm:prSet/>
      <dgm:spPr/>
      <dgm:t>
        <a:bodyPr/>
        <a:lstStyle/>
        <a:p>
          <a:endParaRPr lang="en-US"/>
        </a:p>
      </dgm:t>
    </dgm:pt>
    <dgm:pt modelId="{E78738DC-CBBC-4247-9CEE-10C664285913}" type="sibTrans" cxnId="{DEBE66C9-1613-4384-8E3F-F550C622AD50}">
      <dgm:prSet/>
      <dgm:spPr/>
      <dgm:t>
        <a:bodyPr/>
        <a:lstStyle/>
        <a:p>
          <a:endParaRPr lang="en-US"/>
        </a:p>
      </dgm:t>
    </dgm:pt>
    <dgm:pt modelId="{E19BFC26-29BE-47E1-AA7C-2D8068A1D04F}">
      <dgm:prSet phldrT="[Text]"/>
      <dgm:spPr/>
      <dgm:t>
        <a:bodyPr/>
        <a:lstStyle/>
        <a:p>
          <a:r>
            <a:rPr lang="en-US" dirty="0" smtClean="0"/>
            <a:t>Set requirements for care and maintenance of personal and respiratory protection equipment</a:t>
          </a:r>
          <a:endParaRPr lang="en-US" dirty="0"/>
        </a:p>
      </dgm:t>
    </dgm:pt>
    <dgm:pt modelId="{30C3C61E-1BF4-41BA-AEC3-6A9FEBC03CED}" type="parTrans" cxnId="{EE6B6465-F055-40C7-8305-F765F47A6B3C}">
      <dgm:prSet/>
      <dgm:spPr/>
      <dgm:t>
        <a:bodyPr/>
        <a:lstStyle/>
        <a:p>
          <a:endParaRPr lang="en-US"/>
        </a:p>
      </dgm:t>
    </dgm:pt>
    <dgm:pt modelId="{3C5B3528-C734-439F-A9B5-18EA075C9F6E}" type="sibTrans" cxnId="{EE6B6465-F055-40C7-8305-F765F47A6B3C}">
      <dgm:prSet/>
      <dgm:spPr/>
      <dgm:t>
        <a:bodyPr/>
        <a:lstStyle/>
        <a:p>
          <a:endParaRPr lang="en-US"/>
        </a:p>
      </dgm:t>
    </dgm:pt>
    <dgm:pt modelId="{A0269802-DC8E-4CBB-91E9-1E5EAF7042B3}">
      <dgm:prSet phldrT="[Text]"/>
      <dgm:spPr/>
      <dgm:t>
        <a:bodyPr/>
        <a:lstStyle/>
        <a:p>
          <a:r>
            <a:rPr lang="en-US" dirty="0" smtClean="0"/>
            <a:t>Establish safety programs departments must adopt</a:t>
          </a:r>
          <a:endParaRPr lang="en-US" dirty="0"/>
        </a:p>
      </dgm:t>
    </dgm:pt>
    <dgm:pt modelId="{E374895C-8E9F-4595-9D60-BD47F4C90365}" type="parTrans" cxnId="{535CBA6F-0BF8-44C0-8A2A-CE745E3797DE}">
      <dgm:prSet/>
      <dgm:spPr/>
      <dgm:t>
        <a:bodyPr/>
        <a:lstStyle/>
        <a:p>
          <a:endParaRPr lang="en-US"/>
        </a:p>
      </dgm:t>
    </dgm:pt>
    <dgm:pt modelId="{4B602542-7720-4B19-A0CE-DB2963835930}" type="sibTrans" cxnId="{535CBA6F-0BF8-44C0-8A2A-CE745E3797DE}">
      <dgm:prSet/>
      <dgm:spPr/>
      <dgm:t>
        <a:bodyPr/>
        <a:lstStyle/>
        <a:p>
          <a:endParaRPr lang="en-US"/>
        </a:p>
      </dgm:t>
    </dgm:pt>
    <dgm:pt modelId="{89A44D05-7E18-45C5-8D6C-762ADB152F66}" type="pres">
      <dgm:prSet presAssocID="{9247C7C8-4C36-4629-A235-2FA5AEF0C71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A1778-0780-448D-9354-4529452A983C}" type="pres">
      <dgm:prSet presAssocID="{9247C7C8-4C36-4629-A235-2FA5AEF0C716}" presName="axisShape" presStyleLbl="bgShp" presStyleIdx="0" presStyleCnt="1"/>
      <dgm:spPr/>
    </dgm:pt>
    <dgm:pt modelId="{2F123FF7-656C-49B7-978C-E15EC8F70FE0}" type="pres">
      <dgm:prSet presAssocID="{9247C7C8-4C36-4629-A235-2FA5AEF0C71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89F7B-D677-4062-9F06-426C5806911D}" type="pres">
      <dgm:prSet presAssocID="{9247C7C8-4C36-4629-A235-2FA5AEF0C71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25115-7621-4E57-8206-463C4D15F700}" type="pres">
      <dgm:prSet presAssocID="{9247C7C8-4C36-4629-A235-2FA5AEF0C71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5561A-E5AE-473C-B024-EEA1867CB751}" type="pres">
      <dgm:prSet presAssocID="{9247C7C8-4C36-4629-A235-2FA5AEF0C71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DAF3D-50B2-41B4-ACFE-56DCC778BFA2}" type="presOf" srcId="{9247C7C8-4C36-4629-A235-2FA5AEF0C716}" destId="{89A44D05-7E18-45C5-8D6C-762ADB152F66}" srcOrd="0" destOrd="0" presId="urn:microsoft.com/office/officeart/2005/8/layout/matrix2"/>
    <dgm:cxn modelId="{282F0C20-F68D-4254-934A-2662E41CEAC5}" type="presOf" srcId="{E19BFC26-29BE-47E1-AA7C-2D8068A1D04F}" destId="{4CD25115-7621-4E57-8206-463C4D15F700}" srcOrd="0" destOrd="0" presId="urn:microsoft.com/office/officeart/2005/8/layout/matrix2"/>
    <dgm:cxn modelId="{DEBE66C9-1613-4384-8E3F-F550C622AD50}" srcId="{9247C7C8-4C36-4629-A235-2FA5AEF0C716}" destId="{A62A581F-4C51-4E63-8D29-85E45022326D}" srcOrd="1" destOrd="0" parTransId="{EF57FEAB-44A7-42A8-9B9B-D8D30C6EBD5E}" sibTransId="{E78738DC-CBBC-4247-9CEE-10C664285913}"/>
    <dgm:cxn modelId="{535CBA6F-0BF8-44C0-8A2A-CE745E3797DE}" srcId="{9247C7C8-4C36-4629-A235-2FA5AEF0C716}" destId="{A0269802-DC8E-4CBB-91E9-1E5EAF7042B3}" srcOrd="3" destOrd="0" parTransId="{E374895C-8E9F-4595-9D60-BD47F4C90365}" sibTransId="{4B602542-7720-4B19-A0CE-DB2963835930}"/>
    <dgm:cxn modelId="{E785CB2A-9099-483E-B1A7-153863FFCAED}" type="presOf" srcId="{16557A51-679A-4119-B46E-15EAB557DCF4}" destId="{2F123FF7-656C-49B7-978C-E15EC8F70FE0}" srcOrd="0" destOrd="0" presId="urn:microsoft.com/office/officeart/2005/8/layout/matrix2"/>
    <dgm:cxn modelId="{F54C8AE5-D1AB-4BD2-A3C4-FF4CC92EF8BC}" type="presOf" srcId="{A62A581F-4C51-4E63-8D29-85E45022326D}" destId="{93789F7B-D677-4062-9F06-426C5806911D}" srcOrd="0" destOrd="0" presId="urn:microsoft.com/office/officeart/2005/8/layout/matrix2"/>
    <dgm:cxn modelId="{EE6B6465-F055-40C7-8305-F765F47A6B3C}" srcId="{9247C7C8-4C36-4629-A235-2FA5AEF0C716}" destId="{E19BFC26-29BE-47E1-AA7C-2D8068A1D04F}" srcOrd="2" destOrd="0" parTransId="{30C3C61E-1BF4-41BA-AEC3-6A9FEBC03CED}" sibTransId="{3C5B3528-C734-439F-A9B5-18EA075C9F6E}"/>
    <dgm:cxn modelId="{807173AB-E8CA-4887-959D-7A29A60D76F2}" srcId="{9247C7C8-4C36-4629-A235-2FA5AEF0C716}" destId="{16557A51-679A-4119-B46E-15EAB557DCF4}" srcOrd="0" destOrd="0" parTransId="{FE2914F2-CBBD-4D70-87EB-C928C7B002B9}" sibTransId="{A83412AE-E324-4BC2-9F3A-8E484B7EC0B2}"/>
    <dgm:cxn modelId="{DF5C1270-FF14-4C3C-B6C0-84B6C6749B83}" type="presOf" srcId="{A0269802-DC8E-4CBB-91E9-1E5EAF7042B3}" destId="{1B45561A-E5AE-473C-B024-EEA1867CB751}" srcOrd="0" destOrd="0" presId="urn:microsoft.com/office/officeart/2005/8/layout/matrix2"/>
    <dgm:cxn modelId="{9702A12F-05C7-4772-8489-44BD2E705617}" type="presParOf" srcId="{89A44D05-7E18-45C5-8D6C-762ADB152F66}" destId="{56EA1778-0780-448D-9354-4529452A983C}" srcOrd="0" destOrd="0" presId="urn:microsoft.com/office/officeart/2005/8/layout/matrix2"/>
    <dgm:cxn modelId="{5069029D-8E3B-4766-9CE6-4B2DE98F7CFF}" type="presParOf" srcId="{89A44D05-7E18-45C5-8D6C-762ADB152F66}" destId="{2F123FF7-656C-49B7-978C-E15EC8F70FE0}" srcOrd="1" destOrd="0" presId="urn:microsoft.com/office/officeart/2005/8/layout/matrix2"/>
    <dgm:cxn modelId="{EC0BC3A6-3CD6-459D-812F-7A4431FC34A6}" type="presParOf" srcId="{89A44D05-7E18-45C5-8D6C-762ADB152F66}" destId="{93789F7B-D677-4062-9F06-426C5806911D}" srcOrd="2" destOrd="0" presId="urn:microsoft.com/office/officeart/2005/8/layout/matrix2"/>
    <dgm:cxn modelId="{5A5A06F4-C270-41B1-A00F-64208DFE7DCC}" type="presParOf" srcId="{89A44D05-7E18-45C5-8D6C-762ADB152F66}" destId="{4CD25115-7621-4E57-8206-463C4D15F700}" srcOrd="3" destOrd="0" presId="urn:microsoft.com/office/officeart/2005/8/layout/matrix2"/>
    <dgm:cxn modelId="{AF98032A-4D2F-47FC-B8E1-F3ABB591CE36}" type="presParOf" srcId="{89A44D05-7E18-45C5-8D6C-762ADB152F66}" destId="{1B45561A-E5AE-473C-B024-EEA1867CB75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7C2B4-556A-4314-8FCC-C1256E229FEE}">
      <dsp:nvSpPr>
        <dsp:cNvPr id="0" name=""/>
        <dsp:cNvSpPr/>
      </dsp:nvSpPr>
      <dsp:spPr>
        <a:xfrm>
          <a:off x="37" y="6456"/>
          <a:ext cx="3631927" cy="7776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Leading causes</a:t>
          </a:r>
          <a:endParaRPr lang="en-US" sz="2700" kern="1200" dirty="0"/>
        </a:p>
      </dsp:txBody>
      <dsp:txXfrm>
        <a:off x="37" y="6456"/>
        <a:ext cx="3631927" cy="777600"/>
      </dsp:txXfrm>
    </dsp:sp>
    <dsp:sp modelId="{802E11E7-B2D9-4823-9953-B833C2240348}">
      <dsp:nvSpPr>
        <dsp:cNvPr id="0" name=""/>
        <dsp:cNvSpPr/>
      </dsp:nvSpPr>
      <dsp:spPr>
        <a:xfrm>
          <a:off x="37" y="784056"/>
          <a:ext cx="3631927" cy="35528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Stress or overexertion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Motor vehicle accidents</a:t>
          </a:r>
          <a:endParaRPr lang="en-US" sz="2700" kern="1200" dirty="0"/>
        </a:p>
      </dsp:txBody>
      <dsp:txXfrm>
        <a:off x="37" y="784056"/>
        <a:ext cx="3631927" cy="3552887"/>
      </dsp:txXfrm>
    </dsp:sp>
    <dsp:sp modelId="{76FBFF9E-7DA4-443D-A1F1-08625FD63C5F}">
      <dsp:nvSpPr>
        <dsp:cNvPr id="0" name=""/>
        <dsp:cNvSpPr/>
      </dsp:nvSpPr>
      <dsp:spPr>
        <a:xfrm>
          <a:off x="4140434" y="6456"/>
          <a:ext cx="3631927" cy="77760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Remaining causes</a:t>
          </a:r>
          <a:endParaRPr lang="en-US" sz="2700" kern="1200" dirty="0"/>
        </a:p>
      </dsp:txBody>
      <dsp:txXfrm>
        <a:off x="4140434" y="6456"/>
        <a:ext cx="3631927" cy="777600"/>
      </dsp:txXfrm>
    </dsp:sp>
    <dsp:sp modelId="{73FCCF97-2B5A-4CF2-853B-39ED638CCF6E}">
      <dsp:nvSpPr>
        <dsp:cNvPr id="0" name=""/>
        <dsp:cNvSpPr/>
      </dsp:nvSpPr>
      <dsp:spPr>
        <a:xfrm>
          <a:off x="4140434" y="784056"/>
          <a:ext cx="3631927" cy="35528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Falls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Being struck by an object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Being trapped in structure fire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Gunshot wounds while tending medical patient</a:t>
          </a:r>
          <a:endParaRPr lang="en-US" sz="2700" kern="1200" dirty="0"/>
        </a:p>
      </dsp:txBody>
      <dsp:txXfrm>
        <a:off x="4140434" y="784056"/>
        <a:ext cx="3631927" cy="3552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5C101-69A7-4A3B-8C9D-9E999A09A652}">
      <dsp:nvSpPr>
        <dsp:cNvPr id="0" name=""/>
        <dsp:cNvSpPr/>
      </dsp:nvSpPr>
      <dsp:spPr>
        <a:xfrm>
          <a:off x="0" y="957262"/>
          <a:ext cx="2428875" cy="19430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CC811-5432-4A99-970A-43F380612BBC}">
      <dsp:nvSpPr>
        <dsp:cNvPr id="0" name=""/>
        <dsp:cNvSpPr/>
      </dsp:nvSpPr>
      <dsp:spPr>
        <a:xfrm>
          <a:off x="218598" y="2706052"/>
          <a:ext cx="2161698" cy="680085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Safety and health-related policies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18598" y="2706052"/>
        <a:ext cx="2161698" cy="680085"/>
      </dsp:txXfrm>
    </dsp:sp>
    <dsp:sp modelId="{EC9A06AC-E10F-484C-9405-77345EB49343}">
      <dsp:nvSpPr>
        <dsp:cNvPr id="0" name=""/>
        <dsp:cNvSpPr/>
      </dsp:nvSpPr>
      <dsp:spPr>
        <a:xfrm>
          <a:off x="2671762" y="957262"/>
          <a:ext cx="2428875" cy="19430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5B8B6-CB70-4F68-8D2C-4E29EE253FB7}">
      <dsp:nvSpPr>
        <dsp:cNvPr id="0" name=""/>
        <dsp:cNvSpPr/>
      </dsp:nvSpPr>
      <dsp:spPr>
        <a:xfrm>
          <a:off x="2890361" y="2706052"/>
          <a:ext cx="2161698" cy="6800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Training and education</a:t>
          </a:r>
          <a:endParaRPr lang="en-US" sz="1900" kern="1200" dirty="0"/>
        </a:p>
      </dsp:txBody>
      <dsp:txXfrm>
        <a:off x="2890361" y="2706052"/>
        <a:ext cx="2161698" cy="680085"/>
      </dsp:txXfrm>
    </dsp:sp>
    <dsp:sp modelId="{8D38E1BB-6807-46ED-B590-CF6AEBD7B1D5}">
      <dsp:nvSpPr>
        <dsp:cNvPr id="0" name=""/>
        <dsp:cNvSpPr/>
      </dsp:nvSpPr>
      <dsp:spPr>
        <a:xfrm>
          <a:off x="5343525" y="957262"/>
          <a:ext cx="2428875" cy="19430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B2AC3-10BE-4A44-8B9A-E386F2F8CAFE}">
      <dsp:nvSpPr>
        <dsp:cNvPr id="0" name=""/>
        <dsp:cNvSpPr/>
      </dsp:nvSpPr>
      <dsp:spPr>
        <a:xfrm>
          <a:off x="5562123" y="2706052"/>
          <a:ext cx="2161698" cy="68008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Driver/operator</a:t>
          </a:r>
          <a:endParaRPr lang="en-US" sz="1900" kern="1200" dirty="0"/>
        </a:p>
      </dsp:txBody>
      <dsp:txXfrm>
        <a:off x="5562123" y="2706052"/>
        <a:ext cx="2161698" cy="6800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B7FDF-4351-4D3D-985D-DAA205BF276B}">
      <dsp:nvSpPr>
        <dsp:cNvPr id="0" name=""/>
        <dsp:cNvSpPr/>
      </dsp:nvSpPr>
      <dsp:spPr>
        <a:xfrm>
          <a:off x="948" y="969280"/>
          <a:ext cx="3700239" cy="2960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02CA1-A2BE-4C7C-8BC5-2DA5B79FB112}">
      <dsp:nvSpPr>
        <dsp:cNvPr id="0" name=""/>
        <dsp:cNvSpPr/>
      </dsp:nvSpPr>
      <dsp:spPr>
        <a:xfrm>
          <a:off x="333970" y="36334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Protective clothing and protective equipment</a:t>
          </a:r>
          <a:endParaRPr lang="en-US" sz="2400" kern="1200" dirty="0"/>
        </a:p>
      </dsp:txBody>
      <dsp:txXfrm>
        <a:off x="333970" y="3633452"/>
        <a:ext cx="3293212" cy="1036066"/>
      </dsp:txXfrm>
    </dsp:sp>
    <dsp:sp modelId="{60266B98-9CB6-4A59-810C-2753160D0CE1}">
      <dsp:nvSpPr>
        <dsp:cNvPr id="0" name=""/>
        <dsp:cNvSpPr/>
      </dsp:nvSpPr>
      <dsp:spPr>
        <a:xfrm>
          <a:off x="4071211" y="969280"/>
          <a:ext cx="3700239" cy="29601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9955D-3780-4255-AEBC-5C8732D61A0F}">
      <dsp:nvSpPr>
        <dsp:cNvPr id="0" name=""/>
        <dsp:cNvSpPr/>
      </dsp:nvSpPr>
      <dsp:spPr>
        <a:xfrm>
          <a:off x="4404233" y="36334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404233" y="3633452"/>
        <a:ext cx="3293212" cy="10360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66342-2D7D-482C-A5CF-C39732C52BB4}">
      <dsp:nvSpPr>
        <dsp:cNvPr id="0" name=""/>
        <dsp:cNvSpPr/>
      </dsp:nvSpPr>
      <dsp:spPr>
        <a:xfrm>
          <a:off x="608669" y="60"/>
          <a:ext cx="3126060" cy="187563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Emergency operations</a:t>
          </a:r>
          <a:endParaRPr lang="en-US" sz="4400" kern="1200" dirty="0"/>
        </a:p>
      </dsp:txBody>
      <dsp:txXfrm>
        <a:off x="608669" y="60"/>
        <a:ext cx="3126060" cy="1875636"/>
      </dsp:txXfrm>
    </dsp:sp>
    <dsp:sp modelId="{684AA6D1-AFDB-4408-A402-A2083460BC95}">
      <dsp:nvSpPr>
        <dsp:cNvPr id="0" name=""/>
        <dsp:cNvSpPr/>
      </dsp:nvSpPr>
      <dsp:spPr>
        <a:xfrm>
          <a:off x="608669" y="2188303"/>
          <a:ext cx="3126060" cy="1875636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Facility safety</a:t>
          </a:r>
          <a:endParaRPr lang="en-US" sz="4400" kern="1200" dirty="0"/>
        </a:p>
      </dsp:txBody>
      <dsp:txXfrm>
        <a:off x="608669" y="2188303"/>
        <a:ext cx="3126060" cy="18756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B7FDF-4351-4D3D-985D-DAA205BF276B}">
      <dsp:nvSpPr>
        <dsp:cNvPr id="0" name=""/>
        <dsp:cNvSpPr/>
      </dsp:nvSpPr>
      <dsp:spPr>
        <a:xfrm>
          <a:off x="948" y="969280"/>
          <a:ext cx="3700239" cy="2960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02CA1-A2BE-4C7C-8BC5-2DA5B79FB112}">
      <dsp:nvSpPr>
        <dsp:cNvPr id="0" name=""/>
        <dsp:cNvSpPr/>
      </dsp:nvSpPr>
      <dsp:spPr>
        <a:xfrm>
          <a:off x="333970" y="36334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Medical and physical requirements</a:t>
          </a:r>
          <a:endParaRPr lang="en-US" sz="2600" kern="1200" dirty="0"/>
        </a:p>
      </dsp:txBody>
      <dsp:txXfrm>
        <a:off x="333970" y="3633452"/>
        <a:ext cx="3293212" cy="1036066"/>
      </dsp:txXfrm>
    </dsp:sp>
    <dsp:sp modelId="{60266B98-9CB6-4A59-810C-2753160D0CE1}">
      <dsp:nvSpPr>
        <dsp:cNvPr id="0" name=""/>
        <dsp:cNvSpPr/>
      </dsp:nvSpPr>
      <dsp:spPr>
        <a:xfrm>
          <a:off x="4071211" y="969280"/>
          <a:ext cx="3700239" cy="29601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9955D-3780-4255-AEBC-5C8732D61A0F}">
      <dsp:nvSpPr>
        <dsp:cNvPr id="0" name=""/>
        <dsp:cNvSpPr/>
      </dsp:nvSpPr>
      <dsp:spPr>
        <a:xfrm>
          <a:off x="4404233" y="36334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4404233" y="3633452"/>
        <a:ext cx="3293212" cy="10360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66342-2D7D-482C-A5CF-C39732C52BB4}">
      <dsp:nvSpPr>
        <dsp:cNvPr id="0" name=""/>
        <dsp:cNvSpPr/>
      </dsp:nvSpPr>
      <dsp:spPr>
        <a:xfrm>
          <a:off x="608669" y="60"/>
          <a:ext cx="3126060" cy="187563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Member assistance and wellness programs</a:t>
          </a:r>
          <a:endParaRPr lang="en-US" sz="2900" kern="1200" dirty="0"/>
        </a:p>
      </dsp:txBody>
      <dsp:txXfrm>
        <a:off x="608669" y="60"/>
        <a:ext cx="3126060" cy="1875636"/>
      </dsp:txXfrm>
    </dsp:sp>
    <dsp:sp modelId="{684AA6D1-AFDB-4408-A402-A2083460BC95}">
      <dsp:nvSpPr>
        <dsp:cNvPr id="0" name=""/>
        <dsp:cNvSpPr/>
      </dsp:nvSpPr>
      <dsp:spPr>
        <a:xfrm>
          <a:off x="608669" y="2188303"/>
          <a:ext cx="3126060" cy="1875636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Critical incident stress management</a:t>
          </a:r>
          <a:endParaRPr lang="en-US" sz="2900" kern="1200" dirty="0"/>
        </a:p>
      </dsp:txBody>
      <dsp:txXfrm>
        <a:off x="608669" y="2188303"/>
        <a:ext cx="3126060" cy="18756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564C1-EEE4-45C7-9E9A-6329BA202C96}">
      <dsp:nvSpPr>
        <dsp:cNvPr id="0" name=""/>
        <dsp:cNvSpPr/>
      </dsp:nvSpPr>
      <dsp:spPr>
        <a:xfrm>
          <a:off x="2502" y="211396"/>
          <a:ext cx="3698685" cy="254839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5910E-92E6-49F3-87ED-6148B0DBB052}">
      <dsp:nvSpPr>
        <dsp:cNvPr id="0" name=""/>
        <dsp:cNvSpPr/>
      </dsp:nvSpPr>
      <dsp:spPr>
        <a:xfrm>
          <a:off x="2502" y="2759790"/>
          <a:ext cx="3698685" cy="1372212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National Fallen Firefighters Foundation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502" y="2759790"/>
        <a:ext cx="3698685" cy="1372212"/>
      </dsp:txXfrm>
    </dsp:sp>
    <dsp:sp modelId="{AAD36EFB-A44A-4791-87D9-F8D2D00533F5}">
      <dsp:nvSpPr>
        <dsp:cNvPr id="0" name=""/>
        <dsp:cNvSpPr/>
      </dsp:nvSpPr>
      <dsp:spPr>
        <a:xfrm>
          <a:off x="4071211" y="211396"/>
          <a:ext cx="3698685" cy="2548394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25EB1-37FA-46EE-8F0B-C9F9129C533C}">
      <dsp:nvSpPr>
        <dsp:cNvPr id="0" name=""/>
        <dsp:cNvSpPr/>
      </dsp:nvSpPr>
      <dsp:spPr>
        <a:xfrm>
          <a:off x="4267205" y="838199"/>
          <a:ext cx="3244190" cy="137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International Association of Fire Chiefs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267205" y="838199"/>
        <a:ext cx="3244190" cy="13722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D650D-16AA-46B3-A002-671372E995A0}">
      <dsp:nvSpPr>
        <dsp:cNvPr id="0" name=""/>
        <dsp:cNvSpPr/>
      </dsp:nvSpPr>
      <dsp:spPr>
        <a:xfrm>
          <a:off x="3140682" y="984"/>
          <a:ext cx="2329234" cy="11646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Will risk a lot to save savable lives</a:t>
          </a:r>
          <a:endParaRPr lang="en-US" sz="1900" kern="1200" dirty="0"/>
        </a:p>
      </dsp:txBody>
      <dsp:txXfrm>
        <a:off x="3174792" y="35094"/>
        <a:ext cx="2261014" cy="1096397"/>
      </dsp:txXfrm>
    </dsp:sp>
    <dsp:sp modelId="{D82754B9-77BB-4D34-B6F2-67E3CE336D1E}">
      <dsp:nvSpPr>
        <dsp:cNvPr id="0" name=""/>
        <dsp:cNvSpPr/>
      </dsp:nvSpPr>
      <dsp:spPr>
        <a:xfrm rot="3600000">
          <a:off x="4660357" y="2044091"/>
          <a:ext cx="1212008" cy="4076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782642" y="2125614"/>
        <a:ext cx="967438" cy="244570"/>
      </dsp:txXfrm>
    </dsp:sp>
    <dsp:sp modelId="{26A33E28-53A6-4271-B8AB-63AE75269097}">
      <dsp:nvSpPr>
        <dsp:cNvPr id="0" name=""/>
        <dsp:cNvSpPr/>
      </dsp:nvSpPr>
      <dsp:spPr>
        <a:xfrm>
          <a:off x="5062805" y="3330198"/>
          <a:ext cx="2329234" cy="11646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Will risk a little to save savable property</a:t>
          </a:r>
          <a:endParaRPr lang="en-US" sz="1900" kern="1200" dirty="0"/>
        </a:p>
      </dsp:txBody>
      <dsp:txXfrm>
        <a:off x="5096915" y="3364308"/>
        <a:ext cx="2261014" cy="1096397"/>
      </dsp:txXfrm>
    </dsp:sp>
    <dsp:sp modelId="{6184268E-8911-4519-AF87-54460A53060E}">
      <dsp:nvSpPr>
        <dsp:cNvPr id="0" name=""/>
        <dsp:cNvSpPr/>
      </dsp:nvSpPr>
      <dsp:spPr>
        <a:xfrm rot="10800000">
          <a:off x="3699295" y="3708698"/>
          <a:ext cx="1212008" cy="4076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6902"/>
            <a:lumOff val="175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821580" y="3790221"/>
        <a:ext cx="967438" cy="244570"/>
      </dsp:txXfrm>
    </dsp:sp>
    <dsp:sp modelId="{39A43A7D-4B28-496C-BF63-99C5B9AAB369}">
      <dsp:nvSpPr>
        <dsp:cNvPr id="0" name=""/>
        <dsp:cNvSpPr/>
      </dsp:nvSpPr>
      <dsp:spPr>
        <a:xfrm>
          <a:off x="1218560" y="3330198"/>
          <a:ext cx="2329234" cy="11646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Will </a:t>
          </a:r>
          <a:r>
            <a:rPr lang="en-US" sz="1900" b="1" kern="1200" dirty="0" smtClean="0"/>
            <a:t>NOT</a:t>
          </a:r>
          <a:r>
            <a:rPr lang="en-US" sz="1900" kern="1200" dirty="0" smtClean="0"/>
            <a:t> risk to save lives, property already lost</a:t>
          </a:r>
          <a:endParaRPr lang="en-US" sz="1900" kern="1200" dirty="0"/>
        </a:p>
      </dsp:txBody>
      <dsp:txXfrm>
        <a:off x="1252670" y="3364308"/>
        <a:ext cx="2261014" cy="1096397"/>
      </dsp:txXfrm>
    </dsp:sp>
    <dsp:sp modelId="{2E16B3BA-7477-49B7-8D9C-ACF1C8332F52}">
      <dsp:nvSpPr>
        <dsp:cNvPr id="0" name=""/>
        <dsp:cNvSpPr/>
      </dsp:nvSpPr>
      <dsp:spPr>
        <a:xfrm rot="18000000">
          <a:off x="2738234" y="2044091"/>
          <a:ext cx="1212008" cy="40761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05"/>
            <a:lumOff val="35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860519" y="2125614"/>
        <a:ext cx="967438" cy="2445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5147A-032F-4C8E-A744-295020586740}">
      <dsp:nvSpPr>
        <dsp:cNvPr id="0" name=""/>
        <dsp:cNvSpPr/>
      </dsp:nvSpPr>
      <dsp:spPr>
        <a:xfrm rot="5400000">
          <a:off x="-236363" y="238771"/>
          <a:ext cx="1575754" cy="1103028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Prevent</a:t>
          </a:r>
          <a:endParaRPr lang="en-US" sz="2200" kern="1200" dirty="0"/>
        </a:p>
      </dsp:txBody>
      <dsp:txXfrm rot="-5400000">
        <a:off x="0" y="553922"/>
        <a:ext cx="1103028" cy="472726"/>
      </dsp:txXfrm>
    </dsp:sp>
    <dsp:sp modelId="{31270D15-31E6-4091-8C84-4F0D60515F2E}">
      <dsp:nvSpPr>
        <dsp:cNvPr id="0" name=""/>
        <dsp:cNvSpPr/>
      </dsp:nvSpPr>
      <dsp:spPr>
        <a:xfrm rot="5400000">
          <a:off x="3735093" y="-2629656"/>
          <a:ext cx="1024240" cy="6288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Human suffering, fatalities, injuries, illness, exposure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Damage to or loss of equipment</a:t>
          </a:r>
          <a:endParaRPr lang="en-US" sz="2000" kern="1200" dirty="0"/>
        </a:p>
      </dsp:txBody>
      <dsp:txXfrm rot="-5400000">
        <a:off x="1103028" y="52408"/>
        <a:ext cx="6238372" cy="924242"/>
      </dsp:txXfrm>
    </dsp:sp>
    <dsp:sp modelId="{FD051522-D594-456B-B03D-862F69638F0E}">
      <dsp:nvSpPr>
        <dsp:cNvPr id="0" name=""/>
        <dsp:cNvSpPr/>
      </dsp:nvSpPr>
      <dsp:spPr>
        <a:xfrm rot="5400000">
          <a:off x="-236363" y="1620185"/>
          <a:ext cx="1575754" cy="1103028"/>
        </a:xfrm>
        <a:prstGeom prst="chevron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Reduce</a:t>
          </a:r>
          <a:endParaRPr lang="en-US" sz="2200" kern="1200" dirty="0"/>
        </a:p>
      </dsp:txBody>
      <dsp:txXfrm rot="-5400000">
        <a:off x="0" y="1935336"/>
        <a:ext cx="1103028" cy="472726"/>
      </dsp:txXfrm>
    </dsp:sp>
    <dsp:sp modelId="{84C525CF-0456-44A1-99CC-C46E17C06B68}">
      <dsp:nvSpPr>
        <dsp:cNvPr id="0" name=""/>
        <dsp:cNvSpPr/>
      </dsp:nvSpPr>
      <dsp:spPr>
        <a:xfrm rot="5400000">
          <a:off x="3735093" y="-1248242"/>
          <a:ext cx="1024240" cy="6288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Occurrences and severity</a:t>
          </a:r>
          <a:endParaRPr lang="en-US" sz="2000" kern="1200" dirty="0"/>
        </a:p>
      </dsp:txBody>
      <dsp:txXfrm rot="-5400000">
        <a:off x="1103028" y="1433822"/>
        <a:ext cx="6238372" cy="924242"/>
      </dsp:txXfrm>
    </dsp:sp>
    <dsp:sp modelId="{4B024482-89A5-4B96-8C1F-0419DD0BE681}">
      <dsp:nvSpPr>
        <dsp:cNvPr id="0" name=""/>
        <dsp:cNvSpPr/>
      </dsp:nvSpPr>
      <dsp:spPr>
        <a:xfrm rot="5400000">
          <a:off x="-236363" y="3001599"/>
          <a:ext cx="1575754" cy="1103028"/>
        </a:xfrm>
        <a:prstGeom prst="chevr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All levels</a:t>
          </a:r>
          <a:endParaRPr lang="en-US" sz="2200" kern="1200" dirty="0"/>
        </a:p>
      </dsp:txBody>
      <dsp:txXfrm rot="-5400000">
        <a:off x="0" y="3316750"/>
        <a:ext cx="1103028" cy="472726"/>
      </dsp:txXfrm>
    </dsp:sp>
    <dsp:sp modelId="{3170D1C8-8A19-4F16-8F67-A8F629E1E54F}">
      <dsp:nvSpPr>
        <dsp:cNvPr id="0" name=""/>
        <dsp:cNvSpPr/>
      </dsp:nvSpPr>
      <dsp:spPr>
        <a:xfrm rot="5400000">
          <a:off x="3735093" y="133171"/>
          <a:ext cx="1024240" cy="6288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Promote and practice safety program</a:t>
          </a:r>
          <a:endParaRPr lang="en-US" sz="2000" kern="1200" dirty="0"/>
        </a:p>
      </dsp:txBody>
      <dsp:txXfrm rot="-5400000">
        <a:off x="1103028" y="2815236"/>
        <a:ext cx="6238372" cy="92424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61919-9883-42E8-B877-E85927D7EF89}">
      <dsp:nvSpPr>
        <dsp:cNvPr id="0" name=""/>
        <dsp:cNvSpPr/>
      </dsp:nvSpPr>
      <dsp:spPr>
        <a:xfrm>
          <a:off x="2186336" y="298359"/>
          <a:ext cx="4032504" cy="4032504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Department policies</a:t>
          </a:r>
          <a:endParaRPr lang="en-US" sz="2100" kern="1200" dirty="0"/>
        </a:p>
      </dsp:txBody>
      <dsp:txXfrm>
        <a:off x="4326924" y="1134144"/>
        <a:ext cx="1488186" cy="1104138"/>
      </dsp:txXfrm>
    </dsp:sp>
    <dsp:sp modelId="{11B49E8A-BCED-43D6-BCBE-4B66355996C9}">
      <dsp:nvSpPr>
        <dsp:cNvPr id="0" name=""/>
        <dsp:cNvSpPr/>
      </dsp:nvSpPr>
      <dsp:spPr>
        <a:xfrm>
          <a:off x="2186336" y="433736"/>
          <a:ext cx="4032504" cy="4032504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Training for personnel</a:t>
          </a:r>
          <a:endParaRPr lang="en-US" sz="2100" kern="1200" dirty="0"/>
        </a:p>
      </dsp:txBody>
      <dsp:txXfrm>
        <a:off x="4326924" y="2526318"/>
        <a:ext cx="1488186" cy="1104138"/>
      </dsp:txXfrm>
    </dsp:sp>
    <dsp:sp modelId="{BD6495A2-4707-442D-A7D3-8C62B8A49492}">
      <dsp:nvSpPr>
        <dsp:cNvPr id="0" name=""/>
        <dsp:cNvSpPr/>
      </dsp:nvSpPr>
      <dsp:spPr>
        <a:xfrm>
          <a:off x="2050959" y="433736"/>
          <a:ext cx="4032504" cy="4032504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Accident prevention </a:t>
          </a:r>
          <a:endParaRPr lang="en-US" sz="2100" kern="1200" dirty="0"/>
        </a:p>
      </dsp:txBody>
      <dsp:txXfrm>
        <a:off x="2454690" y="2526318"/>
        <a:ext cx="1488186" cy="1104138"/>
      </dsp:txXfrm>
    </dsp:sp>
    <dsp:sp modelId="{D4C564B9-1E36-4F89-8A92-E0A59734729F}">
      <dsp:nvSpPr>
        <dsp:cNvPr id="0" name=""/>
        <dsp:cNvSpPr/>
      </dsp:nvSpPr>
      <dsp:spPr>
        <a:xfrm>
          <a:off x="2050959" y="298359"/>
          <a:ext cx="4032504" cy="4032504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Safety and health committee</a:t>
          </a:r>
          <a:endParaRPr lang="en-US" sz="2100" kern="1200" dirty="0"/>
        </a:p>
      </dsp:txBody>
      <dsp:txXfrm>
        <a:off x="2454690" y="1134144"/>
        <a:ext cx="1488186" cy="1104138"/>
      </dsp:txXfrm>
    </dsp:sp>
    <dsp:sp modelId="{F51BE055-D921-464F-A579-5FC6DB63F8AE}">
      <dsp:nvSpPr>
        <dsp:cNvPr id="0" name=""/>
        <dsp:cNvSpPr/>
      </dsp:nvSpPr>
      <dsp:spPr>
        <a:xfrm>
          <a:off x="1936705" y="48728"/>
          <a:ext cx="4531766" cy="453176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C0D96-5168-457B-BAD3-C29484119890}">
      <dsp:nvSpPr>
        <dsp:cNvPr id="0" name=""/>
        <dsp:cNvSpPr/>
      </dsp:nvSpPr>
      <dsp:spPr>
        <a:xfrm>
          <a:off x="1936705" y="184105"/>
          <a:ext cx="4531766" cy="453176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shade val="90000"/>
            <a:hueOff val="0"/>
            <a:satOff val="-3576"/>
            <a:lumOff val="86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34330-AE89-47F4-A042-C238B6815726}">
      <dsp:nvSpPr>
        <dsp:cNvPr id="0" name=""/>
        <dsp:cNvSpPr/>
      </dsp:nvSpPr>
      <dsp:spPr>
        <a:xfrm>
          <a:off x="1801328" y="184105"/>
          <a:ext cx="4531766" cy="453176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shade val="90000"/>
            <a:hueOff val="0"/>
            <a:satOff val="-7153"/>
            <a:lumOff val="172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67AE0-03C2-4A44-B8C0-81E2972B301D}">
      <dsp:nvSpPr>
        <dsp:cNvPr id="0" name=""/>
        <dsp:cNvSpPr/>
      </dsp:nvSpPr>
      <dsp:spPr>
        <a:xfrm>
          <a:off x="1801328" y="48728"/>
          <a:ext cx="4531766" cy="453176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63DE8-C69D-4FE6-A8EF-66B296EB4173}">
      <dsp:nvSpPr>
        <dsp:cNvPr id="0" name=""/>
        <dsp:cNvSpPr/>
      </dsp:nvSpPr>
      <dsp:spPr>
        <a:xfrm>
          <a:off x="2407006" y="3315080"/>
          <a:ext cx="2341659" cy="20189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Good nutrition</a:t>
          </a:r>
          <a:endParaRPr lang="en-US" sz="3100" kern="1200" dirty="0"/>
        </a:p>
      </dsp:txBody>
      <dsp:txXfrm>
        <a:off x="2770388" y="3628378"/>
        <a:ext cx="1614896" cy="1392323"/>
      </dsp:txXfrm>
    </dsp:sp>
    <dsp:sp modelId="{327BFE6B-2A70-4E3B-87C7-2CCDC552F363}">
      <dsp:nvSpPr>
        <dsp:cNvPr id="0" name=""/>
        <dsp:cNvSpPr/>
      </dsp:nvSpPr>
      <dsp:spPr>
        <a:xfrm>
          <a:off x="2467839" y="4206392"/>
          <a:ext cx="274165" cy="2362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3DC62-78A3-4B4E-9AED-E8D011B0267C}">
      <dsp:nvSpPr>
        <dsp:cNvPr id="0" name=""/>
        <dsp:cNvSpPr/>
      </dsp:nvSpPr>
      <dsp:spPr>
        <a:xfrm>
          <a:off x="405345" y="2230678"/>
          <a:ext cx="2341659" cy="201891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2D7DE-4A93-4B30-9C9B-CAD79F4935A2}">
      <dsp:nvSpPr>
        <dsp:cNvPr id="0" name=""/>
        <dsp:cNvSpPr/>
      </dsp:nvSpPr>
      <dsp:spPr>
        <a:xfrm>
          <a:off x="1999507" y="3982897"/>
          <a:ext cx="274165" cy="2362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5DC36-CA3F-4107-8ABF-E6030E01133D}">
      <dsp:nvSpPr>
        <dsp:cNvPr id="0" name=""/>
        <dsp:cNvSpPr/>
      </dsp:nvSpPr>
      <dsp:spPr>
        <a:xfrm>
          <a:off x="4402000" y="2206675"/>
          <a:ext cx="2341659" cy="20189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0943"/>
              <a:lumOff val="32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Physical fitness</a:t>
          </a:r>
          <a:endParaRPr lang="en-US" sz="3100" kern="1200" dirty="0"/>
        </a:p>
      </dsp:txBody>
      <dsp:txXfrm>
        <a:off x="4765382" y="2519973"/>
        <a:ext cx="1614896" cy="1392323"/>
      </dsp:txXfrm>
    </dsp:sp>
    <dsp:sp modelId="{965B7548-1AFC-4B6A-A229-117381CD2ECC}">
      <dsp:nvSpPr>
        <dsp:cNvPr id="0" name=""/>
        <dsp:cNvSpPr/>
      </dsp:nvSpPr>
      <dsp:spPr>
        <a:xfrm>
          <a:off x="6002829" y="3956761"/>
          <a:ext cx="274165" cy="2362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84ED4-FE7E-45D4-94B7-990EB15F4A86}">
      <dsp:nvSpPr>
        <dsp:cNvPr id="0" name=""/>
        <dsp:cNvSpPr/>
      </dsp:nvSpPr>
      <dsp:spPr>
        <a:xfrm>
          <a:off x="6396994" y="3315080"/>
          <a:ext cx="2341659" cy="201891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B6E06-D6CC-47B0-BEB8-F674E791EABB}">
      <dsp:nvSpPr>
        <dsp:cNvPr id="0" name=""/>
        <dsp:cNvSpPr/>
      </dsp:nvSpPr>
      <dsp:spPr>
        <a:xfrm>
          <a:off x="6457827" y="4206392"/>
          <a:ext cx="274165" cy="23629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FB2A2-083C-4580-BEC1-26186E814CD0}">
      <dsp:nvSpPr>
        <dsp:cNvPr id="0" name=""/>
        <dsp:cNvSpPr/>
      </dsp:nvSpPr>
      <dsp:spPr>
        <a:xfrm>
          <a:off x="2407006" y="1103071"/>
          <a:ext cx="2341659" cy="201891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0943"/>
              <a:lumOff val="32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Keys for personal health</a:t>
          </a:r>
          <a:endParaRPr lang="en-US" sz="3100" kern="1200" dirty="0"/>
        </a:p>
      </dsp:txBody>
      <dsp:txXfrm>
        <a:off x="2770388" y="1416369"/>
        <a:ext cx="1614896" cy="1392323"/>
      </dsp:txXfrm>
    </dsp:sp>
    <dsp:sp modelId="{1FD3B692-3754-4276-9258-FDAF99699121}">
      <dsp:nvSpPr>
        <dsp:cNvPr id="0" name=""/>
        <dsp:cNvSpPr/>
      </dsp:nvSpPr>
      <dsp:spPr>
        <a:xfrm>
          <a:off x="3994501" y="1146809"/>
          <a:ext cx="274165" cy="23629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B1FCC-D210-4EC6-B2B6-2546019C91C3}">
      <dsp:nvSpPr>
        <dsp:cNvPr id="0" name=""/>
        <dsp:cNvSpPr/>
      </dsp:nvSpPr>
      <dsp:spPr>
        <a:xfrm>
          <a:off x="4402000" y="0"/>
          <a:ext cx="2341659" cy="2018919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80E94-9A2D-40E6-AB19-6BFBCFFC35D7}">
      <dsp:nvSpPr>
        <dsp:cNvPr id="0" name=""/>
        <dsp:cNvSpPr/>
      </dsp:nvSpPr>
      <dsp:spPr>
        <a:xfrm>
          <a:off x="4471166" y="886510"/>
          <a:ext cx="274165" cy="23629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E246C-2EBC-4243-9AD0-5A7D81D41A49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30C9-06F5-4DEE-A177-5F7CC4539CB4}">
      <dsp:nvSpPr>
        <dsp:cNvPr id="0" name=""/>
        <dsp:cNvSpPr/>
      </dsp:nvSpPr>
      <dsp:spPr>
        <a:xfrm>
          <a:off x="0" y="0"/>
          <a:ext cx="1554480" cy="217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Main types</a:t>
          </a:r>
          <a:endParaRPr lang="en-US" sz="3900" kern="1200" dirty="0"/>
        </a:p>
      </dsp:txBody>
      <dsp:txXfrm>
        <a:off x="0" y="0"/>
        <a:ext cx="1554480" cy="2171700"/>
      </dsp:txXfrm>
    </dsp:sp>
    <dsp:sp modelId="{D2640856-DBD3-4EC2-8CE8-F0D94DF06ECE}">
      <dsp:nvSpPr>
        <dsp:cNvPr id="0" name=""/>
        <dsp:cNvSpPr/>
      </dsp:nvSpPr>
      <dsp:spPr>
        <a:xfrm>
          <a:off x="1671066" y="50475"/>
          <a:ext cx="6101334" cy="100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Strains and sprains</a:t>
          </a:r>
          <a:endParaRPr lang="en-US" sz="2300" kern="1200" dirty="0"/>
        </a:p>
      </dsp:txBody>
      <dsp:txXfrm>
        <a:off x="1671066" y="50475"/>
        <a:ext cx="6101334" cy="1009501"/>
      </dsp:txXfrm>
    </dsp:sp>
    <dsp:sp modelId="{D81B0347-EEDC-4239-B3D4-F12B4AE458F6}">
      <dsp:nvSpPr>
        <dsp:cNvPr id="0" name=""/>
        <dsp:cNvSpPr/>
      </dsp:nvSpPr>
      <dsp:spPr>
        <a:xfrm>
          <a:off x="1554480" y="1059976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FB45A-0734-49EC-BA58-3F575F57BC07}">
      <dsp:nvSpPr>
        <dsp:cNvPr id="0" name=""/>
        <dsp:cNvSpPr/>
      </dsp:nvSpPr>
      <dsp:spPr>
        <a:xfrm>
          <a:off x="1671066" y="1110451"/>
          <a:ext cx="6101334" cy="1009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Cuts and bruises</a:t>
          </a:r>
          <a:endParaRPr lang="en-US" sz="2300" kern="1200" dirty="0"/>
        </a:p>
      </dsp:txBody>
      <dsp:txXfrm>
        <a:off x="1671066" y="1110451"/>
        <a:ext cx="6101334" cy="1009501"/>
      </dsp:txXfrm>
    </dsp:sp>
    <dsp:sp modelId="{A753A456-B30F-41EC-9C32-6015C02ACA8F}">
      <dsp:nvSpPr>
        <dsp:cNvPr id="0" name=""/>
        <dsp:cNvSpPr/>
      </dsp:nvSpPr>
      <dsp:spPr>
        <a:xfrm>
          <a:off x="1554480" y="2119952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3114D-E0E1-40F0-B1E2-3146C40E81BC}">
      <dsp:nvSpPr>
        <dsp:cNvPr id="0" name=""/>
        <dsp:cNvSpPr/>
      </dsp:nvSpPr>
      <dsp:spPr>
        <a:xfrm>
          <a:off x="0" y="2171700"/>
          <a:ext cx="7772400" cy="0"/>
        </a:xfrm>
        <a:prstGeom prst="line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EECAC-599A-4E16-B527-9A1DEB1E1109}">
      <dsp:nvSpPr>
        <dsp:cNvPr id="0" name=""/>
        <dsp:cNvSpPr/>
      </dsp:nvSpPr>
      <dsp:spPr>
        <a:xfrm>
          <a:off x="0" y="2171700"/>
          <a:ext cx="1554480" cy="217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Other</a:t>
          </a:r>
          <a:endParaRPr lang="en-US" sz="3900" kern="1200" dirty="0"/>
        </a:p>
      </dsp:txBody>
      <dsp:txXfrm>
        <a:off x="0" y="2171700"/>
        <a:ext cx="1554480" cy="2171700"/>
      </dsp:txXfrm>
    </dsp:sp>
    <dsp:sp modelId="{D9531CBE-87CE-45F4-BD94-CA5A526D6E15}">
      <dsp:nvSpPr>
        <dsp:cNvPr id="0" name=""/>
        <dsp:cNvSpPr/>
      </dsp:nvSpPr>
      <dsp:spPr>
        <a:xfrm>
          <a:off x="1671066" y="2197229"/>
          <a:ext cx="6101334" cy="51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During training</a:t>
          </a:r>
          <a:endParaRPr lang="en-US" sz="2300" kern="1200" dirty="0"/>
        </a:p>
      </dsp:txBody>
      <dsp:txXfrm>
        <a:off x="1671066" y="2197229"/>
        <a:ext cx="6101334" cy="510582"/>
      </dsp:txXfrm>
    </dsp:sp>
    <dsp:sp modelId="{35FA423D-C9BA-49E0-9966-5EF3BA5E7A21}">
      <dsp:nvSpPr>
        <dsp:cNvPr id="0" name=""/>
        <dsp:cNvSpPr/>
      </dsp:nvSpPr>
      <dsp:spPr>
        <a:xfrm>
          <a:off x="1554480" y="2707811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91E1E-B8E9-4B9E-99A6-A8699DD905FE}">
      <dsp:nvSpPr>
        <dsp:cNvPr id="0" name=""/>
        <dsp:cNvSpPr/>
      </dsp:nvSpPr>
      <dsp:spPr>
        <a:xfrm>
          <a:off x="1671066" y="2733341"/>
          <a:ext cx="6101334" cy="51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Nonemergency incidents</a:t>
          </a:r>
          <a:endParaRPr lang="en-US" sz="2300" kern="1200" dirty="0"/>
        </a:p>
      </dsp:txBody>
      <dsp:txXfrm>
        <a:off x="1671066" y="2733341"/>
        <a:ext cx="6101334" cy="510582"/>
      </dsp:txXfrm>
    </dsp:sp>
    <dsp:sp modelId="{42E8A468-C630-4A1B-80F5-B95E4B136722}">
      <dsp:nvSpPr>
        <dsp:cNvPr id="0" name=""/>
        <dsp:cNvSpPr/>
      </dsp:nvSpPr>
      <dsp:spPr>
        <a:xfrm>
          <a:off x="1554480" y="3243923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09DFD-DE6B-45DC-ABAD-F83A060C46F3}">
      <dsp:nvSpPr>
        <dsp:cNvPr id="0" name=""/>
        <dsp:cNvSpPr/>
      </dsp:nvSpPr>
      <dsp:spPr>
        <a:xfrm>
          <a:off x="1671066" y="3269452"/>
          <a:ext cx="6101334" cy="51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Responding to or returning from incidents</a:t>
          </a:r>
          <a:endParaRPr lang="en-US" sz="2300" kern="1200" dirty="0"/>
        </a:p>
      </dsp:txBody>
      <dsp:txXfrm>
        <a:off x="1671066" y="3269452"/>
        <a:ext cx="6101334" cy="510582"/>
      </dsp:txXfrm>
    </dsp:sp>
    <dsp:sp modelId="{9A8845C2-6EC9-4EA0-93E2-73B9AD5D3687}">
      <dsp:nvSpPr>
        <dsp:cNvPr id="0" name=""/>
        <dsp:cNvSpPr/>
      </dsp:nvSpPr>
      <dsp:spPr>
        <a:xfrm>
          <a:off x="1554480" y="3780035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0239E-FFF7-459B-8AB3-5F0D3D3C56A4}">
      <dsp:nvSpPr>
        <dsp:cNvPr id="0" name=""/>
        <dsp:cNvSpPr/>
      </dsp:nvSpPr>
      <dsp:spPr>
        <a:xfrm>
          <a:off x="1671066" y="3805564"/>
          <a:ext cx="6101334" cy="510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Other on-duty activities</a:t>
          </a:r>
          <a:endParaRPr lang="en-US" sz="2300" kern="1200" dirty="0"/>
        </a:p>
      </dsp:txBody>
      <dsp:txXfrm>
        <a:off x="1671066" y="3805564"/>
        <a:ext cx="6101334" cy="510582"/>
      </dsp:txXfrm>
    </dsp:sp>
    <dsp:sp modelId="{EDC83951-9007-4543-9A2C-95B252A820EF}">
      <dsp:nvSpPr>
        <dsp:cNvPr id="0" name=""/>
        <dsp:cNvSpPr/>
      </dsp:nvSpPr>
      <dsp:spPr>
        <a:xfrm>
          <a:off x="1554480" y="4316147"/>
          <a:ext cx="62179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26426-0F3E-4786-A353-941CDB0100BC}">
      <dsp:nvSpPr>
        <dsp:cNvPr id="0" name=""/>
        <dsp:cNvSpPr/>
      </dsp:nvSpPr>
      <dsp:spPr>
        <a:xfrm>
          <a:off x="0" y="464820"/>
          <a:ext cx="8534400" cy="3413760"/>
        </a:xfrm>
        <a:prstGeom prst="leftRightRibb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8D0C1-EBCE-4704-AAC9-6C92D43BE5C8}">
      <dsp:nvSpPr>
        <dsp:cNvPr id="0" name=""/>
        <dsp:cNvSpPr/>
      </dsp:nvSpPr>
      <dsp:spPr>
        <a:xfrm>
          <a:off x="1024128" y="1062227"/>
          <a:ext cx="2816352" cy="167274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Employee Assistance Program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Problems that affect job performance</a:t>
          </a:r>
          <a:endParaRPr lang="en-US" sz="2000" kern="1200" dirty="0"/>
        </a:p>
      </dsp:txBody>
      <dsp:txXfrm>
        <a:off x="1024128" y="1062227"/>
        <a:ext cx="2816352" cy="1672742"/>
      </dsp:txXfrm>
    </dsp:sp>
    <dsp:sp modelId="{3C596D41-91F1-414C-A243-50A5B004C764}">
      <dsp:nvSpPr>
        <dsp:cNvPr id="0" name=""/>
        <dsp:cNvSpPr/>
      </dsp:nvSpPr>
      <dsp:spPr>
        <a:xfrm>
          <a:off x="4267200" y="1608429"/>
          <a:ext cx="3328416" cy="167274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Wellness program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Health-related problems</a:t>
          </a:r>
          <a:endParaRPr lang="en-US" sz="2000" kern="1200" dirty="0"/>
        </a:p>
      </dsp:txBody>
      <dsp:txXfrm>
        <a:off x="4267200" y="1608429"/>
        <a:ext cx="3328416" cy="1672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D538A-E4A1-4D51-9AEE-221DA9EB1D16}">
      <dsp:nvSpPr>
        <dsp:cNvPr id="0" name=""/>
        <dsp:cNvSpPr/>
      </dsp:nvSpPr>
      <dsp:spPr>
        <a:xfrm>
          <a:off x="688339" y="1723"/>
          <a:ext cx="1827348" cy="91367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Individual</a:t>
          </a:r>
          <a:endParaRPr lang="en-US" sz="2500" kern="1200" dirty="0"/>
        </a:p>
      </dsp:txBody>
      <dsp:txXfrm>
        <a:off x="715100" y="28484"/>
        <a:ext cx="1773826" cy="860152"/>
      </dsp:txXfrm>
    </dsp:sp>
    <dsp:sp modelId="{31563B32-9626-436A-B7B1-E5443C69E199}">
      <dsp:nvSpPr>
        <dsp:cNvPr id="0" name=""/>
        <dsp:cNvSpPr/>
      </dsp:nvSpPr>
      <dsp:spPr>
        <a:xfrm>
          <a:off x="871074" y="915397"/>
          <a:ext cx="182734" cy="6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55"/>
              </a:lnTo>
              <a:lnTo>
                <a:pt x="182734" y="68525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A9977-2BB4-4851-8920-70510381C785}">
      <dsp:nvSpPr>
        <dsp:cNvPr id="0" name=""/>
        <dsp:cNvSpPr/>
      </dsp:nvSpPr>
      <dsp:spPr>
        <a:xfrm>
          <a:off x="1053809" y="1143816"/>
          <a:ext cx="1461879" cy="91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Physical pain</a:t>
          </a:r>
          <a:endParaRPr lang="en-US" sz="1900" kern="1200" dirty="0"/>
        </a:p>
      </dsp:txBody>
      <dsp:txXfrm>
        <a:off x="1080570" y="1170577"/>
        <a:ext cx="1408357" cy="860152"/>
      </dsp:txXfrm>
    </dsp:sp>
    <dsp:sp modelId="{2135619D-CB3F-4A9E-8DC8-2EC0B3BAC7A8}">
      <dsp:nvSpPr>
        <dsp:cNvPr id="0" name=""/>
        <dsp:cNvSpPr/>
      </dsp:nvSpPr>
      <dsp:spPr>
        <a:xfrm>
          <a:off x="871074" y="915397"/>
          <a:ext cx="182734" cy="1827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348"/>
              </a:lnTo>
              <a:lnTo>
                <a:pt x="182734" y="182734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9BC12-2B7F-40A2-AAF8-83064DEF1043}">
      <dsp:nvSpPr>
        <dsp:cNvPr id="0" name=""/>
        <dsp:cNvSpPr/>
      </dsp:nvSpPr>
      <dsp:spPr>
        <a:xfrm>
          <a:off x="1053809" y="2285909"/>
          <a:ext cx="1461879" cy="91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847"/>
              <a:lumOff val="4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Emotional stress</a:t>
          </a:r>
          <a:endParaRPr lang="en-US" sz="1900" kern="1200" dirty="0"/>
        </a:p>
      </dsp:txBody>
      <dsp:txXfrm>
        <a:off x="1080570" y="2312670"/>
        <a:ext cx="1408357" cy="860152"/>
      </dsp:txXfrm>
    </dsp:sp>
    <dsp:sp modelId="{BC6E85DB-7ED7-47D8-AF02-492341F2D2EC}">
      <dsp:nvSpPr>
        <dsp:cNvPr id="0" name=""/>
        <dsp:cNvSpPr/>
      </dsp:nvSpPr>
      <dsp:spPr>
        <a:xfrm>
          <a:off x="2972525" y="1723"/>
          <a:ext cx="1827348" cy="91367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Career department</a:t>
          </a:r>
          <a:endParaRPr lang="en-US" sz="2500" kern="1200" dirty="0"/>
        </a:p>
      </dsp:txBody>
      <dsp:txXfrm>
        <a:off x="2999286" y="28484"/>
        <a:ext cx="1773826" cy="860152"/>
      </dsp:txXfrm>
    </dsp:sp>
    <dsp:sp modelId="{ECDFFCE1-E7BE-486B-AC52-B4B11012E507}">
      <dsp:nvSpPr>
        <dsp:cNvPr id="0" name=""/>
        <dsp:cNvSpPr/>
      </dsp:nvSpPr>
      <dsp:spPr>
        <a:xfrm>
          <a:off x="3155260" y="915397"/>
          <a:ext cx="182734" cy="6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55"/>
              </a:lnTo>
              <a:lnTo>
                <a:pt x="182734" y="68525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A4A00-1912-4C39-B9B4-5325BB875BCE}">
      <dsp:nvSpPr>
        <dsp:cNvPr id="0" name=""/>
        <dsp:cNvSpPr/>
      </dsp:nvSpPr>
      <dsp:spPr>
        <a:xfrm>
          <a:off x="3337995" y="1143816"/>
          <a:ext cx="1461879" cy="91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Lost duty time</a:t>
          </a:r>
          <a:endParaRPr lang="en-US" sz="1900" kern="1200" dirty="0"/>
        </a:p>
      </dsp:txBody>
      <dsp:txXfrm>
        <a:off x="3364756" y="1170577"/>
        <a:ext cx="1408357" cy="860152"/>
      </dsp:txXfrm>
    </dsp:sp>
    <dsp:sp modelId="{8AA0A5D3-A0B0-4480-B7FA-BD6A12AC7E06}">
      <dsp:nvSpPr>
        <dsp:cNvPr id="0" name=""/>
        <dsp:cNvSpPr/>
      </dsp:nvSpPr>
      <dsp:spPr>
        <a:xfrm>
          <a:off x="3155260" y="915397"/>
          <a:ext cx="182734" cy="1827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348"/>
              </a:lnTo>
              <a:lnTo>
                <a:pt x="182734" y="182734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85A3D-8F11-4E05-A84E-CF61E5B76A7C}">
      <dsp:nvSpPr>
        <dsp:cNvPr id="0" name=""/>
        <dsp:cNvSpPr/>
      </dsp:nvSpPr>
      <dsp:spPr>
        <a:xfrm>
          <a:off x="3337995" y="2285909"/>
          <a:ext cx="1461879" cy="91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Worker’s comp</a:t>
          </a:r>
          <a:endParaRPr lang="en-US" sz="1900" kern="1200" dirty="0"/>
        </a:p>
      </dsp:txBody>
      <dsp:txXfrm>
        <a:off x="3364756" y="2312670"/>
        <a:ext cx="1408357" cy="860152"/>
      </dsp:txXfrm>
    </dsp:sp>
    <dsp:sp modelId="{DBEE88CF-96CD-4240-86C7-316B5BFDB9C7}">
      <dsp:nvSpPr>
        <dsp:cNvPr id="0" name=""/>
        <dsp:cNvSpPr/>
      </dsp:nvSpPr>
      <dsp:spPr>
        <a:xfrm>
          <a:off x="3155260" y="915397"/>
          <a:ext cx="182734" cy="2969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442"/>
              </a:lnTo>
              <a:lnTo>
                <a:pt x="182734" y="296944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6B0D3-3261-4000-AE05-88FBABC9B642}">
      <dsp:nvSpPr>
        <dsp:cNvPr id="0" name=""/>
        <dsp:cNvSpPr/>
      </dsp:nvSpPr>
      <dsp:spPr>
        <a:xfrm>
          <a:off x="3337995" y="3428002"/>
          <a:ext cx="1461879" cy="91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wages for FF</a:t>
          </a:r>
          <a:endParaRPr lang="en-US" sz="1900" kern="1200" dirty="0"/>
        </a:p>
      </dsp:txBody>
      <dsp:txXfrm>
        <a:off x="3364756" y="3454763"/>
        <a:ext cx="1408357" cy="860152"/>
      </dsp:txXfrm>
    </dsp:sp>
    <dsp:sp modelId="{A2683416-F360-4225-8C9D-22F9D7B9DAF7}">
      <dsp:nvSpPr>
        <dsp:cNvPr id="0" name=""/>
        <dsp:cNvSpPr/>
      </dsp:nvSpPr>
      <dsp:spPr>
        <a:xfrm>
          <a:off x="5256711" y="1723"/>
          <a:ext cx="1827348" cy="91367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Volunteer department</a:t>
          </a:r>
          <a:endParaRPr lang="en-US" sz="2500" kern="1200" dirty="0"/>
        </a:p>
      </dsp:txBody>
      <dsp:txXfrm>
        <a:off x="5283472" y="28484"/>
        <a:ext cx="1773826" cy="860152"/>
      </dsp:txXfrm>
    </dsp:sp>
    <dsp:sp modelId="{A8CF9879-F124-4D61-926B-6903D572A080}">
      <dsp:nvSpPr>
        <dsp:cNvPr id="0" name=""/>
        <dsp:cNvSpPr/>
      </dsp:nvSpPr>
      <dsp:spPr>
        <a:xfrm>
          <a:off x="5439446" y="915397"/>
          <a:ext cx="182734" cy="68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55"/>
              </a:lnTo>
              <a:lnTo>
                <a:pt x="182734" y="685255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447B1-230F-42E2-B5BD-00B649341184}">
      <dsp:nvSpPr>
        <dsp:cNvPr id="0" name=""/>
        <dsp:cNvSpPr/>
      </dsp:nvSpPr>
      <dsp:spPr>
        <a:xfrm>
          <a:off x="5622181" y="1143816"/>
          <a:ext cx="1461879" cy="91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9234"/>
              <a:lumOff val="23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Possible worker’s comp</a:t>
          </a:r>
          <a:endParaRPr lang="en-US" sz="1900" kern="1200" dirty="0"/>
        </a:p>
      </dsp:txBody>
      <dsp:txXfrm>
        <a:off x="5648942" y="1170577"/>
        <a:ext cx="1408357" cy="860152"/>
      </dsp:txXfrm>
    </dsp:sp>
    <dsp:sp modelId="{BEDAD7D9-592E-46B7-92FD-0E44EA14A22B}">
      <dsp:nvSpPr>
        <dsp:cNvPr id="0" name=""/>
        <dsp:cNvSpPr/>
      </dsp:nvSpPr>
      <dsp:spPr>
        <a:xfrm>
          <a:off x="5439446" y="915397"/>
          <a:ext cx="182734" cy="1827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348"/>
              </a:lnTo>
              <a:lnTo>
                <a:pt x="182734" y="182734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9377F-CCA6-447C-85E6-715A84CEE54B}">
      <dsp:nvSpPr>
        <dsp:cNvPr id="0" name=""/>
        <dsp:cNvSpPr/>
      </dsp:nvSpPr>
      <dsp:spPr>
        <a:xfrm>
          <a:off x="5622181" y="2285909"/>
          <a:ext cx="1461879" cy="913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wages for FF from full-time job</a:t>
          </a:r>
          <a:endParaRPr lang="en-US" sz="1900" kern="1200" dirty="0"/>
        </a:p>
      </dsp:txBody>
      <dsp:txXfrm>
        <a:off x="5648942" y="2312670"/>
        <a:ext cx="1408357" cy="860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35590-81E7-4DF3-9CCD-C4531F641D8D}">
      <dsp:nvSpPr>
        <dsp:cNvPr id="0" name=""/>
        <dsp:cNvSpPr/>
      </dsp:nvSpPr>
      <dsp:spPr>
        <a:xfrm>
          <a:off x="3315" y="525117"/>
          <a:ext cx="2898911" cy="1159564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Effective training</a:t>
          </a:r>
          <a:endParaRPr lang="en-US" sz="2100" kern="1200" dirty="0"/>
        </a:p>
      </dsp:txBody>
      <dsp:txXfrm>
        <a:off x="3315" y="525117"/>
        <a:ext cx="2609020" cy="1159564"/>
      </dsp:txXfrm>
    </dsp:sp>
    <dsp:sp modelId="{23CA6B51-492C-4F3B-923A-3E9C967C237C}">
      <dsp:nvSpPr>
        <dsp:cNvPr id="0" name=""/>
        <dsp:cNvSpPr/>
      </dsp:nvSpPr>
      <dsp:spPr>
        <a:xfrm>
          <a:off x="2322444" y="525117"/>
          <a:ext cx="2898911" cy="1159564"/>
        </a:xfrm>
        <a:prstGeom prst="chevron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Company discipline and accountability</a:t>
          </a:r>
          <a:endParaRPr lang="en-US" sz="2100" kern="1200" dirty="0"/>
        </a:p>
      </dsp:txBody>
      <dsp:txXfrm>
        <a:off x="2902226" y="525117"/>
        <a:ext cx="1739347" cy="1159564"/>
      </dsp:txXfrm>
    </dsp:sp>
    <dsp:sp modelId="{E310A60F-612B-46BB-AFC5-34537245EB93}">
      <dsp:nvSpPr>
        <dsp:cNvPr id="0" name=""/>
        <dsp:cNvSpPr/>
      </dsp:nvSpPr>
      <dsp:spPr>
        <a:xfrm>
          <a:off x="4641573" y="525117"/>
          <a:ext cx="2898911" cy="1159564"/>
        </a:xfrm>
        <a:prstGeom prst="chevr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Follow established safety SOPs</a:t>
          </a:r>
          <a:endParaRPr lang="en-US" sz="2100" kern="1200" dirty="0"/>
        </a:p>
      </dsp:txBody>
      <dsp:txXfrm>
        <a:off x="5221355" y="525117"/>
        <a:ext cx="1739347" cy="1159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35590-81E7-4DF3-9CCD-C4531F641D8D}">
      <dsp:nvSpPr>
        <dsp:cNvPr id="0" name=""/>
        <dsp:cNvSpPr/>
      </dsp:nvSpPr>
      <dsp:spPr>
        <a:xfrm>
          <a:off x="2589" y="1080551"/>
          <a:ext cx="2598241" cy="1039296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PPE properly</a:t>
          </a:r>
          <a:endParaRPr lang="en-US" sz="1900" kern="1200" dirty="0"/>
        </a:p>
      </dsp:txBody>
      <dsp:txXfrm>
        <a:off x="2589" y="1080551"/>
        <a:ext cx="2338417" cy="1039296"/>
      </dsp:txXfrm>
    </dsp:sp>
    <dsp:sp modelId="{23CA6B51-492C-4F3B-923A-3E9C967C237C}">
      <dsp:nvSpPr>
        <dsp:cNvPr id="0" name=""/>
        <dsp:cNvSpPr/>
      </dsp:nvSpPr>
      <dsp:spPr>
        <a:xfrm>
          <a:off x="2081182" y="1080551"/>
          <a:ext cx="2598241" cy="1039296"/>
        </a:xfrm>
        <a:prstGeom prst="chevron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Physical fitness</a:t>
          </a:r>
          <a:endParaRPr lang="en-US" sz="1900" kern="1200" dirty="0"/>
        </a:p>
      </dsp:txBody>
      <dsp:txXfrm>
        <a:off x="2600830" y="1080551"/>
        <a:ext cx="1558945" cy="1039296"/>
      </dsp:txXfrm>
    </dsp:sp>
    <dsp:sp modelId="{22C472D4-9236-4697-A8B5-BD1CF02B3A5D}">
      <dsp:nvSpPr>
        <dsp:cNvPr id="0" name=""/>
        <dsp:cNvSpPr/>
      </dsp:nvSpPr>
      <dsp:spPr>
        <a:xfrm>
          <a:off x="4159775" y="1080551"/>
          <a:ext cx="2598241" cy="1039296"/>
        </a:xfrm>
        <a:prstGeom prst="chevron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Follow risk management</a:t>
          </a:r>
          <a:endParaRPr lang="en-US" sz="1900" kern="1200" dirty="0"/>
        </a:p>
      </dsp:txBody>
      <dsp:txXfrm>
        <a:off x="4679423" y="1080551"/>
        <a:ext cx="1558945" cy="1039296"/>
      </dsp:txXfrm>
    </dsp:sp>
    <dsp:sp modelId="{CA1929CE-9F5D-4A13-BDF6-98ABB5EABAB7}">
      <dsp:nvSpPr>
        <dsp:cNvPr id="0" name=""/>
        <dsp:cNvSpPr/>
      </dsp:nvSpPr>
      <dsp:spPr>
        <a:xfrm>
          <a:off x="6238368" y="1080551"/>
          <a:ext cx="2598241" cy="1039296"/>
        </a:xfrm>
        <a:prstGeom prst="chevr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rehab at incidents</a:t>
          </a:r>
          <a:endParaRPr lang="en-US" sz="1900" kern="1200" dirty="0"/>
        </a:p>
      </dsp:txBody>
      <dsp:txXfrm>
        <a:off x="6758016" y="1080551"/>
        <a:ext cx="1558945" cy="1039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8ECB-A104-4D78-A1C1-BF5A916E40BB}">
      <dsp:nvSpPr>
        <dsp:cNvPr id="0" name=""/>
        <dsp:cNvSpPr/>
      </dsp:nvSpPr>
      <dsp:spPr>
        <a:xfrm>
          <a:off x="1629895" y="3252623"/>
          <a:ext cx="1920011" cy="16481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Cardiovascular diseases</a:t>
          </a:r>
          <a:endParaRPr lang="en-US" sz="1600" kern="1200" dirty="0"/>
        </a:p>
      </dsp:txBody>
      <dsp:txXfrm>
        <a:off x="1927238" y="3507858"/>
        <a:ext cx="1325325" cy="1137638"/>
      </dsp:txXfrm>
    </dsp:sp>
    <dsp:sp modelId="{1839F396-41BF-41A4-81FC-804E321612AC}">
      <dsp:nvSpPr>
        <dsp:cNvPr id="0" name=""/>
        <dsp:cNvSpPr/>
      </dsp:nvSpPr>
      <dsp:spPr>
        <a:xfrm>
          <a:off x="1689948" y="3980908"/>
          <a:ext cx="224142" cy="1932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91617-FBDD-4087-B2BE-728A6F442FA0}">
      <dsp:nvSpPr>
        <dsp:cNvPr id="0" name=""/>
        <dsp:cNvSpPr/>
      </dsp:nvSpPr>
      <dsp:spPr>
        <a:xfrm>
          <a:off x="0" y="2356742"/>
          <a:ext cx="1920011" cy="16481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59AE7-6594-4C22-8941-0982DA367714}">
      <dsp:nvSpPr>
        <dsp:cNvPr id="0" name=""/>
        <dsp:cNvSpPr/>
      </dsp:nvSpPr>
      <dsp:spPr>
        <a:xfrm>
          <a:off x="1300025" y="3776309"/>
          <a:ext cx="224142" cy="1932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0B31-D963-4EEE-A658-B773EA6FC7AD}">
      <dsp:nvSpPr>
        <dsp:cNvPr id="0" name=""/>
        <dsp:cNvSpPr/>
      </dsp:nvSpPr>
      <dsp:spPr>
        <a:xfrm>
          <a:off x="3258098" y="2344118"/>
          <a:ext cx="1920011" cy="16481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Cancer</a:t>
          </a:r>
          <a:endParaRPr lang="en-US" sz="1600" kern="1200" dirty="0"/>
        </a:p>
      </dsp:txBody>
      <dsp:txXfrm>
        <a:off x="3555441" y="2599353"/>
        <a:ext cx="1325325" cy="1137638"/>
      </dsp:txXfrm>
    </dsp:sp>
    <dsp:sp modelId="{6CDD7B14-CD9E-46B5-B4B2-4E569CA7D315}">
      <dsp:nvSpPr>
        <dsp:cNvPr id="0" name=""/>
        <dsp:cNvSpPr/>
      </dsp:nvSpPr>
      <dsp:spPr>
        <a:xfrm>
          <a:off x="4573348" y="3761944"/>
          <a:ext cx="224142" cy="19328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1FA7-565E-4A45-B5C9-9ADC442BA08A}">
      <dsp:nvSpPr>
        <dsp:cNvPr id="0" name=""/>
        <dsp:cNvSpPr/>
      </dsp:nvSpPr>
      <dsp:spPr>
        <a:xfrm>
          <a:off x="4894760" y="3250011"/>
          <a:ext cx="1920011" cy="16481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0A0E1-E0BA-4C0B-8A45-A815D19BA393}">
      <dsp:nvSpPr>
        <dsp:cNvPr id="0" name=""/>
        <dsp:cNvSpPr/>
      </dsp:nvSpPr>
      <dsp:spPr>
        <a:xfrm>
          <a:off x="4938742" y="3988308"/>
          <a:ext cx="224142" cy="19328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5538-B437-4E34-8B67-CC725F9C4C58}">
      <dsp:nvSpPr>
        <dsp:cNvPr id="0" name=""/>
        <dsp:cNvSpPr/>
      </dsp:nvSpPr>
      <dsp:spPr>
        <a:xfrm>
          <a:off x="1629895" y="1456072"/>
          <a:ext cx="1920011" cy="16481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Respiratory diseases</a:t>
          </a:r>
          <a:endParaRPr lang="en-US" sz="1600" kern="1200" dirty="0"/>
        </a:p>
      </dsp:txBody>
      <dsp:txXfrm>
        <a:off x="1927238" y="1711307"/>
        <a:ext cx="1325325" cy="1137638"/>
      </dsp:txXfrm>
    </dsp:sp>
    <dsp:sp modelId="{C79382F2-431A-4064-92C5-7FCD10AECD63}">
      <dsp:nvSpPr>
        <dsp:cNvPr id="0" name=""/>
        <dsp:cNvSpPr/>
      </dsp:nvSpPr>
      <dsp:spPr>
        <a:xfrm>
          <a:off x="2936687" y="1490027"/>
          <a:ext cx="224142" cy="1932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51F43-58E1-4D18-8B9B-4596ECC817D0}">
      <dsp:nvSpPr>
        <dsp:cNvPr id="0" name=""/>
        <dsp:cNvSpPr/>
      </dsp:nvSpPr>
      <dsp:spPr>
        <a:xfrm>
          <a:off x="3258098" y="547566"/>
          <a:ext cx="1920011" cy="16481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29982-A14E-439B-BFA3-A89C554B3E4C}">
      <dsp:nvSpPr>
        <dsp:cNvPr id="0" name=""/>
        <dsp:cNvSpPr/>
      </dsp:nvSpPr>
      <dsp:spPr>
        <a:xfrm>
          <a:off x="3302081" y="1278028"/>
          <a:ext cx="224142" cy="19328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3FFF6-C103-45C4-9767-502E072FE0F4}">
      <dsp:nvSpPr>
        <dsp:cNvPr id="0" name=""/>
        <dsp:cNvSpPr/>
      </dsp:nvSpPr>
      <dsp:spPr>
        <a:xfrm>
          <a:off x="4894760" y="1453460"/>
          <a:ext cx="1920011" cy="16481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Obesity</a:t>
          </a:r>
          <a:endParaRPr lang="en-US" sz="1600" kern="1200" dirty="0"/>
        </a:p>
      </dsp:txBody>
      <dsp:txXfrm>
        <a:off x="5192103" y="1708695"/>
        <a:ext cx="1325325" cy="1137638"/>
      </dsp:txXfrm>
    </dsp:sp>
    <dsp:sp modelId="{0212AF56-7207-4392-AE32-9A84F4BCB667}">
      <dsp:nvSpPr>
        <dsp:cNvPr id="0" name=""/>
        <dsp:cNvSpPr/>
      </dsp:nvSpPr>
      <dsp:spPr>
        <a:xfrm>
          <a:off x="6545800" y="2180874"/>
          <a:ext cx="224142" cy="19328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BF599-D5C4-4D61-8E5B-258FD792D346}">
      <dsp:nvSpPr>
        <dsp:cNvPr id="0" name=""/>
        <dsp:cNvSpPr/>
      </dsp:nvSpPr>
      <dsp:spPr>
        <a:xfrm>
          <a:off x="6538188" y="2359354"/>
          <a:ext cx="1920011" cy="164810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10530-132A-434B-BB29-CAF75BDE0353}">
      <dsp:nvSpPr>
        <dsp:cNvPr id="0" name=""/>
        <dsp:cNvSpPr/>
      </dsp:nvSpPr>
      <dsp:spPr>
        <a:xfrm>
          <a:off x="6925574" y="2388520"/>
          <a:ext cx="224142" cy="19328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34BA1-F6DD-4906-BAFB-CE827E82CFE1}">
      <dsp:nvSpPr>
        <dsp:cNvPr id="0" name=""/>
        <dsp:cNvSpPr/>
      </dsp:nvSpPr>
      <dsp:spPr>
        <a:xfrm>
          <a:off x="1694314" y="3950145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Diabetes</a:t>
          </a:r>
          <a:endParaRPr lang="en-US" sz="1800" kern="1200" dirty="0"/>
        </a:p>
      </dsp:txBody>
      <dsp:txXfrm>
        <a:off x="1999248" y="4211940"/>
        <a:ext cx="1359002" cy="1166744"/>
      </dsp:txXfrm>
    </dsp:sp>
    <dsp:sp modelId="{58EC329A-AFBB-49CF-A039-C1406636334D}">
      <dsp:nvSpPr>
        <dsp:cNvPr id="0" name=""/>
        <dsp:cNvSpPr/>
      </dsp:nvSpPr>
      <dsp:spPr>
        <a:xfrm>
          <a:off x="1741291" y="4706004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EF43C-C73F-4915-8F41-3E2B64BE7E2E}">
      <dsp:nvSpPr>
        <dsp:cNvPr id="0" name=""/>
        <dsp:cNvSpPr/>
      </dsp:nvSpPr>
      <dsp:spPr>
        <a:xfrm>
          <a:off x="0" y="3015670"/>
          <a:ext cx="1968870" cy="169033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26CD4-CBDE-40E1-9004-B6871D8C9553}">
      <dsp:nvSpPr>
        <dsp:cNvPr id="0" name=""/>
        <dsp:cNvSpPr/>
      </dsp:nvSpPr>
      <dsp:spPr>
        <a:xfrm>
          <a:off x="1348770" y="4481496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D5E10-34EC-4F07-BD30-876362B054D5}">
      <dsp:nvSpPr>
        <dsp:cNvPr id="0" name=""/>
        <dsp:cNvSpPr/>
      </dsp:nvSpPr>
      <dsp:spPr>
        <a:xfrm>
          <a:off x="3388629" y="3010271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Drug and alcohol use</a:t>
          </a:r>
          <a:endParaRPr lang="en-US" sz="1800" kern="1200" dirty="0"/>
        </a:p>
      </dsp:txBody>
      <dsp:txXfrm>
        <a:off x="3693563" y="3272066"/>
        <a:ext cx="1359002" cy="1166744"/>
      </dsp:txXfrm>
    </dsp:sp>
    <dsp:sp modelId="{94E62470-B305-45F0-9852-3313915FA5F2}">
      <dsp:nvSpPr>
        <dsp:cNvPr id="0" name=""/>
        <dsp:cNvSpPr/>
      </dsp:nvSpPr>
      <dsp:spPr>
        <a:xfrm>
          <a:off x="4743663" y="4472497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F2B6A-D6BC-40EF-A9FB-82E06CCB8C20}">
      <dsp:nvSpPr>
        <dsp:cNvPr id="0" name=""/>
        <dsp:cNvSpPr/>
      </dsp:nvSpPr>
      <dsp:spPr>
        <a:xfrm>
          <a:off x="5081899" y="3946546"/>
          <a:ext cx="1968870" cy="169033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1015D-BE57-4788-9452-3147A04810A8}">
      <dsp:nvSpPr>
        <dsp:cNvPr id="0" name=""/>
        <dsp:cNvSpPr/>
      </dsp:nvSpPr>
      <dsp:spPr>
        <a:xfrm>
          <a:off x="5129921" y="4698805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B8ECB-A104-4D78-A1C1-BF5A916E40BB}">
      <dsp:nvSpPr>
        <dsp:cNvPr id="0" name=""/>
        <dsp:cNvSpPr/>
      </dsp:nvSpPr>
      <dsp:spPr>
        <a:xfrm>
          <a:off x="1694314" y="2081194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Stress-induced hypertension</a:t>
          </a:r>
          <a:endParaRPr lang="en-US" sz="1800" kern="1200" dirty="0"/>
        </a:p>
      </dsp:txBody>
      <dsp:txXfrm>
        <a:off x="1999248" y="2342989"/>
        <a:ext cx="1359002" cy="1166744"/>
      </dsp:txXfrm>
    </dsp:sp>
    <dsp:sp modelId="{1839F396-41BF-41A4-81FC-804E321612AC}">
      <dsp:nvSpPr>
        <dsp:cNvPr id="0" name=""/>
        <dsp:cNvSpPr/>
      </dsp:nvSpPr>
      <dsp:spPr>
        <a:xfrm>
          <a:off x="3043085" y="2113138"/>
          <a:ext cx="229666" cy="1979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91617-FBDD-4087-B2BE-728A6F442FA0}">
      <dsp:nvSpPr>
        <dsp:cNvPr id="0" name=""/>
        <dsp:cNvSpPr/>
      </dsp:nvSpPr>
      <dsp:spPr>
        <a:xfrm>
          <a:off x="3388629" y="1141320"/>
          <a:ext cx="1968870" cy="16903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59AE7-6594-4C22-8941-0982DA367714}">
      <dsp:nvSpPr>
        <dsp:cNvPr id="0" name=""/>
        <dsp:cNvSpPr/>
      </dsp:nvSpPr>
      <dsp:spPr>
        <a:xfrm>
          <a:off x="3443958" y="1890430"/>
          <a:ext cx="229666" cy="1979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0B31-D963-4EEE-A658-B773EA6FC7AD}">
      <dsp:nvSpPr>
        <dsp:cNvPr id="0" name=""/>
        <dsp:cNvSpPr/>
      </dsp:nvSpPr>
      <dsp:spPr>
        <a:xfrm>
          <a:off x="5054099" y="3861066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Tobacco use/ dependence</a:t>
          </a:r>
          <a:endParaRPr lang="en-US" sz="1800" kern="1200" dirty="0"/>
        </a:p>
      </dsp:txBody>
      <dsp:txXfrm>
        <a:off x="5359033" y="4122861"/>
        <a:ext cx="1359002" cy="1166744"/>
      </dsp:txXfrm>
    </dsp:sp>
    <dsp:sp modelId="{6CDD7B14-CD9E-46B5-B4B2-4E569CA7D315}">
      <dsp:nvSpPr>
        <dsp:cNvPr id="0" name=""/>
        <dsp:cNvSpPr/>
      </dsp:nvSpPr>
      <dsp:spPr>
        <a:xfrm>
          <a:off x="6785610" y="2826705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E1FA7-565E-4A45-B5C9-9ADC442BA08A}">
      <dsp:nvSpPr>
        <dsp:cNvPr id="0" name=""/>
        <dsp:cNvSpPr/>
      </dsp:nvSpPr>
      <dsp:spPr>
        <a:xfrm>
          <a:off x="6776214" y="3027817"/>
          <a:ext cx="1968870" cy="169033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0A0E1-E0BA-4C0B-8A45-A815D19BA393}">
      <dsp:nvSpPr>
        <dsp:cNvPr id="0" name=""/>
        <dsp:cNvSpPr/>
      </dsp:nvSpPr>
      <dsp:spPr>
        <a:xfrm>
          <a:off x="7160384" y="3058412"/>
          <a:ext cx="229666" cy="197963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C5538-B437-4E34-8B67-CC725F9C4C58}">
      <dsp:nvSpPr>
        <dsp:cNvPr id="0" name=""/>
        <dsp:cNvSpPr/>
      </dsp:nvSpPr>
      <dsp:spPr>
        <a:xfrm>
          <a:off x="5029196" y="2057408"/>
          <a:ext cx="1968870" cy="16903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Exposure- related disease</a:t>
          </a:r>
          <a:endParaRPr lang="en-US" sz="1800" kern="1200" dirty="0"/>
        </a:p>
      </dsp:txBody>
      <dsp:txXfrm>
        <a:off x="5334130" y="2319203"/>
        <a:ext cx="1359002" cy="1166744"/>
      </dsp:txXfrm>
    </dsp:sp>
    <dsp:sp modelId="{C79382F2-431A-4064-92C5-7FCD10AECD63}">
      <dsp:nvSpPr>
        <dsp:cNvPr id="0" name=""/>
        <dsp:cNvSpPr/>
      </dsp:nvSpPr>
      <dsp:spPr>
        <a:xfrm>
          <a:off x="6629400" y="2819399"/>
          <a:ext cx="229666" cy="1979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51F43-58E1-4D18-8B9B-4596ECC817D0}">
      <dsp:nvSpPr>
        <dsp:cNvPr id="0" name=""/>
        <dsp:cNvSpPr/>
      </dsp:nvSpPr>
      <dsp:spPr>
        <a:xfrm>
          <a:off x="6705593" y="2971797"/>
          <a:ext cx="1968870" cy="169033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29982-A14E-439B-BFA3-A89C554B3E4C}">
      <dsp:nvSpPr>
        <dsp:cNvPr id="0" name=""/>
        <dsp:cNvSpPr/>
      </dsp:nvSpPr>
      <dsp:spPr>
        <a:xfrm>
          <a:off x="7098114" y="3009583"/>
          <a:ext cx="229666" cy="1979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DD031-0F1B-4B1B-A8E7-84B4284F3CB7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NFPA</a:t>
          </a:r>
          <a:r>
            <a:rPr lang="en-US" sz="2900" kern="1200" baseline="30000" dirty="0" smtClean="0"/>
            <a:t>®</a:t>
          </a:r>
          <a:endParaRPr lang="en-US" sz="2900" kern="1200" baseline="30000" dirty="0"/>
        </a:p>
      </dsp:txBody>
      <dsp:txXfrm>
        <a:off x="0" y="592931"/>
        <a:ext cx="2428875" cy="1457324"/>
      </dsp:txXfrm>
    </dsp:sp>
    <dsp:sp modelId="{ED3DB0BE-6945-4FF9-81BE-42750D14BC8F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OSHA</a:t>
          </a:r>
          <a:endParaRPr lang="en-US" sz="2900" kern="1200" dirty="0"/>
        </a:p>
      </dsp:txBody>
      <dsp:txXfrm>
        <a:off x="2671762" y="592931"/>
        <a:ext cx="2428875" cy="1457324"/>
      </dsp:txXfrm>
    </dsp:sp>
    <dsp:sp modelId="{5CA2EFFE-B5C4-4B0F-A9A9-1240B376CAD6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CanOSH</a:t>
          </a:r>
          <a:endParaRPr lang="en-US" sz="2900" kern="1200" dirty="0"/>
        </a:p>
      </dsp:txBody>
      <dsp:txXfrm>
        <a:off x="5343525" y="592931"/>
        <a:ext cx="2428875" cy="1457324"/>
      </dsp:txXfrm>
    </dsp:sp>
    <dsp:sp modelId="{13394693-B7A3-4AAF-B6DE-C94BC571652E}">
      <dsp:nvSpPr>
        <dsp:cNvPr id="0" name=""/>
        <dsp:cNvSpPr/>
      </dsp:nvSpPr>
      <dsp:spPr>
        <a:xfrm>
          <a:off x="1335881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Everyone Goes Home</a:t>
          </a:r>
          <a:r>
            <a:rPr lang="en-US" sz="2900" kern="1200" baseline="30000" dirty="0" smtClean="0"/>
            <a:t>®</a:t>
          </a:r>
          <a:endParaRPr lang="en-US" sz="2900" kern="1200" baseline="30000" dirty="0"/>
        </a:p>
      </dsp:txBody>
      <dsp:txXfrm>
        <a:off x="1335881" y="2293143"/>
        <a:ext cx="2428875" cy="1457324"/>
      </dsp:txXfrm>
    </dsp:sp>
    <dsp:sp modelId="{E2539E60-3F39-4AEF-90D9-13EEF18495AA}">
      <dsp:nvSpPr>
        <dsp:cNvPr id="0" name=""/>
        <dsp:cNvSpPr/>
      </dsp:nvSpPr>
      <dsp:spPr>
        <a:xfrm>
          <a:off x="4007643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Annual Safety </a:t>
          </a:r>
          <a:br>
            <a:rPr lang="en-US" sz="2900" kern="1200" dirty="0" smtClean="0"/>
          </a:br>
          <a:r>
            <a:rPr lang="en-US" sz="2900" kern="1200" dirty="0" smtClean="0"/>
            <a:t>Stand-down</a:t>
          </a:r>
          <a:endParaRPr lang="en-US" sz="2900" kern="1200" dirty="0"/>
        </a:p>
      </dsp:txBody>
      <dsp:txXfrm>
        <a:off x="4007643" y="2293143"/>
        <a:ext cx="2428875" cy="14573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A1778-0780-448D-9354-4529452A983C}">
      <dsp:nvSpPr>
        <dsp:cNvPr id="0" name=""/>
        <dsp:cNvSpPr/>
      </dsp:nvSpPr>
      <dsp:spPr>
        <a:xfrm>
          <a:off x="1676399" y="0"/>
          <a:ext cx="4953000" cy="4953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23FF7-656C-49B7-978C-E15EC8F70FE0}">
      <dsp:nvSpPr>
        <dsp:cNvPr id="0" name=""/>
        <dsp:cNvSpPr/>
      </dsp:nvSpPr>
      <dsp:spPr>
        <a:xfrm>
          <a:off x="1998345" y="321945"/>
          <a:ext cx="1981200" cy="19812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Establish design criteria for protective clothing and equipment</a:t>
          </a:r>
          <a:endParaRPr lang="en-US" sz="1700" kern="1200" dirty="0"/>
        </a:p>
      </dsp:txBody>
      <dsp:txXfrm>
        <a:off x="2095059" y="418659"/>
        <a:ext cx="1787772" cy="1787772"/>
      </dsp:txXfrm>
    </dsp:sp>
    <dsp:sp modelId="{93789F7B-D677-4062-9F06-426C5806911D}">
      <dsp:nvSpPr>
        <dsp:cNvPr id="0" name=""/>
        <dsp:cNvSpPr/>
      </dsp:nvSpPr>
      <dsp:spPr>
        <a:xfrm>
          <a:off x="4326255" y="321945"/>
          <a:ext cx="1981200" cy="1981200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Define safe training practices and programs</a:t>
          </a:r>
          <a:endParaRPr lang="en-US" sz="1700" kern="1200" dirty="0"/>
        </a:p>
      </dsp:txBody>
      <dsp:txXfrm>
        <a:off x="4422969" y="418659"/>
        <a:ext cx="1787772" cy="1787772"/>
      </dsp:txXfrm>
    </dsp:sp>
    <dsp:sp modelId="{4CD25115-7621-4E57-8206-463C4D15F700}">
      <dsp:nvSpPr>
        <dsp:cNvPr id="0" name=""/>
        <dsp:cNvSpPr/>
      </dsp:nvSpPr>
      <dsp:spPr>
        <a:xfrm>
          <a:off x="1998345" y="2649855"/>
          <a:ext cx="1981200" cy="1981200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Set requirements for care and maintenance of personal and respiratory protection equipment</a:t>
          </a:r>
          <a:endParaRPr lang="en-US" sz="1700" kern="1200" dirty="0"/>
        </a:p>
      </dsp:txBody>
      <dsp:txXfrm>
        <a:off x="2095059" y="2746569"/>
        <a:ext cx="1787772" cy="1787772"/>
      </dsp:txXfrm>
    </dsp:sp>
    <dsp:sp modelId="{1B45561A-E5AE-473C-B024-EEA1867CB751}">
      <dsp:nvSpPr>
        <dsp:cNvPr id="0" name=""/>
        <dsp:cNvSpPr/>
      </dsp:nvSpPr>
      <dsp:spPr>
        <a:xfrm>
          <a:off x="4326255" y="2649855"/>
          <a:ext cx="1981200" cy="198120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Establish safety programs departments must adopt</a:t>
          </a:r>
          <a:endParaRPr lang="en-US" sz="1700" kern="1200" dirty="0"/>
        </a:p>
      </dsp:txBody>
      <dsp:txXfrm>
        <a:off x="4422969" y="2746569"/>
        <a:ext cx="1787772" cy="1787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9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7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7" y="4933950"/>
            <a:ext cx="1007956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1295400"/>
            <a:ext cx="93472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8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4A6A5BD3-D3A0-45CD-952D-BCCBC825F27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C65C0B77-13DB-4B4F-AA3D-7D2BFE79F846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911F0BB6-2F26-4235-97A4-EAECE440996E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7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B8553ABA-B265-4351-9019-E3FB79A7953B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4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C25EE011-2E03-4BD6-9C43-5FE321D3EBA3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13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22EF42FC-1D0F-4A1C-9BDB-0E141BAE9F16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9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2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0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0607-425E-4DBB-A71F-A66FC6D7E292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A3A6E-2EAB-4C41-94F4-3635313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80150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/>
          <p:cNvSpPr>
            <a:spLocks noChangeShapeType="1"/>
          </p:cNvSpPr>
          <p:nvPr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Line 20"/>
          <p:cNvSpPr>
            <a:spLocks noChangeShapeType="1"/>
          </p:cNvSpPr>
          <p:nvPr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3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What types of job-related injuries and illnesses can a firefighter expect to encounter?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EB440F5-49F2-4E1C-9FAB-4FA7F0CBC95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19461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Describe the National Fire Protection Association</a:t>
            </a:r>
            <a:r>
              <a:rPr lang="en-US" altLang="en-US" baseline="30000" smtClean="0"/>
              <a:t>®</a:t>
            </a:r>
            <a:r>
              <a:rPr lang="en-US" altLang="en-US" smtClean="0"/>
              <a:t> standards related to firefighter safety and health.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4C5C45C-D4CD-47A9-9409-ED01D51EEF0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Fire service safety is governed by several standards, regulations, and initiatives.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EEE63CA-2178-44DA-8BBC-3E0741DC34A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NFPA</a:t>
            </a:r>
            <a:r>
              <a:rPr lang="en-US" altLang="en-US" baseline="30000" smtClean="0"/>
              <a:t>®</a:t>
            </a:r>
            <a:r>
              <a:rPr lang="en-US" altLang="en-US" smtClean="0"/>
              <a:t> standards establish and regulate many aspects of safety.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490DD75-CB95-4F36-929B-C8770C0739D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5000" y="14478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6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NFPA</a:t>
            </a:r>
            <a:r>
              <a:rPr lang="en-US" altLang="en-US" sz="3000" baseline="30000"/>
              <a:t>®</a:t>
            </a:r>
            <a:r>
              <a:rPr lang="en-US" altLang="en-US" sz="3000"/>
              <a:t> 1500 is the most comprehensive standard relating to safety and health.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1BE41B0-A38D-4944-A9DD-045B055780A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558" name="Group 2"/>
          <p:cNvGrpSpPr>
            <a:grpSpLocks/>
          </p:cNvGrpSpPr>
          <p:nvPr/>
        </p:nvGrpSpPr>
        <p:grpSpPr bwMode="auto">
          <a:xfrm>
            <a:off x="1752600" y="2819400"/>
            <a:ext cx="2922588" cy="1754188"/>
            <a:chOff x="355600" y="4654954"/>
            <a:chExt cx="3126060" cy="1875636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355600" y="4654954"/>
              <a:ext cx="3126060" cy="1875636"/>
              <a:chOff x="608669" y="60"/>
              <a:chExt cx="3126060" cy="187563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8669" y="60"/>
                <a:ext cx="3126060" cy="1875636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ectangle 8"/>
              <p:cNvSpPr/>
              <p:nvPr/>
            </p:nvSpPr>
            <p:spPr>
              <a:xfrm>
                <a:off x="608669" y="60"/>
                <a:ext cx="3126060" cy="18756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67640" tIns="167640" rIns="167640" bIns="167640" spcCol="1270" anchor="ctr"/>
              <a:lstStyle/>
              <a:p>
                <a:pPr algn="ctr" defTabSz="1955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FF0000"/>
                  </a:buClr>
                  <a:buSzPct val="110000"/>
                  <a:defRPr/>
                </a:pPr>
                <a:endParaRPr lang="en-US" sz="44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61244" y="4992739"/>
              <a:ext cx="2514772" cy="12834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Safety and health-related policies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5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09800" y="990600"/>
          <a:ext cx="7772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NFPA</a:t>
            </a:r>
            <a:r>
              <a:rPr lang="en-US" altLang="en-US" sz="3000" baseline="30000"/>
              <a:t>®</a:t>
            </a:r>
            <a:r>
              <a:rPr lang="en-US" altLang="en-US" sz="3000"/>
              <a:t> 1500 is the most comprehensive standard relating to safety and health.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558D267-C71B-49F2-A179-4124AD9EEEB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638800" y="1981200"/>
          <a:ext cx="434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240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NFPA</a:t>
            </a:r>
            <a:r>
              <a:rPr lang="en-US" altLang="en-US" sz="3000" baseline="30000"/>
              <a:t>®</a:t>
            </a:r>
            <a:r>
              <a:rPr lang="en-US" altLang="en-US" sz="3000"/>
              <a:t> 1500 is the most comprehensive standard relating to safety and health.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6857676-D95A-431F-BCAD-A557809FB7D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33600" y="838200"/>
          <a:ext cx="7772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638800" y="1981200"/>
          <a:ext cx="434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07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What topics does NFPA</a:t>
            </a:r>
            <a:r>
              <a:rPr lang="en-US" altLang="en-US" baseline="30000" smtClean="0"/>
              <a:t>®</a:t>
            </a:r>
            <a:r>
              <a:rPr lang="en-US" altLang="en-US" smtClean="0"/>
              <a:t> 1500 cover regarding firefighter safety and health?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50D7185-36F5-4834-B0C0-1615E7EFD0A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6629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Identify Occupational Safety and Health Administration (OSHA) regulations that relate to firefighters.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3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6CA731F-F7B9-4643-B3B1-666EBCD0F29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2048" r="1176" b="2048"/>
          <a:stretch>
            <a:fillRect/>
          </a:stretch>
        </p:blipFill>
        <p:spPr bwMode="auto">
          <a:xfrm>
            <a:off x="3238500" y="1477963"/>
            <a:ext cx="5676900" cy="488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OSHA regulations apply to specific categories of employees.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0A4D165-876C-4A0B-BA55-ECD75FD40EE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7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Essentials of Fire Fighting</a:t>
            </a:r>
            <a:endParaRPr lang="en-US" altLang="en-US" sz="3200"/>
          </a:p>
          <a:p>
            <a:pPr eaLnBrk="1" hangingPunct="1"/>
            <a:r>
              <a:rPr lang="en-US" altLang="en-US" sz="3200"/>
              <a:t>6</a:t>
            </a:r>
            <a:r>
              <a:rPr lang="en-US" altLang="en-US" sz="3200" baseline="30000"/>
              <a:t>th</a:t>
            </a:r>
            <a:r>
              <a:rPr lang="en-US" altLang="en-US" sz="3200"/>
              <a:t> Edition</a:t>
            </a:r>
          </a:p>
          <a:p>
            <a:pPr eaLnBrk="1" hangingPunct="1"/>
            <a:r>
              <a:rPr lang="en-US" altLang="en-US" sz="3000"/>
              <a:t>Firefighter I</a:t>
            </a:r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 b="0" smtClean="0"/>
          </a:p>
        </p:txBody>
      </p:sp>
      <p:sp>
        <p:nvSpPr>
          <p:cNvPr id="11267" name="Rectangle 1030"/>
          <p:cNvSpPr>
            <a:spLocks noChangeArrowheads="1"/>
          </p:cNvSpPr>
          <p:nvPr/>
        </p:nvSpPr>
        <p:spPr bwMode="auto">
          <a:xfrm>
            <a:off x="2514600" y="3429001"/>
            <a:ext cx="73914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Chapter 2 — Firefighter </a:t>
            </a:r>
            <a:b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Safety and Health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endParaRPr lang="en-US" altLang="en-US" sz="12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Other organizations work to reduce fire fatalities and focus on safety.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EFDEBB1-9A3A-4B42-BEE6-F2875DAFEA0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10400" y="4648201"/>
            <a:ext cx="30480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500" dirty="0">
                <a:solidFill>
                  <a:srgbClr val="000000"/>
                </a:solidFill>
              </a:rPr>
              <a:t>Annual Safety Stand-down</a:t>
            </a:r>
          </a:p>
        </p:txBody>
      </p:sp>
    </p:spTree>
    <p:extLst>
      <p:ext uri="{BB962C8B-B14F-4D97-AF65-F5344CB8AC3E}">
        <p14:creationId xmlns:p14="http://schemas.microsoft.com/office/powerpoint/2010/main" val="780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Federal OSHA regulations apply to what specific groups of firefighters?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FC42C04-91DB-462A-AB37-0DD8A713F6F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072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8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4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Summarize the model that supports the concept of risk management.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174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71064D5-EC5E-4216-B571-85311EEAE20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1524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Risk management establishes criteria to assess benefit and risk at incidents.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F475CCC-F672-49D0-9DB7-A5B8E1657DD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</a:t>
            </a:r>
          </a:p>
          <a:p>
            <a:pPr marL="0" indent="0" eaLnBrk="1" hangingPunct="1"/>
            <a:r>
              <a:rPr lang="en-US" altLang="en-US" smtClean="0"/>
              <a:t>How do the key behaviors of driving defensively, keeping the crew intact, and following standard fireground procedures support the concept of risk management?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4572C60-4429-4099-A97F-5436A047D81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3797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5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Describe fire department safety and health programs.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482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D91EB5E-F936-4121-ADEA-C0F382821BF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6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Summarize firefighter health awareness issues.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5845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05798EE-FE34-4FF4-B476-C23C55FB80D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590800" y="1752600"/>
          <a:ext cx="7391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Department safety and health programs target specific goals.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16C7D15-AA27-4567-81AD-ECF14A3E3AF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05000" y="1447800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Safety and health programs are based on several specific components.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BCA7C21-90BC-4A92-A690-6C40F283673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514600" y="6858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5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Health considerations for firefighters begin with adopting a healthy lifestyle.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45886D6-DC15-45E6-A531-79DFBDB7745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List the main types of job-related firefighter fatalities, injuries, and illnesses.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1</a:t>
            </a: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0F2EB2F-04F8-48D6-ADD5-2C65599AC84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What are the main goals of a safety and health program?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994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CF3FBEA-B66B-45B4-B5B0-E04AC9B9D0D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9941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8800" y="1752600"/>
          <a:ext cx="8534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Employee assistance and wellness programs offer help in various ways.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E86FE44-53F5-4118-9D67-089FB162089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What areas can an Employee Assistance and Wellness program assist with?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198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0C81895-ECB9-48A2-9542-D196AED2555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1989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9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Firefighter fatalities are caused by a variety of situations.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E2C5966-43B4-4EFB-824D-99F388C7120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Firefighter injuries occur both on the fireground and at nonfire emergencies.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3B7CD63-8EA9-407B-924A-5A48735E160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Firefighter injuries cause costs to both individuals and departments.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1405E09-A6D0-4D58-9CC9-2CF802BAF63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shared costs of injuries can be prevented by both the individual and organization.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6DE473E-5624-4AC5-8F73-E5CA6FAA974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752600" y="1981200"/>
          <a:ext cx="7543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2"/>
          <p:cNvGraphicFramePr>
            <a:graphicFrameLocks/>
          </p:cNvGraphicFramePr>
          <p:nvPr/>
        </p:nvGraphicFramePr>
        <p:xfrm>
          <a:off x="17526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03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409701"/>
          <a:ext cx="8458200" cy="544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You must be aware of and protect yourself from certain chronic illnesses.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A7A703D-2A04-408E-A848-2EE2A51FD37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6629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0" y="609600"/>
          <a:ext cx="104394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You must be aware of and protect yourself from certain chronic illnesses.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CE2CC88-8884-485F-BDDE-3A1124543FE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 Presentation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613</Words>
  <Application>Microsoft Office PowerPoint</Application>
  <PresentationFormat>Widescreen</PresentationFormat>
  <Paragraphs>188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Office Theme</vt:lpstr>
      <vt:lpstr>Digital Presentation Template</vt:lpstr>
      <vt:lpstr>PowerPoint Presentation</vt:lpstr>
      <vt:lpstr>PowerPoint Presentation</vt:lpstr>
      <vt:lpstr>Learning Objective 1</vt:lpstr>
      <vt:lpstr>Firefighter fatalities are caused by a variety of situations.</vt:lpstr>
      <vt:lpstr>Firefighter injuries occur both on the fireground and at nonfire emergencies.</vt:lpstr>
      <vt:lpstr>Firefighter injuries cause costs to both individuals and departments.</vt:lpstr>
      <vt:lpstr>The shared costs of injuries can be prevented by both the individual and organization.</vt:lpstr>
      <vt:lpstr>You must be aware of and protect yourself from certain chronic illnesses.</vt:lpstr>
      <vt:lpstr>You must be aware of and protect yourself from certain chronic illnesses.</vt:lpstr>
      <vt:lpstr>REVIEW QUESTION</vt:lpstr>
      <vt:lpstr>Learning Objective 2</vt:lpstr>
      <vt:lpstr>Fire service safety is governed by several standards, regulations, and initiatives.</vt:lpstr>
      <vt:lpstr>NFPA® standards establish and regulate many aspects of safety.</vt:lpstr>
      <vt:lpstr>NFPA® 1500 is the most comprehensive standard relating to safety and health.</vt:lpstr>
      <vt:lpstr>NFPA® 1500 is the most comprehensive standard relating to safety and health.</vt:lpstr>
      <vt:lpstr>NFPA® 1500 is the most comprehensive standard relating to safety and health.</vt:lpstr>
      <vt:lpstr>REVIEW QUESTION</vt:lpstr>
      <vt:lpstr>Learning Objective 3</vt:lpstr>
      <vt:lpstr>OSHA regulations apply to specific categories of employees.</vt:lpstr>
      <vt:lpstr>Other organizations work to reduce fire fatalities and focus on safety.</vt:lpstr>
      <vt:lpstr>REVIEW QUESTION</vt:lpstr>
      <vt:lpstr>Learning Objective 4</vt:lpstr>
      <vt:lpstr>Risk management establishes criteria to assess benefit and risk at incidents.</vt:lpstr>
      <vt:lpstr>REVIEW QUESTION</vt:lpstr>
      <vt:lpstr>Learning Objective 5</vt:lpstr>
      <vt:lpstr>Learning Objective 6</vt:lpstr>
      <vt:lpstr>Department safety and health programs target specific goals.</vt:lpstr>
      <vt:lpstr>Safety and health programs are based on several specific components.</vt:lpstr>
      <vt:lpstr>Health considerations for firefighters begin with adopting a healthy lifestyle.</vt:lpstr>
      <vt:lpstr>REVIEW QUESTION</vt:lpstr>
      <vt:lpstr>Employee assistance and wellness programs offer help in various ways.</vt:lpstr>
      <vt:lpstr>REVIEW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1</cp:revision>
  <dcterms:created xsi:type="dcterms:W3CDTF">2016-01-03T21:13:38Z</dcterms:created>
  <dcterms:modified xsi:type="dcterms:W3CDTF">2016-01-03T21:15:05Z</dcterms:modified>
</cp:coreProperties>
</file>